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74" r:id="rId7"/>
    <p:sldId id="275" r:id="rId8"/>
    <p:sldId id="272" r:id="rId9"/>
    <p:sldId id="25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</dgm:pt>
    <dgm:pt modelId="{345533F5-1767-4C14-8BC8-5F977DA729D5}" type="pres">
      <dgm:prSet presAssocID="{D69D14E9-083A-498F-B1EF-85DFDCAB0BBB}" presName="sibTrans" presStyleLbl="sibTrans2D1" presStyleIdx="0" presStyleCnt="0"/>
      <dgm:spPr/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</dgm:pt>
    <dgm:pt modelId="{CB4BFD6A-43A0-4EC0-85E8-DAADC4D410B3}" type="pres">
      <dgm:prSet presAssocID="{142B4490-ABAD-4A07-97F6-E8C9C53660C3}" presName="sibTrans" presStyleLbl="sibTrans2D1" presStyleIdx="0" presStyleCnt="0"/>
      <dgm:spPr/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</dgm:pt>
    <dgm:pt modelId="{2CE1A595-B6B1-4517-AA62-3AAF15A31467}" type="pres">
      <dgm:prSet presAssocID="{3112091A-CCA9-4C98-A367-92C353F9950E}" presName="sibTrans" presStyleLbl="sibTrans2D1" presStyleIdx="0" presStyleCnt="0"/>
      <dgm:spPr/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3"/>
      <dgm:spPr/>
    </dgm:pt>
    <dgm:pt modelId="{9F8C88D1-9D42-490A-816D-8C387684D498}" type="pres">
      <dgm:prSet presAssocID="{224DB353-23F3-4857-9131-1F9990FDCD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3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3"/>
      <dgm:spPr/>
    </dgm:pt>
    <dgm:pt modelId="{FBEB39BB-7268-4346-A538-1718CACF2560}" type="pres">
      <dgm:prSet presAssocID="{86A79B6A-B081-4C12-B7A2-BB13C8722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3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3"/>
      <dgm:spPr/>
    </dgm:pt>
    <dgm:pt modelId="{6D10D81F-64F0-4B0C-B459-A63DEB89D0BC}" type="pres">
      <dgm:prSet presAssocID="{B24EEE63-BA69-475E-B314-44B468A25F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172126" y="1727648"/>
        <a:ext cx="2114937" cy="897246"/>
      </dsp:txXfrm>
    </dsp:sp>
    <dsp:sp modelId="{5BD5B45A-1659-45ED-BFA8-5CF1D920C5F8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Collection of USABLE DATA – although we extracted over 100000 records, only 14000 records were usable among them.</a:t>
          </a:r>
        </a:p>
      </dsp:txBody>
      <dsp:txXfrm>
        <a:off x="4745088" y="1727648"/>
        <a:ext cx="2114937" cy="897246"/>
      </dsp:txXfrm>
    </dsp:sp>
    <dsp:sp modelId="{5EDA058F-5BCD-4933-9D4F-397EEB2579E5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Cleaning the data – Due to the character limit tweets contain a lot of short forms which are different to classify using bag of words model.</a:t>
          </a:r>
        </a:p>
      </dsp:txBody>
      <dsp:txXfrm>
        <a:off x="8318049" y="172764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1CE-ED0C-44E1-80F3-1EA8A70A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5089-F4EE-43B8-8EE8-829E4EA6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1919-140C-4102-A62E-D83AC3F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4713-4A45-41F1-A601-A158AA0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68CC-63CD-4CE0-861D-2C435E9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2BE9-6C79-4F5D-BF68-538E347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E061-052B-433F-8D4C-60C56EA8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188A-4E4A-4ECA-80F8-B8E1111E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5219-4E6C-417B-B8B6-8D7BF26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21E6-3BF3-4908-905E-6C6259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321A-80A1-403D-98B7-7922AD5F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1DE5-AD77-4DD0-AFDC-B1AAA780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84D0-A879-48C7-853D-12CA28A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B8A6-A702-4078-9779-3803CA1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A388-C283-40B4-B58D-4DC62D5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2B1-865C-479C-8156-A3F4F3F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8049-21FB-44CD-A35B-E6D2510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CCA5-AB51-4795-9317-9DB489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A0A-6BB8-40E4-95AC-B94A3A51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678-ECE5-4699-961F-21E2B83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8327-7FFB-4293-9E92-D63D11E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E7C2-3CD7-4797-8A7C-99097C74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E4C5-7431-42AC-805E-45F819E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A6B3-8CCB-4825-8C5F-FD58B66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1737-6B4A-478F-8D85-4732251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5BA-2D09-4F6E-A1BF-3ECF9D0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740B-7F6E-4365-9820-FC3C20B2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F8B0-ABA0-4608-AA81-BBE019AE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FBDB-4AD4-4512-A609-8731705F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8374-5875-4F64-86EC-8AF065D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F37D-EC33-46A1-82B0-4F5DBA7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D38B-60D7-4BEA-8DDB-648F47C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FF9-2597-4FA1-AD4F-3B0AD238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3B15-0488-4F49-86D2-5249A0BC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5E14F-829D-46DF-8003-AA13F6E6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5692C-F96C-4D3D-9894-4DA1E314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4BCC-1390-4717-BF86-32AFDCD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08E3-9406-4120-8897-99C0C30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67856-0B02-40C7-9DA8-35FEDA60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FA5E-5168-4808-B7E4-84C237E4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904E-5CC5-45E6-9AEC-B60F922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411E-309C-4903-9944-F1C405C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C3C9-AF1E-4E63-BB5F-6AF86D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1A32D-7F40-4FBD-BE1A-A7F83CD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CF88-D0C1-4DCF-8344-95D61A2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276D-A75D-4578-905E-6457293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44F-84AF-405B-96A2-BD8B9F7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A0A7-F57A-4D7E-82D9-0437DA7B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10FF-EA81-48BE-BEFF-A806E97C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3D50-DBC6-473E-8AC8-0C22983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B5DB-5CA5-450E-8B6C-44B9AAB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B532-83B8-4465-9DE3-86A0318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A4C-6C3A-4193-9499-2D3CD23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7F080-BD0C-4D88-A40D-B8E2A33C9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01FE-C5D2-484C-9ECB-013E1A3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65E8-C821-4067-85B2-33781A1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F67-116A-45F5-890D-DCE7B18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4B8B-BCC2-4BE0-BBB4-2B52DE2D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28B45-FF6F-4747-A753-7CF7C06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66AA-4E5A-414C-BA22-362D3D8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C49F-DD43-4D56-A832-6E3FCBEC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A542-50A4-4E6E-8903-B6DB44CC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3581-91F5-41E9-9A32-00D4AB04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66453-3824-4425-99BE-C2695E60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8BAD-6306-4E0C-8C2B-C4034D6A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0433" b="1"/>
          <a:stretch/>
        </p:blipFill>
        <p:spPr>
          <a:xfrm>
            <a:off x="3184952" y="2276857"/>
            <a:ext cx="5015484" cy="39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8CEAB-3B4A-4AAB-ACE3-C011E93CEAD2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974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ED3A-C9B1-494C-9EAA-E84D6C5D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EB-2AD0-4CA3-A7AD-8D7B390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80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2D366-96E5-4179-AAD2-E2F3ED3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10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9276-A656-415A-9BD8-D0348C38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1524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undertaken this project to classify the comments made by different users on social media platforms, to build a model that is capable of detecting and classifying these comments into various classes like threat, abuse, loathe and rude.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8847D-E6B5-4C7D-BBF4-F52EEE71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" y="1498841"/>
            <a:ext cx="3733152" cy="3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counter vectorizer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6872721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Problem Transformation Method</a:t>
            </a:r>
          </a:p>
          <a:p>
            <a:r>
              <a:rPr lang="en-US" sz="2200" dirty="0"/>
              <a:t>We used the Multinomial Naïve Bayes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039-8924-427E-8B55-4BA95493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33393-A332-46D4-89D8-9A41094969B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5065" r="-1" b="12119"/>
          <a:stretch/>
        </p:blipFill>
        <p:spPr>
          <a:xfrm>
            <a:off x="1611699" y="1863801"/>
            <a:ext cx="89686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C5A-FB27-4862-ABE7-5C6090CE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84F33-B041-419C-8AA5-0E5E7CB1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1962658"/>
            <a:ext cx="8460419" cy="4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2BE2A-DBA5-4DF3-8834-E0418970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</a:p>
        </p:txBody>
      </p:sp>
      <p:sp>
        <p:nvSpPr>
          <p:cNvPr id="5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D48-0391-44FA-84E8-91EE1C7A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comments we have analyzed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are up to 200 characters long.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7962-A35D-46BF-92E5-84428A06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" y="2216892"/>
            <a:ext cx="4309716" cy="24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FF-0DCB-4E3E-AA61-6898A2F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499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02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MALIGNANT COMMENT CLASSIFICATION</vt:lpstr>
      <vt:lpstr>INTRODUCTION</vt:lpstr>
      <vt:lpstr>OBJECTIVE</vt:lpstr>
      <vt:lpstr>PREPROCESSING OF THE DATA</vt:lpstr>
      <vt:lpstr>DATA MODELLING</vt:lpstr>
      <vt:lpstr>DATA VISUALIZATIONS</vt:lpstr>
      <vt:lpstr>DATA VISUALIZATIONS</vt:lpstr>
      <vt:lpstr>ANALYSIS OF RESULTS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Snehal Ghatpande</dc:creator>
  <cp:lastModifiedBy>MARJAN</cp:lastModifiedBy>
  <cp:revision>8</cp:revision>
  <dcterms:created xsi:type="dcterms:W3CDTF">2019-12-16T03:46:05Z</dcterms:created>
  <dcterms:modified xsi:type="dcterms:W3CDTF">2021-05-14T05:48:37Z</dcterms:modified>
</cp:coreProperties>
</file>