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6428-650E-44F8-B513-37AE0AFFF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4BE9-4B0E-46D3-B736-D30DFB886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B62C0-A53A-4A67-9840-7460549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227C-F27A-406C-8E8E-06B3DBF0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D635-1667-42B3-AAEF-5BEC3B9A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7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230A-143E-45C1-AB3B-EA19AE10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CA7CB-EA08-4298-934C-4B315AFCB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F3D3-453B-4044-9377-CBC247E0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56B6-234A-4022-A442-0F54D271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A63B7-E92A-4503-926F-FEA80B2F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D8F82-F430-4573-A60B-E51E3759A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7F436-92F9-45BF-BC53-367E3439B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6E9F4-1642-4131-AC1C-9461567A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6A7D-E89B-43CA-BAAA-581C557C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4CA10-7B1C-4681-A443-2D065F51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8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0AEC-C324-4EA5-A1C1-FF944DC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1B61-DA3E-4D5C-8A96-1BDDED13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84B7-8851-46E4-A3C6-D91C01DA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51C6-89BE-405E-A35A-9168E3F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54D3-FEA3-4D59-8563-7CFB95E7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50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82BB-991E-4CC3-89F7-20F0C82A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B179B-B9D7-4D04-B292-B0C1E1D1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FB9D-AC73-4D6A-AA2A-3D9A36E1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99ED-88CF-4729-9C3A-9B91DC64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D422-57F8-4DDA-B901-B243273F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1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063F-89C0-4112-9EBE-9D05F980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3319-84E0-4E76-99DA-E591806F2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1E9B0-5C1A-4D12-A680-95CE9FEF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1AED-2A65-423C-AE96-4E6F4ED6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8BC3A-62DA-41FC-BDBA-8054B0F4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9F745-4BD5-4F81-86EB-939D9CD4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7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A802-E012-4E17-AF3C-D5C71D0C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71FFB-C806-4571-8CC3-7723696C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21A5B-A096-4A44-940F-2A1663A90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A220F-2F94-4151-802D-0AADE8891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1B931-65AF-4FEC-BCCC-30E2CB25E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955F8-08E1-4311-9666-6DB47BEF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DF80E-B580-481A-9719-918E2912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3A01D-7432-495F-BBDD-60D32135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5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5F36-1841-4DAD-9782-49A74326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C6D53-59BA-4D9F-ACD0-2D63B2F3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8B0F9-C3FE-420B-B0BA-CADB3E82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1059C-DF68-4CBE-AE04-1DE567E0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8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7FF71-2BB1-4BC5-BE6C-FA13954C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745B5-4540-4324-9E84-E6FBB352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1E98D-1B71-4A2D-BB4B-40FF8BA3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8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70C3-1030-48AD-8DA6-A0596F4A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C8EF-4B2D-4D08-AA61-2D8A42E5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A8B96-874E-45D1-9954-E48EAA67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E8B87-A98B-4ADD-8452-D1F95955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44CB-9B0B-43D6-9644-1333A602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205D-F8B0-4A9D-8ED0-04C9558D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7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3A63-3C3F-4E57-B867-B74B6DD7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9DB06-09EB-4FE0-8AB8-341A855E3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EE84-194B-49F4-A362-1C6A9C3B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E011B-9549-40DF-A9AE-C046E6A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6E9D2-CFA0-425E-AECC-C7C12427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B75CD-F3FD-453E-BDD9-06A01FE7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195FB-0D46-4C5F-8EFF-2824EF66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84B2F-81A9-43C6-8C5B-6E734204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5D16-A2D8-48E9-BB4C-D165AC6F2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58DF-CBBC-4142-B4AD-63BC173DDB6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D968-CF8E-4932-AE63-3B29FF255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329E-33F4-4AEE-A189-5219A9CB0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8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464-D4B2-44B5-967B-34B605AD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NEWS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AC9CC-62E6-4200-91D0-675CACA96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KUMAR GOURABH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13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A193E4-544D-4A2F-AD03-D69BA0EE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73" y="489439"/>
            <a:ext cx="11139854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eaLnBrk="1" fontAlgn="base" hangingPunct="1">
              <a:lnSpc>
                <a:spcPct val="90000"/>
              </a:lnSpc>
              <a:spcAft>
                <a:spcPts val="600"/>
              </a:spcAft>
              <a:buClrTx/>
              <a:buSzTx/>
              <a:tabLst>
                <a:tab pos="2041525" algn="l"/>
              </a:tabLst>
            </a:pPr>
            <a:r>
              <a:rPr kumimoji="0" lang="en-US" altLang="en-US" sz="30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Finally, we can see the counts of actual data and data after pre-processing</a:t>
            </a:r>
            <a:endParaRPr kumimoji="0" lang="en-US" altLang="en-US" sz="3000" b="0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Picture 68">
            <a:extLst>
              <a:ext uri="{FF2B5EF4-FFF2-40B4-BE49-F238E27FC236}">
                <a16:creationId xmlns:a16="http://schemas.microsoft.com/office/drawing/2014/main" id="{81581441-3EC1-4C5F-9CBD-E376B39B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471899"/>
            <a:ext cx="11496821" cy="39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EA36DC9-87BA-4002-A016-F7CED0AC7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796" y="15160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89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6B39F-3B1E-4F09-B3C4-F43CCF0D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Distribution of News before Cleaning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8B00A5-387B-4516-A091-10990C0A59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2" y="2427541"/>
            <a:ext cx="787711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0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C95A6-525D-4C88-A7B2-8C403856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Distribution of News after Cleaning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B0F6B3-FED2-47CF-9E03-1E39485398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00" y="2427541"/>
            <a:ext cx="772490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1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3965C-FC25-4D48-9C15-9AC0E38D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 for Fake News for News Column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F3C5A2-8508-41FA-AE41-E7CD876CE6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090078"/>
            <a:ext cx="6553545" cy="468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84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0D0E1-57ED-4399-A9F9-B20BDB7C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 for Fake News for Headline Column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257193-35A7-4CE1-B053-EDE0D0BA0E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073695"/>
            <a:ext cx="6553545" cy="471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1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C0BE2-2170-48FC-B379-11A786D4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Next, I have vectorized using tf-idf vectorizer so that words are arranged in a 2-d area based on similarity or difference in their meaning</a:t>
            </a:r>
            <a:endParaRPr lang="en-US" sz="19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53E30-F025-4B74-823C-55B7FDF423FF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  <a:effectLst/>
              </a:rPr>
              <a:t>Also, prepared X and y variables for model building</a:t>
            </a: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6A3A0F-7124-4005-91EC-FCF1C9D242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3819494"/>
            <a:ext cx="10917936" cy="15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0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63654-E6E5-43F9-AAE3-D4CE4D1F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have a look at the Model Performances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7D49B2-FB62-4D3F-89E5-D05E0238B7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26722"/>
            <a:ext cx="11496821" cy="356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0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57F2B-30F1-435E-B026-EE6CD532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Accuracy Scores of Various: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E0D259-38EC-4912-8C57-CAD123E9F3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278493"/>
            <a:ext cx="6553545" cy="43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1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12A14-E625-44A0-ABF9-F971FB4B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XG Boost seems to be the best performing model. But Let's try to tune the hyperparameters of Logistic Regression to see if we get a better model score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283543-7558-43F0-A46B-A3B82F2830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022" y="2427541"/>
            <a:ext cx="963285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68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2B3CD-BE2A-49CD-AA70-E98CE284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70FC39-2FF4-40CA-B446-912C005F9B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04" y="2427541"/>
            <a:ext cx="924309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4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6C96-842D-4C29-8627-324B8F6D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79D3-4482-40B4-BD57-099C48BE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classify if a news is fake or not, based on the Author’s name, Headline and the actual content of the article.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authenticity of Information has become a longstanding issue affecting businesses and society, both for printed and digital media. </a:t>
            </a: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social networks, the reach and effects of information spread occur at such a fast pace and so amplified that distorted, inaccurate, or false information acquires a tremendous potential to cause real-world impacts, within minutes, for millions of users. </a:t>
            </a: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Recently, several public concerns about this problem and some approaches to mitigate the problem were expressed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566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D8595-A482-427A-BE02-EE62001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34B14F-9B82-41FE-B192-6F7197C0A0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63859"/>
            <a:ext cx="7225748" cy="51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9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E4C94-085B-4E71-8E6B-ACB270CC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Roc_Auc</a:t>
            </a:r>
            <a:r>
              <a:rPr lang="en-US" sz="4000" dirty="0">
                <a:solidFill>
                  <a:srgbClr val="FFFFFF"/>
                </a:solidFill>
              </a:rPr>
              <a:t> Score and Predicted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37FB6B-A419-441F-BE34-759E1E236A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660" y="2181426"/>
            <a:ext cx="5125175" cy="3997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40A4AD-5D69-4FDD-A796-087C716CE6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2716598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8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9DBC-51B4-4FF6-9A6E-FDBDE5ED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dirty="0"/>
              <a:t>Data-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8DD7-0A30-4D88-9517-4E14E360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IN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6 columns in the dataset provided to you. The description of each of the column is given below:</a:t>
            </a:r>
            <a:endParaRPr lang="en-IN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“id”: Unique id of each news article</a:t>
            </a:r>
            <a:endParaRPr lang="en-IN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“headline”: It is the title of the news.</a:t>
            </a:r>
            <a:endParaRPr lang="en-IN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“news”: It contains the full text of the news article</a:t>
            </a:r>
            <a:endParaRPr lang="en-IN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“Unnamed:0”: It is a serial number</a:t>
            </a:r>
            <a:endParaRPr lang="en-IN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“written_by”: It represents the author of the news article</a:t>
            </a:r>
            <a:endParaRPr lang="en-IN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“label”: It tells whether the news is fake (1) or not fake (0).</a:t>
            </a:r>
            <a:endParaRPr lang="en-IN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700"/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3FC53B63-7208-4E01-95A5-BB282A298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4" r="2920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F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55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D8105-8CBE-467E-ACF6-8A0E8DE5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/>
              <a:t>Dataset</a:t>
            </a:r>
            <a:endParaRPr lang="en-IN" sz="3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31763-DAB7-40F4-8DA9-BD1C456D1D7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7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DF9F-4193-4075-80BD-54B14F96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figure shows how  the given dataset looks like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732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EC8A5-EEFB-475C-9C55-CADCA30C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Handled Missing Values: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DE7EDE-D5C3-415B-B490-618D877744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600" y="492573"/>
            <a:ext cx="582198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1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DB9A8-3D82-4771-8E49-AD88700A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Calculated Lengths of Features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559D5F-A548-41EA-B6E0-7E57DE3E1D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161709"/>
            <a:ext cx="11496821" cy="25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3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A6A0C-4ACE-4E56-B843-C7B429FD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Using NLP to Solve Problem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29C7025-2441-46C1-9F82-04E9A31E4197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ffectLst/>
              </a:rPr>
              <a:t>Here the idea is to vectorize the contents so that the meaning of the article can be understood by the machine. The following pre-processing steps were done: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9A6400-87E0-40ED-9E43-55679CDDA7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174381"/>
            <a:ext cx="6596652" cy="435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8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38D4C-DD09-4505-BFD2-76A62FA3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Stop Words Removal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661DD9-CE2B-43DE-9AA2-C00857D3112A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ffectLst/>
              </a:rPr>
              <a:t>We need to remove words like for, of, the etc. which do not actually add to the context so that our processing speed is reduced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B7A180-A150-419A-A4AB-378032EB5B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339297"/>
            <a:ext cx="6596652" cy="402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0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BFFF1-762A-4988-9AAA-DD057828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 have performed lemmatization and stemming on the features – Headline and news. This is done to find the root words.</a:t>
            </a:r>
            <a:br>
              <a:rPr lang="en-US" sz="1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233D7B-1A4D-4D85-8E87-896F2788394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21" y="2427541"/>
            <a:ext cx="1018505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7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451</Words>
  <Application>Microsoft Office PowerPoint</Application>
  <PresentationFormat>Widescreen</PresentationFormat>
  <Paragraphs>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 Theme</vt:lpstr>
      <vt:lpstr>FAKE NEWS DETECTION</vt:lpstr>
      <vt:lpstr>Business Problem Framing</vt:lpstr>
      <vt:lpstr>Data- Description:</vt:lpstr>
      <vt:lpstr>Dataset</vt:lpstr>
      <vt:lpstr>Handled Missing Values:</vt:lpstr>
      <vt:lpstr>Calculated Lengths of Features</vt:lpstr>
      <vt:lpstr>Using NLP to Solve Problem</vt:lpstr>
      <vt:lpstr>Stop Words Removal</vt:lpstr>
      <vt:lpstr>I have performed lemmatization and stemming on the features – Headline and news. This is done to find the root words. </vt:lpstr>
      <vt:lpstr>PowerPoint Presentation</vt:lpstr>
      <vt:lpstr>Distribution of News before Cleaning</vt:lpstr>
      <vt:lpstr>Distribution of News after Cleaning</vt:lpstr>
      <vt:lpstr>Word Cloud for Fake News for News Column</vt:lpstr>
      <vt:lpstr>Word Cloud for Fake News for Headline Column</vt:lpstr>
      <vt:lpstr>Next, I have vectorized using tf-idf vectorizer so that words are arranged in a 2-d area based on similarity or difference in their meaning</vt:lpstr>
      <vt:lpstr>Let’s have a look at the Model Performances</vt:lpstr>
      <vt:lpstr>Accuracy Scores of Various:</vt:lpstr>
      <vt:lpstr>XG Boost seems to be the best performing model. But Let's try to tune the hyperparameters of Logistic Regression to see if we get a better model score</vt:lpstr>
      <vt:lpstr>Final Model</vt:lpstr>
      <vt:lpstr>Confusion Matrix</vt:lpstr>
      <vt:lpstr>Roc_Auc Score and Predicted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Kumar Gourabh</dc:creator>
  <cp:lastModifiedBy>Kumar Gourabh</cp:lastModifiedBy>
  <cp:revision>3</cp:revision>
  <dcterms:created xsi:type="dcterms:W3CDTF">2021-04-22T14:17:35Z</dcterms:created>
  <dcterms:modified xsi:type="dcterms:W3CDTF">2021-04-22T15:08:44Z</dcterms:modified>
</cp:coreProperties>
</file>