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26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ワイド画面</PresentationFormat>
  <Paragraphs>15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游ゴシック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shinichiro hamada</cp:lastModifiedBy>
  <cp:revision>1</cp:revision>
  <dcterms:created xsi:type="dcterms:W3CDTF">2023-06-09T06:29:49Z</dcterms:created>
  <dcterms:modified xsi:type="dcterms:W3CDTF">2023-06-09T06:30:07Z</dcterms:modified>
</cp:coreProperties>
</file>