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1" r:id="rId2"/>
  </p:sldMasterIdLst>
  <p:notesMasterIdLst>
    <p:notesMasterId r:id="rId8"/>
  </p:notesMasterIdLst>
  <p:sldIdLst>
    <p:sldId id="792" r:id="rId3"/>
    <p:sldId id="790" r:id="rId4"/>
    <p:sldId id="261" r:id="rId5"/>
    <p:sldId id="789" r:id="rId6"/>
    <p:sldId id="791" r:id="rId7"/>
  </p:sldIdLst>
  <p:sldSz cx="9902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119" userDrawn="1">
          <p15:clr>
            <a:srgbClr val="A4A3A4"/>
          </p15:clr>
        </p15:guide>
        <p15:guide id="2" orient="horz" pos="21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3EB0"/>
    <a:srgbClr val="FFB546"/>
    <a:srgbClr val="FF4337"/>
    <a:srgbClr val="00B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14" autoAdjust="0"/>
    <p:restoredTop sz="72205" autoAdjust="0"/>
  </p:normalViewPr>
  <p:slideViewPr>
    <p:cSldViewPr snapToGrid="0">
      <p:cViewPr varScale="1">
        <p:scale>
          <a:sx n="73" d="100"/>
          <a:sy n="73" d="100"/>
        </p:scale>
        <p:origin x="1086" y="72"/>
      </p:cViewPr>
      <p:guideLst>
        <p:guide pos="3119"/>
        <p:guide orient="horz" pos="2183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B57C17-E6FD-4AF5-A787-31E9CCE99A85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59C55F-00F1-4985-9065-F2D92AE05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253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Note: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59C55F-00F1-4985-9065-F2D92AE05D0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102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7731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2825" cy="6858000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07951CE-0A5B-4EC7-B663-290867B6A3B2}"/>
              </a:ext>
            </a:extLst>
          </p:cNvPr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5">
            <a:extLst>
              <a:ext uri="{FF2B5EF4-FFF2-40B4-BE49-F238E27FC236}">
                <a16:creationId xmlns:a16="http://schemas.microsoft.com/office/drawing/2014/main" id="{DB8B1220-1660-457F-B990-656A8230EA54}"/>
              </a:ext>
            </a:extLst>
          </p:cNvPr>
          <p:cNvSpPr txBox="1">
            <a:spLocks/>
          </p:cNvSpPr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09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pPr marL="0" marR="0" lvl="0" indent="0" algn="r" defTabSz="91409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4" name="직사각형 7">
            <a:extLst>
              <a:ext uri="{FF2B5EF4-FFF2-40B4-BE49-F238E27FC236}">
                <a16:creationId xmlns:a16="http://schemas.microsoft.com/office/drawing/2014/main" id="{AA07D337-B9C3-4E5E-811E-AEFBB17ADEF5}"/>
              </a:ext>
            </a:extLst>
          </p:cNvPr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625E1FE-2B04-4D8E-A51A-6B9CEC7B3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468" y="1440000"/>
            <a:ext cx="8541187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>
              <a:lnSpc>
                <a:spcPct val="100000"/>
              </a:lnSpc>
              <a:spcBef>
                <a:spcPts val="0"/>
              </a:spcBef>
              <a:defRPr lang="ko-KR" altLang="en-US" sz="3200">
                <a:solidFill>
                  <a:schemeClr val="tx1">
                    <a:lumMod val="95000"/>
                    <a:lumOff val="5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defRPr>
            </a:lvl1pPr>
          </a:lstStyle>
          <a:p>
            <a:pPr marL="0" lvl="0" defTabSz="457050" latinLnBrk="0"/>
            <a:r>
              <a:rPr lang="en-US" altLang="ko-KR" dirty="0"/>
              <a:t>Slide Title</a:t>
            </a:r>
            <a:endParaRPr lang="ko-KR" altLang="en-US" dirty="0"/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DFEC8C6A-D95C-4B3C-9803-6F9071BF0C2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9468" y="450000"/>
            <a:ext cx="323896" cy="27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1799" dirty="0">
                <a:solidFill>
                  <a:schemeClr val="bg1"/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defRPr>
            </a:lvl1pPr>
          </a:lstStyle>
          <a:p>
            <a:pPr marL="0" lvl="0" defTabSz="457050" latinLnBrk="0"/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20" name="텍스트 개체 틀 18">
            <a:extLst>
              <a:ext uri="{FF2B5EF4-FFF2-40B4-BE49-F238E27FC236}">
                <a16:creationId xmlns:a16="http://schemas.microsoft.com/office/drawing/2014/main" id="{6DA22BCA-E7E2-4377-AD8E-AC1336C3DB3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0000" y="450001"/>
            <a:ext cx="683780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1799" dirty="0">
                <a:solidFill>
                  <a:schemeClr val="bg1"/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defRPr>
            </a:lvl1pPr>
          </a:lstStyle>
          <a:p>
            <a:pPr marL="0" lvl="0" defTabSz="457050" latinLnBrk="0"/>
            <a:r>
              <a:rPr lang="en-US" altLang="ko-KR" dirty="0"/>
              <a:t>Subtitle</a:t>
            </a:r>
            <a:endParaRPr lang="ko-KR" altLang="en-US" dirty="0"/>
          </a:p>
        </p:txBody>
      </p:sp>
      <p:sp>
        <p:nvSpPr>
          <p:cNvPr id="21" name="텍스트 개체 틀 18">
            <a:extLst>
              <a:ext uri="{FF2B5EF4-FFF2-40B4-BE49-F238E27FC236}">
                <a16:creationId xmlns:a16="http://schemas.microsoft.com/office/drawing/2014/main" id="{7647BD6A-5F13-45AE-859C-AF2BA0A739E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112825" y="480779"/>
            <a:ext cx="340625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ko-KR" altLang="en-US" sz="1600" dirty="0">
                <a:solidFill>
                  <a:schemeClr val="bg1">
                    <a:lumMod val="85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defRPr>
            </a:lvl1pPr>
          </a:lstStyle>
          <a:p>
            <a:pPr marL="0" lvl="0" algn="r" defTabSz="457063" latinLnBrk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23" name="텍스트 개체 틀 18">
            <a:extLst>
              <a:ext uri="{FF2B5EF4-FFF2-40B4-BE49-F238E27FC236}">
                <a16:creationId xmlns:a16="http://schemas.microsoft.com/office/drawing/2014/main" id="{3A9667F7-80AD-4A7A-8543-285975B06BE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40667" y="480779"/>
            <a:ext cx="467850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1600" dirty="0">
                <a:solidFill>
                  <a:schemeClr val="bg1">
                    <a:lumMod val="85000"/>
                  </a:scheme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defRPr>
            </a:lvl1pPr>
          </a:lstStyle>
          <a:p>
            <a:pPr marL="0" lvl="0" defTabSz="457050" latinLnBrk="0"/>
            <a:r>
              <a:rPr lang="en-US" altLang="ko-KR" dirty="0"/>
              <a:t>UNIT</a:t>
            </a:r>
            <a:endParaRPr lang="ko-KR" altLang="en-US" dirty="0"/>
          </a:p>
        </p:txBody>
      </p:sp>
      <p:sp>
        <p:nvSpPr>
          <p:cNvPr id="16" name="텍스트 개체 틀 7">
            <a:extLst>
              <a:ext uri="{FF2B5EF4-FFF2-40B4-BE49-F238E27FC236}">
                <a16:creationId xmlns:a16="http://schemas.microsoft.com/office/drawing/2014/main" id="{B6D584F0-F100-4FB4-B935-0E81DB1D3B5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2288" y="2221661"/>
            <a:ext cx="8055439" cy="914400"/>
          </a:xfrm>
          <a:prstGeom prst="rect">
            <a:avLst/>
          </a:prstGeom>
        </p:spPr>
        <p:txBody>
          <a:bodyPr lIns="0" tIns="0" rIns="0" bIns="0"/>
          <a:lstStyle>
            <a:lvl1pPr marL="177747" indent="-177747">
              <a:lnSpc>
                <a:spcPts val="1800"/>
              </a:lnSpc>
              <a:buSzPct val="105000"/>
              <a:buFontTx/>
              <a:buBlip>
                <a:blip r:embed="rId3"/>
              </a:buBlip>
              <a:defRPr kumimoji="1" lang="en-US" altLang="ko-KR" sz="1400" kern="120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1pPr>
            <a:lvl2pPr marL="360255" indent="-182508">
              <a:lnSpc>
                <a:spcPts val="1800"/>
              </a:lnSpc>
              <a:buSzPct val="80000"/>
              <a:buFontTx/>
              <a:buBlip>
                <a:blip r:embed="rId4"/>
              </a:buBlip>
              <a:tabLst>
                <a:tab pos="447541" algn="l"/>
              </a:tabLst>
              <a:defRPr lang="en-US" altLang="ko-KR" sz="1300" kern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2pPr>
          </a:lstStyle>
          <a:p>
            <a:pPr lvl="0"/>
            <a:r>
              <a:rPr lang="en-US" altLang="ko-KR" dirty="0"/>
              <a:t>Level1</a:t>
            </a:r>
          </a:p>
          <a:p>
            <a:pPr lvl="1"/>
            <a:r>
              <a:rPr lang="en-US" altLang="ko-KR" dirty="0"/>
              <a:t>Level2</a:t>
            </a:r>
          </a:p>
          <a:p>
            <a:pPr lvl="1"/>
            <a:endParaRPr lang="en-US" altLang="ko-KR" dirty="0"/>
          </a:p>
          <a:p>
            <a:pPr marL="628461" lvl="1" indent="-207901" algn="l" defTabSz="843830" rtl="0" eaLnBrk="1" latinLnBrk="1" hangingPunct="1">
              <a:lnSpc>
                <a:spcPct val="90000"/>
              </a:lnSpc>
              <a:spcBef>
                <a:spcPts val="462"/>
              </a:spcBef>
              <a:buSzPct val="90000"/>
              <a:buFontTx/>
              <a:buBlip>
                <a:blip r:embed="rId5"/>
              </a:buBlip>
            </a:pP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17" name="슬라이드 번호 개체 틀 15">
            <a:extLst>
              <a:ext uri="{FF2B5EF4-FFF2-40B4-BE49-F238E27FC236}">
                <a16:creationId xmlns:a16="http://schemas.microsoft.com/office/drawing/2014/main" id="{D63EAE99-E447-4D3D-BFEE-6F01BCEB93C6}"/>
              </a:ext>
            </a:extLst>
          </p:cNvPr>
          <p:cNvSpPr txBox="1">
            <a:spLocks/>
          </p:cNvSpPr>
          <p:nvPr userDrawn="1"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 Unicode MS" panose="020B0604020202020204" pitchFamily="50" charset="-127"/>
              </a:rPr>
              <a:t>Capstone Project Student’s Guide</a:t>
            </a:r>
          </a:p>
        </p:txBody>
      </p:sp>
    </p:spTree>
    <p:extLst>
      <p:ext uri="{BB962C8B-B14F-4D97-AF65-F5344CB8AC3E}">
        <p14:creationId xmlns:p14="http://schemas.microsoft.com/office/powerpoint/2010/main" val="3404988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02">
          <p15:clr>
            <a:srgbClr val="FBAE40"/>
          </p15:clr>
        </p15:guide>
        <p15:guide id="2" pos="285">
          <p15:clr>
            <a:srgbClr val="FBAE40"/>
          </p15:clr>
        </p15:guide>
        <p15:guide id="3" pos="5955">
          <p15:clr>
            <a:srgbClr val="FBAE40"/>
          </p15:clr>
        </p15:guide>
        <p15:guide id="4" pos="329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2825" cy="6858000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07951CE-0A5B-4EC7-B663-290867B6A3B2}"/>
              </a:ext>
            </a:extLst>
          </p:cNvPr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5">
            <a:extLst>
              <a:ext uri="{FF2B5EF4-FFF2-40B4-BE49-F238E27FC236}">
                <a16:creationId xmlns:a16="http://schemas.microsoft.com/office/drawing/2014/main" id="{DB8B1220-1660-457F-B990-656A8230EA54}"/>
              </a:ext>
            </a:extLst>
          </p:cNvPr>
          <p:cNvSpPr txBox="1">
            <a:spLocks/>
          </p:cNvSpPr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09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pPr marL="0" marR="0" lvl="0" indent="0" algn="r" defTabSz="91409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4" name="직사각형 7">
            <a:extLst>
              <a:ext uri="{FF2B5EF4-FFF2-40B4-BE49-F238E27FC236}">
                <a16:creationId xmlns:a16="http://schemas.microsoft.com/office/drawing/2014/main" id="{AA07D337-B9C3-4E5E-811E-AEFBB17ADEF5}"/>
              </a:ext>
            </a:extLst>
          </p:cNvPr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</a:p>
        </p:txBody>
      </p:sp>
      <p:sp>
        <p:nvSpPr>
          <p:cNvPr id="17" name="슬라이드 번호 개체 틀 15">
            <a:extLst>
              <a:ext uri="{FF2B5EF4-FFF2-40B4-BE49-F238E27FC236}">
                <a16:creationId xmlns:a16="http://schemas.microsoft.com/office/drawing/2014/main" id="{D63EAE99-E447-4D3D-BFEE-6F01BCEB93C6}"/>
              </a:ext>
            </a:extLst>
          </p:cNvPr>
          <p:cNvSpPr txBox="1">
            <a:spLocks/>
          </p:cNvSpPr>
          <p:nvPr userDrawn="1"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defTabSz="914094" latinLnBrk="1">
              <a:defRPr/>
            </a:pP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Project Name</a:t>
            </a:r>
          </a:p>
        </p:txBody>
      </p:sp>
    </p:spTree>
    <p:extLst>
      <p:ext uri="{BB962C8B-B14F-4D97-AF65-F5344CB8AC3E}">
        <p14:creationId xmlns:p14="http://schemas.microsoft.com/office/powerpoint/2010/main" val="36092304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02">
          <p15:clr>
            <a:srgbClr val="FBAE40"/>
          </p15:clr>
        </p15:guide>
        <p15:guide id="2" pos="285">
          <p15:clr>
            <a:srgbClr val="FBAE40"/>
          </p15:clr>
        </p15:guide>
        <p15:guide id="3" pos="5955">
          <p15:clr>
            <a:srgbClr val="FBAE40"/>
          </p15:clr>
        </p15:guide>
        <p15:guide id="4" pos="329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able of Contents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8" y="0"/>
            <a:ext cx="9902825" cy="6858000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07951CE-0A5B-4EC7-B663-290867B6A3B2}"/>
              </a:ext>
            </a:extLst>
          </p:cNvPr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5">
            <a:extLst>
              <a:ext uri="{FF2B5EF4-FFF2-40B4-BE49-F238E27FC236}">
                <a16:creationId xmlns:a16="http://schemas.microsoft.com/office/drawing/2014/main" id="{DB8B1220-1660-457F-B990-656A8230EA54}"/>
              </a:ext>
            </a:extLst>
          </p:cNvPr>
          <p:cNvSpPr txBox="1">
            <a:spLocks/>
          </p:cNvSpPr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09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pPr marL="0" marR="0" lvl="0" indent="0" algn="r" defTabSz="91409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4" name="직사각형 7">
            <a:extLst>
              <a:ext uri="{FF2B5EF4-FFF2-40B4-BE49-F238E27FC236}">
                <a16:creationId xmlns:a16="http://schemas.microsoft.com/office/drawing/2014/main" id="{AA07D337-B9C3-4E5E-811E-AEFBB17ADEF5}"/>
              </a:ext>
            </a:extLst>
          </p:cNvPr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</a:p>
        </p:txBody>
      </p:sp>
    </p:spTree>
    <p:extLst>
      <p:ext uri="{BB962C8B-B14F-4D97-AF65-F5344CB8AC3E}">
        <p14:creationId xmlns:p14="http://schemas.microsoft.com/office/powerpoint/2010/main" val="30124619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14">
          <p15:clr>
            <a:srgbClr val="FBAE40"/>
          </p15:clr>
        </p15:guide>
        <p15:guide id="2" pos="443">
          <p15:clr>
            <a:srgbClr val="FBAE40"/>
          </p15:clr>
        </p15:guide>
        <p15:guide id="3" pos="5955">
          <p15:clr>
            <a:srgbClr val="FBAE40"/>
          </p15:clr>
        </p15:guide>
        <p15:guide id="4" pos="60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2825" cy="6858000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07951CE-0A5B-4EC7-B663-290867B6A3B2}"/>
              </a:ext>
            </a:extLst>
          </p:cNvPr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5">
            <a:extLst>
              <a:ext uri="{FF2B5EF4-FFF2-40B4-BE49-F238E27FC236}">
                <a16:creationId xmlns:a16="http://schemas.microsoft.com/office/drawing/2014/main" id="{DB8B1220-1660-457F-B990-656A8230EA54}"/>
              </a:ext>
            </a:extLst>
          </p:cNvPr>
          <p:cNvSpPr txBox="1">
            <a:spLocks/>
          </p:cNvSpPr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09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pPr marL="0" marR="0" lvl="0" indent="0" algn="r" defTabSz="91409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4" name="직사각형 7">
            <a:extLst>
              <a:ext uri="{FF2B5EF4-FFF2-40B4-BE49-F238E27FC236}">
                <a16:creationId xmlns:a16="http://schemas.microsoft.com/office/drawing/2014/main" id="{AA07D337-B9C3-4E5E-811E-AEFBB17ADEF5}"/>
              </a:ext>
            </a:extLst>
          </p:cNvPr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</a:p>
        </p:txBody>
      </p:sp>
      <p:sp>
        <p:nvSpPr>
          <p:cNvPr id="7" name="슬라이드 번호 개체 틀 15">
            <a:extLst>
              <a:ext uri="{FF2B5EF4-FFF2-40B4-BE49-F238E27FC236}">
                <a16:creationId xmlns:a16="http://schemas.microsoft.com/office/drawing/2014/main" id="{E75758B0-2429-4331-898E-5EEED60D4280}"/>
              </a:ext>
            </a:extLst>
          </p:cNvPr>
          <p:cNvSpPr txBox="1">
            <a:spLocks/>
          </p:cNvSpPr>
          <p:nvPr userDrawn="1"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defTabSz="914094" latinLnBrk="1">
              <a:defRPr/>
            </a:pP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Project Name</a:t>
            </a:r>
          </a:p>
        </p:txBody>
      </p:sp>
    </p:spTree>
    <p:extLst>
      <p:ext uri="{BB962C8B-B14F-4D97-AF65-F5344CB8AC3E}">
        <p14:creationId xmlns:p14="http://schemas.microsoft.com/office/powerpoint/2010/main" val="25244087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955">
          <p15:clr>
            <a:srgbClr val="FBAE40"/>
          </p15:clr>
        </p15:guide>
        <p15:guide id="3" pos="28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07951CE-0A5B-4EC7-B663-290867B6A3B2}"/>
              </a:ext>
            </a:extLst>
          </p:cNvPr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DB8B1220-1660-457F-B990-656A8230EA54}"/>
              </a:ext>
            </a:extLst>
          </p:cNvPr>
          <p:cNvSpPr txBox="1">
            <a:spLocks/>
          </p:cNvSpPr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09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pPr marL="0" marR="0" lvl="0" indent="0" algn="r" defTabSz="91409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8" name="직사각형 7">
            <a:extLst>
              <a:ext uri="{FF2B5EF4-FFF2-40B4-BE49-F238E27FC236}">
                <a16:creationId xmlns:a16="http://schemas.microsoft.com/office/drawing/2014/main" id="{AA07D337-B9C3-4E5E-811E-AEFBB17ADEF5}"/>
              </a:ext>
            </a:extLst>
          </p:cNvPr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449468" y="900000"/>
            <a:ext cx="9000714" cy="0"/>
          </a:xfrm>
          <a:prstGeom prst="line">
            <a:avLst/>
          </a:prstGeom>
          <a:ln w="15875">
            <a:solidFill>
              <a:srgbClr val="0924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15">
            <a:extLst>
              <a:ext uri="{FF2B5EF4-FFF2-40B4-BE49-F238E27FC236}">
                <a16:creationId xmlns:a16="http://schemas.microsoft.com/office/drawing/2014/main" id="{C5960DC7-D671-485D-92B0-FEED6CE658A3}"/>
              </a:ext>
            </a:extLst>
          </p:cNvPr>
          <p:cNvSpPr txBox="1">
            <a:spLocks/>
          </p:cNvSpPr>
          <p:nvPr userDrawn="1"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defTabSz="914094" latinLnBrk="1">
              <a:defRPr/>
            </a:pP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Project Name</a:t>
            </a:r>
          </a:p>
        </p:txBody>
      </p:sp>
    </p:spTree>
    <p:extLst>
      <p:ext uri="{BB962C8B-B14F-4D97-AF65-F5344CB8AC3E}">
        <p14:creationId xmlns:p14="http://schemas.microsoft.com/office/powerpoint/2010/main" val="14136111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5">
          <p15:clr>
            <a:srgbClr val="FBAE40"/>
          </p15:clr>
        </p15:guide>
        <p15:guide id="3" pos="595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2">
            <a:extLst>
              <a:ext uri="{FF2B5EF4-FFF2-40B4-BE49-F238E27FC236}">
                <a16:creationId xmlns:a16="http://schemas.microsoft.com/office/drawing/2014/main" id="{C441AFAB-5BBF-465C-B7A8-FED86E6261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4395"/>
            <a:ext cx="9899651" cy="6853605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2" y="0"/>
            <a:ext cx="9899651" cy="6858000"/>
          </a:xfrm>
          <a:prstGeom prst="rect">
            <a:avLst/>
          </a:prstGeom>
          <a:solidFill>
            <a:srgbClr val="1428A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59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82B242C-8600-47F0-98D5-6EA512C41BF2}"/>
              </a:ext>
            </a:extLst>
          </p:cNvPr>
          <p:cNvSpPr/>
          <p:nvPr userDrawn="1"/>
        </p:nvSpPr>
        <p:spPr>
          <a:xfrm>
            <a:off x="449468" y="5677032"/>
            <a:ext cx="9000714" cy="7309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0" marR="0" lvl="0" indent="0" algn="l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" panose="020B0503030303020204" pitchFamily="34" charset="0"/>
                <a:cs typeface="+mn-cs"/>
              </a:rPr>
              <a:t>ⓒ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2021 SAMSUNG. All rights reserved.</a:t>
            </a:r>
          </a:p>
          <a:p>
            <a:pPr marL="0" marR="0" lvl="0" indent="0" algn="l" defTabSz="914126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Samsung Electronics Corporate Citizenship Office holds the copyright of book.</a:t>
            </a:r>
          </a:p>
          <a:p>
            <a:pPr marL="0" marR="0" lvl="0" indent="0" algn="l" defTabSz="914126" rtl="0" eaLnBrk="1" fontAlgn="auto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This book is a literary property protected by copyright law so reprint and reproduction without permission are prohibited. </a:t>
            </a:r>
          </a:p>
          <a:p>
            <a:pPr marL="0" marR="0" lvl="0" indent="0" algn="l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To use this book other than the curriculum of Samsung innovation Campus or to use the entire or part of this book, you must receive written consent from copyright holder.</a:t>
            </a:r>
          </a:p>
        </p:txBody>
      </p:sp>
      <p:pic>
        <p:nvPicPr>
          <p:cNvPr id="10" name="그림 3">
            <a:extLst>
              <a:ext uri="{FF2B5EF4-FFF2-40B4-BE49-F238E27FC236}">
                <a16:creationId xmlns:a16="http://schemas.microsoft.com/office/drawing/2014/main" id="{A977D3D7-ABF1-4BDD-B1E5-CCA79CC8184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822" y="3022951"/>
            <a:ext cx="2476006" cy="812098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0D8AEED9-5E8F-4A4F-8427-AE314BEC60F8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49468" y="450000"/>
            <a:ext cx="1290568" cy="198000"/>
          </a:xfrm>
          <a:custGeom>
            <a:avLst/>
            <a:gdLst>
              <a:gd name="T0" fmla="*/ 82 w 2179"/>
              <a:gd name="T1" fmla="*/ 74 h 334"/>
              <a:gd name="T2" fmla="*/ 140 w 2179"/>
              <a:gd name="T3" fmla="*/ 82 h 334"/>
              <a:gd name="T4" fmla="*/ 218 w 2179"/>
              <a:gd name="T5" fmla="*/ 101 h 334"/>
              <a:gd name="T6" fmla="*/ 112 w 2179"/>
              <a:gd name="T7" fmla="*/ 0 h 334"/>
              <a:gd name="T8" fmla="*/ 4 w 2179"/>
              <a:gd name="T9" fmla="*/ 112 h 334"/>
              <a:gd name="T10" fmla="*/ 145 w 2179"/>
              <a:gd name="T11" fmla="*/ 257 h 334"/>
              <a:gd name="T12" fmla="*/ 84 w 2179"/>
              <a:gd name="T13" fmla="*/ 250 h 334"/>
              <a:gd name="T14" fmla="*/ 0 w 2179"/>
              <a:gd name="T15" fmla="*/ 220 h 334"/>
              <a:gd name="T16" fmla="*/ 113 w 2179"/>
              <a:gd name="T17" fmla="*/ 334 h 334"/>
              <a:gd name="T18" fmla="*/ 223 w 2179"/>
              <a:gd name="T19" fmla="*/ 212 h 334"/>
              <a:gd name="T20" fmla="*/ 1096 w 2179"/>
              <a:gd name="T21" fmla="*/ 91 h 334"/>
              <a:gd name="T22" fmla="*/ 1124 w 2179"/>
              <a:gd name="T23" fmla="*/ 54 h 334"/>
              <a:gd name="T24" fmla="*/ 1152 w 2179"/>
              <a:gd name="T25" fmla="*/ 102 h 334"/>
              <a:gd name="T26" fmla="*/ 1229 w 2179"/>
              <a:gd name="T27" fmla="*/ 80 h 334"/>
              <a:gd name="T28" fmla="*/ 1017 w 2179"/>
              <a:gd name="T29" fmla="*/ 71 h 334"/>
              <a:gd name="T30" fmla="*/ 1157 w 2179"/>
              <a:gd name="T31" fmla="*/ 233 h 334"/>
              <a:gd name="T32" fmla="*/ 1128 w 2179"/>
              <a:gd name="T33" fmla="*/ 277 h 334"/>
              <a:gd name="T34" fmla="*/ 1097 w 2179"/>
              <a:gd name="T35" fmla="*/ 219 h 334"/>
              <a:gd name="T36" fmla="*/ 1014 w 2179"/>
              <a:gd name="T37" fmla="*/ 243 h 334"/>
              <a:gd name="T38" fmla="*/ 1235 w 2179"/>
              <a:gd name="T39" fmla="*/ 262 h 334"/>
              <a:gd name="T40" fmla="*/ 1096 w 2179"/>
              <a:gd name="T41" fmla="*/ 91 h 334"/>
              <a:gd name="T42" fmla="*/ 1730 w 2179"/>
              <a:gd name="T43" fmla="*/ 10 h 334"/>
              <a:gd name="T44" fmla="*/ 1614 w 2179"/>
              <a:gd name="T45" fmla="*/ 319 h 334"/>
              <a:gd name="T46" fmla="*/ 1686 w 2179"/>
              <a:gd name="T47" fmla="*/ 60 h 334"/>
              <a:gd name="T48" fmla="*/ 1876 w 2179"/>
              <a:gd name="T49" fmla="*/ 319 h 334"/>
              <a:gd name="T50" fmla="*/ 1799 w 2179"/>
              <a:gd name="T51" fmla="*/ 10 h 334"/>
              <a:gd name="T52" fmla="*/ 333 w 2179"/>
              <a:gd name="T53" fmla="*/ 10 h 334"/>
              <a:gd name="T54" fmla="*/ 360 w 2179"/>
              <a:gd name="T55" fmla="*/ 322 h 334"/>
              <a:gd name="T56" fmla="*/ 446 w 2179"/>
              <a:gd name="T57" fmla="*/ 322 h 334"/>
              <a:gd name="T58" fmla="*/ 472 w 2179"/>
              <a:gd name="T59" fmla="*/ 10 h 334"/>
              <a:gd name="T60" fmla="*/ 804 w 2179"/>
              <a:gd name="T61" fmla="*/ 10 h 334"/>
              <a:gd name="T62" fmla="*/ 725 w 2179"/>
              <a:gd name="T63" fmla="*/ 10 h 334"/>
              <a:gd name="T64" fmla="*/ 592 w 2179"/>
              <a:gd name="T65" fmla="*/ 322 h 334"/>
              <a:gd name="T66" fmla="*/ 671 w 2179"/>
              <a:gd name="T67" fmla="*/ 33 h 334"/>
              <a:gd name="T68" fmla="*/ 804 w 2179"/>
              <a:gd name="T69" fmla="*/ 322 h 334"/>
              <a:gd name="T70" fmla="*/ 860 w 2179"/>
              <a:gd name="T71" fmla="*/ 322 h 334"/>
              <a:gd name="T72" fmla="*/ 931 w 2179"/>
              <a:gd name="T73" fmla="*/ 10 h 334"/>
              <a:gd name="T74" fmla="*/ 1528 w 2179"/>
              <a:gd name="T75" fmla="*/ 10 h 334"/>
              <a:gd name="T76" fmla="*/ 1449 w 2179"/>
              <a:gd name="T77" fmla="*/ 241 h 334"/>
              <a:gd name="T78" fmla="*/ 1418 w 2179"/>
              <a:gd name="T79" fmla="*/ 275 h 334"/>
              <a:gd name="T80" fmla="*/ 1388 w 2179"/>
              <a:gd name="T81" fmla="*/ 241 h 334"/>
              <a:gd name="T82" fmla="*/ 1309 w 2179"/>
              <a:gd name="T83" fmla="*/ 10 h 334"/>
              <a:gd name="T84" fmla="*/ 1310 w 2179"/>
              <a:gd name="T85" fmla="*/ 254 h 334"/>
              <a:gd name="T86" fmla="*/ 1527 w 2179"/>
              <a:gd name="T87" fmla="*/ 254 h 334"/>
              <a:gd name="T88" fmla="*/ 1528 w 2179"/>
              <a:gd name="T89" fmla="*/ 10 h 334"/>
              <a:gd name="T90" fmla="*/ 2069 w 2179"/>
              <a:gd name="T91" fmla="*/ 192 h 334"/>
              <a:gd name="T92" fmla="*/ 2101 w 2179"/>
              <a:gd name="T93" fmla="*/ 237 h 334"/>
              <a:gd name="T94" fmla="*/ 2068 w 2179"/>
              <a:gd name="T95" fmla="*/ 272 h 334"/>
              <a:gd name="T96" fmla="*/ 2035 w 2179"/>
              <a:gd name="T97" fmla="*/ 237 h 334"/>
              <a:gd name="T98" fmla="*/ 2037 w 2179"/>
              <a:gd name="T99" fmla="*/ 80 h 334"/>
              <a:gd name="T100" fmla="*/ 2099 w 2179"/>
              <a:gd name="T101" fmla="*/ 80 h 334"/>
              <a:gd name="T102" fmla="*/ 2100 w 2179"/>
              <a:gd name="T103" fmla="*/ 110 h 334"/>
              <a:gd name="T104" fmla="*/ 2178 w 2179"/>
              <a:gd name="T105" fmla="*/ 99 h 334"/>
              <a:gd name="T106" fmla="*/ 2068 w 2179"/>
              <a:gd name="T107" fmla="*/ 2 h 334"/>
              <a:gd name="T108" fmla="*/ 1958 w 2179"/>
              <a:gd name="T109" fmla="*/ 99 h 334"/>
              <a:gd name="T110" fmla="*/ 1959 w 2179"/>
              <a:gd name="T111" fmla="*/ 251 h 334"/>
              <a:gd name="T112" fmla="*/ 2178 w 2179"/>
              <a:gd name="T113" fmla="*/ 251 h 334"/>
              <a:gd name="T114" fmla="*/ 2179 w 2179"/>
              <a:gd name="T115" fmla="*/ 147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179" h="334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11" tIns="45705" rIns="91411" bIns="45705" numCol="1" anchor="t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0" marR="0" lvl="0" indent="0" algn="l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959" noProof="0" dirty="0"/>
          </a:p>
        </p:txBody>
      </p:sp>
    </p:spTree>
    <p:extLst>
      <p:ext uri="{BB962C8B-B14F-4D97-AF65-F5344CB8AC3E}">
        <p14:creationId xmlns:p14="http://schemas.microsoft.com/office/powerpoint/2010/main" val="3764626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od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2825" cy="6858000"/>
          </a:xfrm>
          <a:prstGeom prst="rect">
            <a:avLst/>
          </a:prstGeom>
        </p:spPr>
      </p:pic>
      <p:sp>
        <p:nvSpPr>
          <p:cNvPr id="5" name="Freeform 5">
            <a:extLst>
              <a:ext uri="{FF2B5EF4-FFF2-40B4-BE49-F238E27FC236}">
                <a16:creationId xmlns:a16="http://schemas.microsoft.com/office/drawing/2014/main" id="{0D8AEED9-5E8F-4A4F-8427-AE314BEC60F8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49468" y="450000"/>
            <a:ext cx="1282022" cy="198000"/>
          </a:xfrm>
          <a:custGeom>
            <a:avLst/>
            <a:gdLst>
              <a:gd name="T0" fmla="*/ 82 w 2179"/>
              <a:gd name="T1" fmla="*/ 74 h 334"/>
              <a:gd name="T2" fmla="*/ 140 w 2179"/>
              <a:gd name="T3" fmla="*/ 82 h 334"/>
              <a:gd name="T4" fmla="*/ 218 w 2179"/>
              <a:gd name="T5" fmla="*/ 101 h 334"/>
              <a:gd name="T6" fmla="*/ 112 w 2179"/>
              <a:gd name="T7" fmla="*/ 0 h 334"/>
              <a:gd name="T8" fmla="*/ 4 w 2179"/>
              <a:gd name="T9" fmla="*/ 112 h 334"/>
              <a:gd name="T10" fmla="*/ 145 w 2179"/>
              <a:gd name="T11" fmla="*/ 257 h 334"/>
              <a:gd name="T12" fmla="*/ 84 w 2179"/>
              <a:gd name="T13" fmla="*/ 250 h 334"/>
              <a:gd name="T14" fmla="*/ 0 w 2179"/>
              <a:gd name="T15" fmla="*/ 220 h 334"/>
              <a:gd name="T16" fmla="*/ 113 w 2179"/>
              <a:gd name="T17" fmla="*/ 334 h 334"/>
              <a:gd name="T18" fmla="*/ 223 w 2179"/>
              <a:gd name="T19" fmla="*/ 212 h 334"/>
              <a:gd name="T20" fmla="*/ 1096 w 2179"/>
              <a:gd name="T21" fmla="*/ 91 h 334"/>
              <a:gd name="T22" fmla="*/ 1124 w 2179"/>
              <a:gd name="T23" fmla="*/ 54 h 334"/>
              <a:gd name="T24" fmla="*/ 1152 w 2179"/>
              <a:gd name="T25" fmla="*/ 102 h 334"/>
              <a:gd name="T26" fmla="*/ 1229 w 2179"/>
              <a:gd name="T27" fmla="*/ 80 h 334"/>
              <a:gd name="T28" fmla="*/ 1017 w 2179"/>
              <a:gd name="T29" fmla="*/ 71 h 334"/>
              <a:gd name="T30" fmla="*/ 1157 w 2179"/>
              <a:gd name="T31" fmla="*/ 233 h 334"/>
              <a:gd name="T32" fmla="*/ 1128 w 2179"/>
              <a:gd name="T33" fmla="*/ 277 h 334"/>
              <a:gd name="T34" fmla="*/ 1097 w 2179"/>
              <a:gd name="T35" fmla="*/ 219 h 334"/>
              <a:gd name="T36" fmla="*/ 1014 w 2179"/>
              <a:gd name="T37" fmla="*/ 243 h 334"/>
              <a:gd name="T38" fmla="*/ 1235 w 2179"/>
              <a:gd name="T39" fmla="*/ 262 h 334"/>
              <a:gd name="T40" fmla="*/ 1096 w 2179"/>
              <a:gd name="T41" fmla="*/ 91 h 334"/>
              <a:gd name="T42" fmla="*/ 1730 w 2179"/>
              <a:gd name="T43" fmla="*/ 10 h 334"/>
              <a:gd name="T44" fmla="*/ 1614 w 2179"/>
              <a:gd name="T45" fmla="*/ 319 h 334"/>
              <a:gd name="T46" fmla="*/ 1686 w 2179"/>
              <a:gd name="T47" fmla="*/ 60 h 334"/>
              <a:gd name="T48" fmla="*/ 1876 w 2179"/>
              <a:gd name="T49" fmla="*/ 319 h 334"/>
              <a:gd name="T50" fmla="*/ 1799 w 2179"/>
              <a:gd name="T51" fmla="*/ 10 h 334"/>
              <a:gd name="T52" fmla="*/ 333 w 2179"/>
              <a:gd name="T53" fmla="*/ 10 h 334"/>
              <a:gd name="T54" fmla="*/ 360 w 2179"/>
              <a:gd name="T55" fmla="*/ 322 h 334"/>
              <a:gd name="T56" fmla="*/ 446 w 2179"/>
              <a:gd name="T57" fmla="*/ 322 h 334"/>
              <a:gd name="T58" fmla="*/ 472 w 2179"/>
              <a:gd name="T59" fmla="*/ 10 h 334"/>
              <a:gd name="T60" fmla="*/ 804 w 2179"/>
              <a:gd name="T61" fmla="*/ 10 h 334"/>
              <a:gd name="T62" fmla="*/ 725 w 2179"/>
              <a:gd name="T63" fmla="*/ 10 h 334"/>
              <a:gd name="T64" fmla="*/ 592 w 2179"/>
              <a:gd name="T65" fmla="*/ 322 h 334"/>
              <a:gd name="T66" fmla="*/ 671 w 2179"/>
              <a:gd name="T67" fmla="*/ 33 h 334"/>
              <a:gd name="T68" fmla="*/ 804 w 2179"/>
              <a:gd name="T69" fmla="*/ 322 h 334"/>
              <a:gd name="T70" fmla="*/ 860 w 2179"/>
              <a:gd name="T71" fmla="*/ 322 h 334"/>
              <a:gd name="T72" fmla="*/ 931 w 2179"/>
              <a:gd name="T73" fmla="*/ 10 h 334"/>
              <a:gd name="T74" fmla="*/ 1528 w 2179"/>
              <a:gd name="T75" fmla="*/ 10 h 334"/>
              <a:gd name="T76" fmla="*/ 1449 w 2179"/>
              <a:gd name="T77" fmla="*/ 241 h 334"/>
              <a:gd name="T78" fmla="*/ 1418 w 2179"/>
              <a:gd name="T79" fmla="*/ 275 h 334"/>
              <a:gd name="T80" fmla="*/ 1388 w 2179"/>
              <a:gd name="T81" fmla="*/ 241 h 334"/>
              <a:gd name="T82" fmla="*/ 1309 w 2179"/>
              <a:gd name="T83" fmla="*/ 10 h 334"/>
              <a:gd name="T84" fmla="*/ 1310 w 2179"/>
              <a:gd name="T85" fmla="*/ 254 h 334"/>
              <a:gd name="T86" fmla="*/ 1527 w 2179"/>
              <a:gd name="T87" fmla="*/ 254 h 334"/>
              <a:gd name="T88" fmla="*/ 1528 w 2179"/>
              <a:gd name="T89" fmla="*/ 10 h 334"/>
              <a:gd name="T90" fmla="*/ 2069 w 2179"/>
              <a:gd name="T91" fmla="*/ 192 h 334"/>
              <a:gd name="T92" fmla="*/ 2101 w 2179"/>
              <a:gd name="T93" fmla="*/ 237 h 334"/>
              <a:gd name="T94" fmla="*/ 2068 w 2179"/>
              <a:gd name="T95" fmla="*/ 272 h 334"/>
              <a:gd name="T96" fmla="*/ 2035 w 2179"/>
              <a:gd name="T97" fmla="*/ 237 h 334"/>
              <a:gd name="T98" fmla="*/ 2037 w 2179"/>
              <a:gd name="T99" fmla="*/ 80 h 334"/>
              <a:gd name="T100" fmla="*/ 2099 w 2179"/>
              <a:gd name="T101" fmla="*/ 80 h 334"/>
              <a:gd name="T102" fmla="*/ 2100 w 2179"/>
              <a:gd name="T103" fmla="*/ 110 h 334"/>
              <a:gd name="T104" fmla="*/ 2178 w 2179"/>
              <a:gd name="T105" fmla="*/ 99 h 334"/>
              <a:gd name="T106" fmla="*/ 2068 w 2179"/>
              <a:gd name="T107" fmla="*/ 2 h 334"/>
              <a:gd name="T108" fmla="*/ 1958 w 2179"/>
              <a:gd name="T109" fmla="*/ 99 h 334"/>
              <a:gd name="T110" fmla="*/ 1959 w 2179"/>
              <a:gd name="T111" fmla="*/ 251 h 334"/>
              <a:gd name="T112" fmla="*/ 2178 w 2179"/>
              <a:gd name="T113" fmla="*/ 251 h 334"/>
              <a:gd name="T114" fmla="*/ 2179 w 2179"/>
              <a:gd name="T115" fmla="*/ 147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179" h="334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rgbClr val="0924A5"/>
          </a:solidFill>
          <a:ln>
            <a:noFill/>
          </a:ln>
        </p:spPr>
        <p:txBody>
          <a:bodyPr vert="horz" wrap="square" lIns="91411" tIns="45705" rIns="91411" bIns="45705" numCol="1" anchor="t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0" marR="0" lvl="0" indent="0" algn="l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959" noProof="0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631" y="6141164"/>
            <a:ext cx="1371564" cy="4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7874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2825" cy="6858000"/>
          </a:xfrm>
          <a:prstGeom prst="rect">
            <a:avLst/>
          </a:prstGeom>
        </p:spPr>
      </p:pic>
      <p:sp>
        <p:nvSpPr>
          <p:cNvPr id="15" name="텍스트 개체 틀 3">
            <a:extLst>
              <a:ext uri="{FF2B5EF4-FFF2-40B4-BE49-F238E27FC236}">
                <a16:creationId xmlns:a16="http://schemas.microsoft.com/office/drawing/2014/main" id="{AC93F9AC-4BB5-4E2D-8093-19270B26716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85007" y="2524714"/>
            <a:ext cx="4616240" cy="132993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399">
                <a:latin typeface="Samsung Sharp Sans"/>
              </a:defRPr>
            </a:lvl1pPr>
          </a:lstStyle>
          <a:p>
            <a:pPr lvl="0"/>
            <a:r>
              <a:rPr lang="en-US"/>
              <a:t>Title 1</a:t>
            </a:r>
          </a:p>
          <a:p>
            <a:pPr lvl="0"/>
            <a:r>
              <a:rPr lang="en-US"/>
              <a:t>Title 2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07951CE-0A5B-4EC7-B663-290867B6A3B2}"/>
              </a:ext>
            </a:extLst>
          </p:cNvPr>
          <p:cNvCxnSpPr/>
          <p:nvPr userDrawn="1"/>
        </p:nvCxnSpPr>
        <p:spPr>
          <a:xfrm>
            <a:off x="449470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5">
            <a:extLst>
              <a:ext uri="{FF2B5EF4-FFF2-40B4-BE49-F238E27FC236}">
                <a16:creationId xmlns:a16="http://schemas.microsoft.com/office/drawing/2014/main" id="{DB8B1220-1660-457F-B990-656A8230EA54}"/>
              </a:ext>
            </a:extLst>
          </p:cNvPr>
          <p:cNvSpPr txBox="1">
            <a:spLocks/>
          </p:cNvSpPr>
          <p:nvPr userDrawn="1"/>
        </p:nvSpPr>
        <p:spPr>
          <a:xfrm>
            <a:off x="8836343" y="6498003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-300" panose="020B0303030303020204" pitchFamily="34" charset="0"/>
                <a:ea typeface="SamsungOne-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843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-400" panose="020B0503030303020204" pitchFamily="34" charset="0"/>
                <a:ea typeface="SamsungOne-400" panose="020B0503030303020204" pitchFamily="34" charset="0"/>
              </a:rPr>
              <a:pPr marL="0" marR="0" lvl="0" indent="0" algn="r" defTabSz="843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-400" panose="020B0503030303020204" pitchFamily="34" charset="0"/>
              <a:ea typeface="SamsungOne-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4" name="직사각형 7">
            <a:extLst>
              <a:ext uri="{FF2B5EF4-FFF2-40B4-BE49-F238E27FC236}">
                <a16:creationId xmlns:a16="http://schemas.microsoft.com/office/drawing/2014/main" id="{AA07D337-B9C3-4E5E-811E-AEFBB17ADEF5}"/>
              </a:ext>
            </a:extLst>
          </p:cNvPr>
          <p:cNvSpPr/>
          <p:nvPr userDrawn="1"/>
        </p:nvSpPr>
        <p:spPr>
          <a:xfrm>
            <a:off x="449468" y="6498005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78045EE-4149-4D34-BDD0-4CED7F53CB86}"/>
              </a:ext>
            </a:extLst>
          </p:cNvPr>
          <p:cNvSpPr/>
          <p:nvPr userDrawn="1"/>
        </p:nvSpPr>
        <p:spPr>
          <a:xfrm>
            <a:off x="719769" y="2095280"/>
            <a:ext cx="59989" cy="1759369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1914">
              <a:defRPr/>
            </a:pPr>
            <a:endParaRPr lang="ko-KR" altLang="en-US" sz="1662" dirty="0">
              <a:solidFill>
                <a:prstClr val="white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D8DECC6-E1CF-42DF-AFF2-431EEB2BDEB9}"/>
              </a:ext>
            </a:extLst>
          </p:cNvPr>
          <p:cNvSpPr/>
          <p:nvPr userDrawn="1"/>
        </p:nvSpPr>
        <p:spPr>
          <a:xfrm>
            <a:off x="719769" y="4157762"/>
            <a:ext cx="59989" cy="323165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1914">
              <a:defRPr/>
            </a:pPr>
            <a:endParaRPr lang="ko-KR" altLang="en-US" sz="1662" dirty="0">
              <a:solidFill>
                <a:prstClr val="white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21" name="텍스트 개체 틀 19">
            <a:extLst>
              <a:ext uri="{FF2B5EF4-FFF2-40B4-BE49-F238E27FC236}">
                <a16:creationId xmlns:a16="http://schemas.microsoft.com/office/drawing/2014/main" id="{99B695B2-CFFD-4F01-8492-DC3B0949AD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007" y="2066881"/>
            <a:ext cx="5475500" cy="310896"/>
          </a:xfrm>
          <a:prstGeom prst="rect">
            <a:avLst/>
          </a:prstGeom>
        </p:spPr>
        <p:txBody>
          <a:bodyPr lIns="0" tIns="0"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999">
                <a:solidFill>
                  <a:schemeClr val="bg1">
                    <a:lumMod val="50000"/>
                  </a:schemeClr>
                </a:solidFill>
                <a:latin typeface="Samsung Sharp Sans"/>
              </a:defRPr>
            </a:lvl1pPr>
          </a:lstStyle>
          <a:p>
            <a:pPr lvl="0"/>
            <a:r>
              <a:rPr lang="en-US"/>
              <a:t>Chapter 1.</a:t>
            </a:r>
          </a:p>
        </p:txBody>
      </p:sp>
      <p:sp>
        <p:nvSpPr>
          <p:cNvPr id="18" name="직사각형 133">
            <a:extLst>
              <a:ext uri="{FF2B5EF4-FFF2-40B4-BE49-F238E27FC236}">
                <a16:creationId xmlns:a16="http://schemas.microsoft.com/office/drawing/2014/main" id="{E9FB640B-46E8-4BA3-B89E-CF58C8027238}"/>
              </a:ext>
            </a:extLst>
          </p:cNvPr>
          <p:cNvSpPr/>
          <p:nvPr userDrawn="1"/>
        </p:nvSpPr>
        <p:spPr>
          <a:xfrm>
            <a:off x="989683" y="4157758"/>
            <a:ext cx="2631915" cy="3231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defTabSz="457063">
              <a:defRPr/>
            </a:pPr>
            <a:r>
              <a:rPr lang="en-US" altLang="ko-KR" sz="2099" dirty="0">
                <a:solidFill>
                  <a:srgbClr val="1428A0"/>
                </a:solidFill>
                <a:latin typeface="Samsung Sharp Sans"/>
                <a:ea typeface="Samsung Sharp Sans Regular" pitchFamily="2" charset="0"/>
                <a:cs typeface="Samsung Sharp Sans Regular" pitchFamily="2" charset="0"/>
              </a:rPr>
              <a:t>AI Course</a:t>
            </a:r>
            <a:endParaRPr lang="ko-KR" altLang="en-US" sz="2099" dirty="0">
              <a:solidFill>
                <a:srgbClr val="1428A0"/>
              </a:solidFill>
              <a:latin typeface="Samsung Sharp Sans"/>
              <a:ea typeface="Samsung Sharp Sans Regular" pitchFamily="2" charset="0"/>
              <a:cs typeface="Samsung Sharp Sans 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4426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4">
          <p15:clr>
            <a:srgbClr val="FBAE40"/>
          </p15:clr>
        </p15:guide>
        <p15:guide id="3" pos="44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Tim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0300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2825" cy="6858000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07951CE-0A5B-4EC7-B663-290867B6A3B2}"/>
              </a:ext>
            </a:extLst>
          </p:cNvPr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5">
            <a:extLst>
              <a:ext uri="{FF2B5EF4-FFF2-40B4-BE49-F238E27FC236}">
                <a16:creationId xmlns:a16="http://schemas.microsoft.com/office/drawing/2014/main" id="{DB8B1220-1660-457F-B990-656A8230EA54}"/>
              </a:ext>
            </a:extLst>
          </p:cNvPr>
          <p:cNvSpPr txBox="1">
            <a:spLocks/>
          </p:cNvSpPr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09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pPr marL="0" marR="0" lvl="0" indent="0" algn="r" defTabSz="91409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4" name="직사각형 7">
            <a:extLst>
              <a:ext uri="{FF2B5EF4-FFF2-40B4-BE49-F238E27FC236}">
                <a16:creationId xmlns:a16="http://schemas.microsoft.com/office/drawing/2014/main" id="{AA07D337-B9C3-4E5E-811E-AEFBB17ADEF5}"/>
              </a:ext>
            </a:extLst>
          </p:cNvPr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625E1FE-2B04-4D8E-A51A-6B9CEC7B3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468" y="1440000"/>
            <a:ext cx="8541187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>
              <a:lnSpc>
                <a:spcPct val="100000"/>
              </a:lnSpc>
              <a:spcBef>
                <a:spcPts val="0"/>
              </a:spcBef>
              <a:defRPr lang="ko-KR" altLang="en-US" sz="3200">
                <a:solidFill>
                  <a:schemeClr val="tx1">
                    <a:lumMod val="95000"/>
                    <a:lumOff val="5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defRPr>
            </a:lvl1pPr>
          </a:lstStyle>
          <a:p>
            <a:pPr marL="0" lvl="0" defTabSz="457050" latinLnBrk="0"/>
            <a:r>
              <a:rPr lang="en-US" altLang="ko-KR" dirty="0"/>
              <a:t>Slide Title</a:t>
            </a:r>
            <a:endParaRPr lang="ko-KR" altLang="en-US" dirty="0"/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DFEC8C6A-D95C-4B3C-9803-6F9071BF0C2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9468" y="450000"/>
            <a:ext cx="323896" cy="27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1799" dirty="0">
                <a:solidFill>
                  <a:schemeClr val="bg1"/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defRPr>
            </a:lvl1pPr>
          </a:lstStyle>
          <a:p>
            <a:pPr marL="0" lvl="0" defTabSz="457050" latinLnBrk="0"/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20" name="텍스트 개체 틀 18">
            <a:extLst>
              <a:ext uri="{FF2B5EF4-FFF2-40B4-BE49-F238E27FC236}">
                <a16:creationId xmlns:a16="http://schemas.microsoft.com/office/drawing/2014/main" id="{6DA22BCA-E7E2-4377-AD8E-AC1336C3DB3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0000" y="450001"/>
            <a:ext cx="683780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1799" dirty="0">
                <a:solidFill>
                  <a:schemeClr val="bg1"/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defRPr>
            </a:lvl1pPr>
          </a:lstStyle>
          <a:p>
            <a:pPr marL="0" lvl="0" defTabSz="457050" latinLnBrk="0"/>
            <a:r>
              <a:rPr lang="en-US" altLang="ko-KR" dirty="0"/>
              <a:t>Subtitle</a:t>
            </a:r>
            <a:endParaRPr lang="ko-KR" altLang="en-US" dirty="0"/>
          </a:p>
        </p:txBody>
      </p:sp>
      <p:sp>
        <p:nvSpPr>
          <p:cNvPr id="21" name="텍스트 개체 틀 18">
            <a:extLst>
              <a:ext uri="{FF2B5EF4-FFF2-40B4-BE49-F238E27FC236}">
                <a16:creationId xmlns:a16="http://schemas.microsoft.com/office/drawing/2014/main" id="{7647BD6A-5F13-45AE-859C-AF2BA0A739E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112825" y="480779"/>
            <a:ext cx="340625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ko-KR" altLang="en-US" sz="1600" dirty="0">
                <a:solidFill>
                  <a:schemeClr val="bg1">
                    <a:lumMod val="85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defRPr>
            </a:lvl1pPr>
          </a:lstStyle>
          <a:p>
            <a:pPr marL="0" lvl="0" algn="r" defTabSz="457063" latinLnBrk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23" name="텍스트 개체 틀 18">
            <a:extLst>
              <a:ext uri="{FF2B5EF4-FFF2-40B4-BE49-F238E27FC236}">
                <a16:creationId xmlns:a16="http://schemas.microsoft.com/office/drawing/2014/main" id="{3A9667F7-80AD-4A7A-8543-285975B06BE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40667" y="480779"/>
            <a:ext cx="467850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1600" dirty="0">
                <a:solidFill>
                  <a:schemeClr val="bg1">
                    <a:lumMod val="85000"/>
                  </a:scheme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defRPr>
            </a:lvl1pPr>
          </a:lstStyle>
          <a:p>
            <a:pPr marL="0" lvl="0" defTabSz="457050" latinLnBrk="0"/>
            <a:r>
              <a:rPr lang="en-US" altLang="ko-KR" dirty="0"/>
              <a:t>UNIT</a:t>
            </a:r>
            <a:endParaRPr lang="ko-KR" altLang="en-US" dirty="0"/>
          </a:p>
        </p:txBody>
      </p:sp>
      <p:sp>
        <p:nvSpPr>
          <p:cNvPr id="16" name="텍스트 개체 틀 7">
            <a:extLst>
              <a:ext uri="{FF2B5EF4-FFF2-40B4-BE49-F238E27FC236}">
                <a16:creationId xmlns:a16="http://schemas.microsoft.com/office/drawing/2014/main" id="{B6D584F0-F100-4FB4-B935-0E81DB1D3B5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2288" y="2221661"/>
            <a:ext cx="8055439" cy="914400"/>
          </a:xfrm>
          <a:prstGeom prst="rect">
            <a:avLst/>
          </a:prstGeom>
        </p:spPr>
        <p:txBody>
          <a:bodyPr lIns="0" tIns="0" rIns="0" bIns="0"/>
          <a:lstStyle>
            <a:lvl1pPr marL="177747" indent="-177747">
              <a:lnSpc>
                <a:spcPts val="1800"/>
              </a:lnSpc>
              <a:buSzPct val="105000"/>
              <a:buFontTx/>
              <a:buBlip>
                <a:blip r:embed="rId3"/>
              </a:buBlip>
              <a:defRPr kumimoji="1" lang="en-US" altLang="ko-KR" sz="1400" kern="120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1pPr>
            <a:lvl2pPr marL="360255" indent="-182508">
              <a:lnSpc>
                <a:spcPts val="1800"/>
              </a:lnSpc>
              <a:buSzPct val="80000"/>
              <a:buFontTx/>
              <a:buBlip>
                <a:blip r:embed="rId4"/>
              </a:buBlip>
              <a:tabLst>
                <a:tab pos="447541" algn="l"/>
              </a:tabLst>
              <a:defRPr lang="en-US" altLang="ko-KR" sz="1300" kern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2pPr>
          </a:lstStyle>
          <a:p>
            <a:pPr lvl="0"/>
            <a:r>
              <a:rPr lang="en-US" altLang="ko-KR" dirty="0"/>
              <a:t>Level1</a:t>
            </a:r>
          </a:p>
          <a:p>
            <a:pPr lvl="1"/>
            <a:r>
              <a:rPr lang="en-US" altLang="ko-KR" dirty="0"/>
              <a:t>Level2</a:t>
            </a:r>
          </a:p>
          <a:p>
            <a:pPr lvl="1"/>
            <a:endParaRPr lang="en-US" altLang="ko-KR" dirty="0"/>
          </a:p>
          <a:p>
            <a:pPr marL="628461" lvl="1" indent="-207901" algn="l" defTabSz="843830" rtl="0" eaLnBrk="1" latinLnBrk="1" hangingPunct="1">
              <a:lnSpc>
                <a:spcPct val="90000"/>
              </a:lnSpc>
              <a:spcBef>
                <a:spcPts val="462"/>
              </a:spcBef>
              <a:buSzPct val="90000"/>
              <a:buFontTx/>
              <a:buBlip>
                <a:blip r:embed="rId5"/>
              </a:buBlip>
            </a:pP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17" name="슬라이드 번호 개체 틀 15">
            <a:extLst>
              <a:ext uri="{FF2B5EF4-FFF2-40B4-BE49-F238E27FC236}">
                <a16:creationId xmlns:a16="http://schemas.microsoft.com/office/drawing/2014/main" id="{D63EAE99-E447-4D3D-BFEE-6F01BCEB93C6}"/>
              </a:ext>
            </a:extLst>
          </p:cNvPr>
          <p:cNvSpPr txBox="1">
            <a:spLocks/>
          </p:cNvSpPr>
          <p:nvPr userDrawn="1"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defTabSz="914094" latinLnBrk="1">
              <a:defRPr/>
            </a:pP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Project Name</a:t>
            </a:r>
          </a:p>
        </p:txBody>
      </p:sp>
    </p:spTree>
    <p:extLst>
      <p:ext uri="{BB962C8B-B14F-4D97-AF65-F5344CB8AC3E}">
        <p14:creationId xmlns:p14="http://schemas.microsoft.com/office/powerpoint/2010/main" val="26068966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02">
          <p15:clr>
            <a:srgbClr val="FBAE40"/>
          </p15:clr>
        </p15:guide>
        <p15:guide id="2" pos="285">
          <p15:clr>
            <a:srgbClr val="FBAE40"/>
          </p15:clr>
        </p15:guide>
        <p15:guide id="3" pos="5955">
          <p15:clr>
            <a:srgbClr val="FBAE40"/>
          </p15:clr>
        </p15:guide>
        <p15:guide id="4" pos="32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2825" cy="6858000"/>
          </a:xfrm>
          <a:prstGeom prst="rect">
            <a:avLst/>
          </a:prstGeom>
        </p:spPr>
      </p:pic>
      <p:sp>
        <p:nvSpPr>
          <p:cNvPr id="15" name="텍스트 개체 틀 3">
            <a:extLst>
              <a:ext uri="{FF2B5EF4-FFF2-40B4-BE49-F238E27FC236}">
                <a16:creationId xmlns:a16="http://schemas.microsoft.com/office/drawing/2014/main" id="{AC93F9AC-4BB5-4E2D-8093-19270B26716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85007" y="2524714"/>
            <a:ext cx="4616240" cy="132993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399">
                <a:latin typeface="Samsung Sharp Sans"/>
              </a:defRPr>
            </a:lvl1pPr>
          </a:lstStyle>
          <a:p>
            <a:pPr lvl="0"/>
            <a:r>
              <a:rPr lang="en-US"/>
              <a:t>Title 1</a:t>
            </a:r>
          </a:p>
          <a:p>
            <a:pPr lvl="0"/>
            <a:r>
              <a:rPr lang="en-US"/>
              <a:t>Title 2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07951CE-0A5B-4EC7-B663-290867B6A3B2}"/>
              </a:ext>
            </a:extLst>
          </p:cNvPr>
          <p:cNvCxnSpPr/>
          <p:nvPr userDrawn="1"/>
        </p:nvCxnSpPr>
        <p:spPr>
          <a:xfrm>
            <a:off x="449470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5">
            <a:extLst>
              <a:ext uri="{FF2B5EF4-FFF2-40B4-BE49-F238E27FC236}">
                <a16:creationId xmlns:a16="http://schemas.microsoft.com/office/drawing/2014/main" id="{DB8B1220-1660-457F-B990-656A8230EA54}"/>
              </a:ext>
            </a:extLst>
          </p:cNvPr>
          <p:cNvSpPr txBox="1">
            <a:spLocks/>
          </p:cNvSpPr>
          <p:nvPr userDrawn="1"/>
        </p:nvSpPr>
        <p:spPr>
          <a:xfrm>
            <a:off x="8836343" y="6498003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-300" panose="020B0303030303020204" pitchFamily="34" charset="0"/>
                <a:ea typeface="SamsungOne-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843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-400" panose="020B0503030303020204" pitchFamily="34" charset="0"/>
                <a:ea typeface="SamsungOne-400" panose="020B0503030303020204" pitchFamily="34" charset="0"/>
              </a:rPr>
              <a:pPr marL="0" marR="0" lvl="0" indent="0" algn="r" defTabSz="843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-400" panose="020B0503030303020204" pitchFamily="34" charset="0"/>
              <a:ea typeface="SamsungOne-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4" name="직사각형 7">
            <a:extLst>
              <a:ext uri="{FF2B5EF4-FFF2-40B4-BE49-F238E27FC236}">
                <a16:creationId xmlns:a16="http://schemas.microsoft.com/office/drawing/2014/main" id="{AA07D337-B9C3-4E5E-811E-AEFBB17ADEF5}"/>
              </a:ext>
            </a:extLst>
          </p:cNvPr>
          <p:cNvSpPr/>
          <p:nvPr userDrawn="1"/>
        </p:nvSpPr>
        <p:spPr>
          <a:xfrm>
            <a:off x="449468" y="6498005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78045EE-4149-4D34-BDD0-4CED7F53CB86}"/>
              </a:ext>
            </a:extLst>
          </p:cNvPr>
          <p:cNvSpPr/>
          <p:nvPr userDrawn="1"/>
        </p:nvSpPr>
        <p:spPr>
          <a:xfrm>
            <a:off x="719769" y="2095280"/>
            <a:ext cx="59989" cy="1759369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1914">
              <a:defRPr/>
            </a:pPr>
            <a:endParaRPr lang="ko-KR" altLang="en-US" sz="1662" dirty="0">
              <a:solidFill>
                <a:prstClr val="white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D8DECC6-E1CF-42DF-AFF2-431EEB2BDEB9}"/>
              </a:ext>
            </a:extLst>
          </p:cNvPr>
          <p:cNvSpPr/>
          <p:nvPr userDrawn="1"/>
        </p:nvSpPr>
        <p:spPr>
          <a:xfrm>
            <a:off x="719769" y="4157762"/>
            <a:ext cx="59989" cy="323165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1914">
              <a:defRPr/>
            </a:pPr>
            <a:endParaRPr lang="ko-KR" altLang="en-US" sz="1662" dirty="0">
              <a:solidFill>
                <a:prstClr val="white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21" name="텍스트 개체 틀 19">
            <a:extLst>
              <a:ext uri="{FF2B5EF4-FFF2-40B4-BE49-F238E27FC236}">
                <a16:creationId xmlns:a16="http://schemas.microsoft.com/office/drawing/2014/main" id="{99B695B2-CFFD-4F01-8492-DC3B0949AD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007" y="2066881"/>
            <a:ext cx="5475500" cy="310896"/>
          </a:xfrm>
          <a:prstGeom prst="rect">
            <a:avLst/>
          </a:prstGeom>
        </p:spPr>
        <p:txBody>
          <a:bodyPr lIns="0" tIns="0"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999">
                <a:solidFill>
                  <a:schemeClr val="bg1">
                    <a:lumMod val="50000"/>
                  </a:schemeClr>
                </a:solidFill>
                <a:latin typeface="Samsung Sharp Sans"/>
              </a:defRPr>
            </a:lvl1pPr>
          </a:lstStyle>
          <a:p>
            <a:pPr lvl="0"/>
            <a:r>
              <a:rPr lang="en-US"/>
              <a:t>Chapter 1.</a:t>
            </a:r>
          </a:p>
        </p:txBody>
      </p:sp>
      <p:sp>
        <p:nvSpPr>
          <p:cNvPr id="18" name="직사각형 133">
            <a:extLst>
              <a:ext uri="{FF2B5EF4-FFF2-40B4-BE49-F238E27FC236}">
                <a16:creationId xmlns:a16="http://schemas.microsoft.com/office/drawing/2014/main" id="{E9FB640B-46E8-4BA3-B89E-CF58C8027238}"/>
              </a:ext>
            </a:extLst>
          </p:cNvPr>
          <p:cNvSpPr/>
          <p:nvPr userDrawn="1"/>
        </p:nvSpPr>
        <p:spPr>
          <a:xfrm>
            <a:off x="989683" y="4157758"/>
            <a:ext cx="2631915" cy="3231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defTabSz="457063">
              <a:defRPr/>
            </a:pPr>
            <a:r>
              <a:rPr lang="en-US" altLang="ko-KR" sz="2099" dirty="0">
                <a:solidFill>
                  <a:srgbClr val="1428A0"/>
                </a:solidFill>
                <a:latin typeface="Samsung Sharp Sans"/>
                <a:ea typeface="Samsung Sharp Sans Regular" pitchFamily="2" charset="0"/>
                <a:cs typeface="Samsung Sharp Sans Regular" pitchFamily="2" charset="0"/>
              </a:rPr>
              <a:t>AI Course</a:t>
            </a:r>
            <a:endParaRPr lang="ko-KR" altLang="en-US" sz="2099" dirty="0">
              <a:solidFill>
                <a:srgbClr val="1428A0"/>
              </a:solidFill>
              <a:latin typeface="Samsung Sharp Sans"/>
              <a:ea typeface="Samsung Sharp Sans Regular" pitchFamily="2" charset="0"/>
              <a:cs typeface="Samsung Sharp Sans 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4627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4">
          <p15:clr>
            <a:srgbClr val="FBAE40"/>
          </p15:clr>
        </p15:guide>
        <p15:guide id="3" pos="44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2">
            <a:extLst>
              <a:ext uri="{FF2B5EF4-FFF2-40B4-BE49-F238E27FC236}">
                <a16:creationId xmlns:a16="http://schemas.microsoft.com/office/drawing/2014/main" id="{C441AFAB-5BBF-465C-B7A8-FED86E6261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4395"/>
            <a:ext cx="9899651" cy="6853605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2" y="0"/>
            <a:ext cx="9899651" cy="6858000"/>
          </a:xfrm>
          <a:prstGeom prst="rect">
            <a:avLst/>
          </a:prstGeom>
          <a:solidFill>
            <a:srgbClr val="1428A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59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82B242C-8600-47F0-98D5-6EA512C41BF2}"/>
              </a:ext>
            </a:extLst>
          </p:cNvPr>
          <p:cNvSpPr/>
          <p:nvPr userDrawn="1"/>
        </p:nvSpPr>
        <p:spPr>
          <a:xfrm>
            <a:off x="449468" y="5677032"/>
            <a:ext cx="9000714" cy="7309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0" marR="0" lvl="0" indent="0" algn="l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" panose="020B0503030303020204" pitchFamily="34" charset="0"/>
                <a:cs typeface="+mn-cs"/>
              </a:rPr>
              <a:t>ⓒ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2021 SAMSUNG. All rights reserved.</a:t>
            </a:r>
          </a:p>
          <a:p>
            <a:pPr marL="0" marR="0" lvl="0" indent="0" algn="l" defTabSz="914126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Samsung Electronics Corporate Citizenship Office holds the copyright of book.</a:t>
            </a:r>
          </a:p>
          <a:p>
            <a:pPr marL="0" marR="0" lvl="0" indent="0" algn="l" defTabSz="914126" rtl="0" eaLnBrk="1" fontAlgn="auto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This book is a literary property protected by copyright law so reprint and reproduction without permission are prohibited. </a:t>
            </a:r>
          </a:p>
          <a:p>
            <a:pPr marL="0" marR="0" lvl="0" indent="0" algn="l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To use this book other than the curriculum of Samsung innovation Campus or to use the entire or part of this book, you must receive written consent from copyright holder.</a:t>
            </a:r>
          </a:p>
        </p:txBody>
      </p:sp>
      <p:pic>
        <p:nvPicPr>
          <p:cNvPr id="10" name="그림 3">
            <a:extLst>
              <a:ext uri="{FF2B5EF4-FFF2-40B4-BE49-F238E27FC236}">
                <a16:creationId xmlns:a16="http://schemas.microsoft.com/office/drawing/2014/main" id="{A977D3D7-ABF1-4BDD-B1E5-CCA79CC8184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822" y="3022951"/>
            <a:ext cx="2476006" cy="812098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0D8AEED9-5E8F-4A4F-8427-AE314BEC60F8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49468" y="450000"/>
            <a:ext cx="1290568" cy="198000"/>
          </a:xfrm>
          <a:custGeom>
            <a:avLst/>
            <a:gdLst>
              <a:gd name="T0" fmla="*/ 82 w 2179"/>
              <a:gd name="T1" fmla="*/ 74 h 334"/>
              <a:gd name="T2" fmla="*/ 140 w 2179"/>
              <a:gd name="T3" fmla="*/ 82 h 334"/>
              <a:gd name="T4" fmla="*/ 218 w 2179"/>
              <a:gd name="T5" fmla="*/ 101 h 334"/>
              <a:gd name="T6" fmla="*/ 112 w 2179"/>
              <a:gd name="T7" fmla="*/ 0 h 334"/>
              <a:gd name="T8" fmla="*/ 4 w 2179"/>
              <a:gd name="T9" fmla="*/ 112 h 334"/>
              <a:gd name="T10" fmla="*/ 145 w 2179"/>
              <a:gd name="T11" fmla="*/ 257 h 334"/>
              <a:gd name="T12" fmla="*/ 84 w 2179"/>
              <a:gd name="T13" fmla="*/ 250 h 334"/>
              <a:gd name="T14" fmla="*/ 0 w 2179"/>
              <a:gd name="T15" fmla="*/ 220 h 334"/>
              <a:gd name="T16" fmla="*/ 113 w 2179"/>
              <a:gd name="T17" fmla="*/ 334 h 334"/>
              <a:gd name="T18" fmla="*/ 223 w 2179"/>
              <a:gd name="T19" fmla="*/ 212 h 334"/>
              <a:gd name="T20" fmla="*/ 1096 w 2179"/>
              <a:gd name="T21" fmla="*/ 91 h 334"/>
              <a:gd name="T22" fmla="*/ 1124 w 2179"/>
              <a:gd name="T23" fmla="*/ 54 h 334"/>
              <a:gd name="T24" fmla="*/ 1152 w 2179"/>
              <a:gd name="T25" fmla="*/ 102 h 334"/>
              <a:gd name="T26" fmla="*/ 1229 w 2179"/>
              <a:gd name="T27" fmla="*/ 80 h 334"/>
              <a:gd name="T28" fmla="*/ 1017 w 2179"/>
              <a:gd name="T29" fmla="*/ 71 h 334"/>
              <a:gd name="T30" fmla="*/ 1157 w 2179"/>
              <a:gd name="T31" fmla="*/ 233 h 334"/>
              <a:gd name="T32" fmla="*/ 1128 w 2179"/>
              <a:gd name="T33" fmla="*/ 277 h 334"/>
              <a:gd name="T34" fmla="*/ 1097 w 2179"/>
              <a:gd name="T35" fmla="*/ 219 h 334"/>
              <a:gd name="T36" fmla="*/ 1014 w 2179"/>
              <a:gd name="T37" fmla="*/ 243 h 334"/>
              <a:gd name="T38" fmla="*/ 1235 w 2179"/>
              <a:gd name="T39" fmla="*/ 262 h 334"/>
              <a:gd name="T40" fmla="*/ 1096 w 2179"/>
              <a:gd name="T41" fmla="*/ 91 h 334"/>
              <a:gd name="T42" fmla="*/ 1730 w 2179"/>
              <a:gd name="T43" fmla="*/ 10 h 334"/>
              <a:gd name="T44" fmla="*/ 1614 w 2179"/>
              <a:gd name="T45" fmla="*/ 319 h 334"/>
              <a:gd name="T46" fmla="*/ 1686 w 2179"/>
              <a:gd name="T47" fmla="*/ 60 h 334"/>
              <a:gd name="T48" fmla="*/ 1876 w 2179"/>
              <a:gd name="T49" fmla="*/ 319 h 334"/>
              <a:gd name="T50" fmla="*/ 1799 w 2179"/>
              <a:gd name="T51" fmla="*/ 10 h 334"/>
              <a:gd name="T52" fmla="*/ 333 w 2179"/>
              <a:gd name="T53" fmla="*/ 10 h 334"/>
              <a:gd name="T54" fmla="*/ 360 w 2179"/>
              <a:gd name="T55" fmla="*/ 322 h 334"/>
              <a:gd name="T56" fmla="*/ 446 w 2179"/>
              <a:gd name="T57" fmla="*/ 322 h 334"/>
              <a:gd name="T58" fmla="*/ 472 w 2179"/>
              <a:gd name="T59" fmla="*/ 10 h 334"/>
              <a:gd name="T60" fmla="*/ 804 w 2179"/>
              <a:gd name="T61" fmla="*/ 10 h 334"/>
              <a:gd name="T62" fmla="*/ 725 w 2179"/>
              <a:gd name="T63" fmla="*/ 10 h 334"/>
              <a:gd name="T64" fmla="*/ 592 w 2179"/>
              <a:gd name="T65" fmla="*/ 322 h 334"/>
              <a:gd name="T66" fmla="*/ 671 w 2179"/>
              <a:gd name="T67" fmla="*/ 33 h 334"/>
              <a:gd name="T68" fmla="*/ 804 w 2179"/>
              <a:gd name="T69" fmla="*/ 322 h 334"/>
              <a:gd name="T70" fmla="*/ 860 w 2179"/>
              <a:gd name="T71" fmla="*/ 322 h 334"/>
              <a:gd name="T72" fmla="*/ 931 w 2179"/>
              <a:gd name="T73" fmla="*/ 10 h 334"/>
              <a:gd name="T74" fmla="*/ 1528 w 2179"/>
              <a:gd name="T75" fmla="*/ 10 h 334"/>
              <a:gd name="T76" fmla="*/ 1449 w 2179"/>
              <a:gd name="T77" fmla="*/ 241 h 334"/>
              <a:gd name="T78" fmla="*/ 1418 w 2179"/>
              <a:gd name="T79" fmla="*/ 275 h 334"/>
              <a:gd name="T80" fmla="*/ 1388 w 2179"/>
              <a:gd name="T81" fmla="*/ 241 h 334"/>
              <a:gd name="T82" fmla="*/ 1309 w 2179"/>
              <a:gd name="T83" fmla="*/ 10 h 334"/>
              <a:gd name="T84" fmla="*/ 1310 w 2179"/>
              <a:gd name="T85" fmla="*/ 254 h 334"/>
              <a:gd name="T86" fmla="*/ 1527 w 2179"/>
              <a:gd name="T87" fmla="*/ 254 h 334"/>
              <a:gd name="T88" fmla="*/ 1528 w 2179"/>
              <a:gd name="T89" fmla="*/ 10 h 334"/>
              <a:gd name="T90" fmla="*/ 2069 w 2179"/>
              <a:gd name="T91" fmla="*/ 192 h 334"/>
              <a:gd name="T92" fmla="*/ 2101 w 2179"/>
              <a:gd name="T93" fmla="*/ 237 h 334"/>
              <a:gd name="T94" fmla="*/ 2068 w 2179"/>
              <a:gd name="T95" fmla="*/ 272 h 334"/>
              <a:gd name="T96" fmla="*/ 2035 w 2179"/>
              <a:gd name="T97" fmla="*/ 237 h 334"/>
              <a:gd name="T98" fmla="*/ 2037 w 2179"/>
              <a:gd name="T99" fmla="*/ 80 h 334"/>
              <a:gd name="T100" fmla="*/ 2099 w 2179"/>
              <a:gd name="T101" fmla="*/ 80 h 334"/>
              <a:gd name="T102" fmla="*/ 2100 w 2179"/>
              <a:gd name="T103" fmla="*/ 110 h 334"/>
              <a:gd name="T104" fmla="*/ 2178 w 2179"/>
              <a:gd name="T105" fmla="*/ 99 h 334"/>
              <a:gd name="T106" fmla="*/ 2068 w 2179"/>
              <a:gd name="T107" fmla="*/ 2 h 334"/>
              <a:gd name="T108" fmla="*/ 1958 w 2179"/>
              <a:gd name="T109" fmla="*/ 99 h 334"/>
              <a:gd name="T110" fmla="*/ 1959 w 2179"/>
              <a:gd name="T111" fmla="*/ 251 h 334"/>
              <a:gd name="T112" fmla="*/ 2178 w 2179"/>
              <a:gd name="T113" fmla="*/ 251 h 334"/>
              <a:gd name="T114" fmla="*/ 2179 w 2179"/>
              <a:gd name="T115" fmla="*/ 147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179" h="334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11" tIns="45705" rIns="91411" bIns="45705" numCol="1" anchor="t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0" marR="0" lvl="0" indent="0" algn="l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959" noProof="0" dirty="0"/>
          </a:p>
        </p:txBody>
      </p:sp>
    </p:spTree>
    <p:extLst>
      <p:ext uri="{BB962C8B-B14F-4D97-AF65-F5344CB8AC3E}">
        <p14:creationId xmlns:p14="http://schemas.microsoft.com/office/powerpoint/2010/main" val="494434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ront Cover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2825" cy="6858000"/>
          </a:xfrm>
          <a:prstGeom prst="rect">
            <a:avLst/>
          </a:prstGeom>
        </p:spPr>
      </p:pic>
      <p:sp>
        <p:nvSpPr>
          <p:cNvPr id="6" name="Freeform 5">
            <a:extLst>
              <a:ext uri="{FF2B5EF4-FFF2-40B4-BE49-F238E27FC236}">
                <a16:creationId xmlns:a16="http://schemas.microsoft.com/office/drawing/2014/main" id="{0D8AEED9-5E8F-4A4F-8427-AE314BEC60F8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49468" y="450000"/>
            <a:ext cx="1282022" cy="198000"/>
          </a:xfrm>
          <a:custGeom>
            <a:avLst/>
            <a:gdLst>
              <a:gd name="T0" fmla="*/ 82 w 2179"/>
              <a:gd name="T1" fmla="*/ 74 h 334"/>
              <a:gd name="T2" fmla="*/ 140 w 2179"/>
              <a:gd name="T3" fmla="*/ 82 h 334"/>
              <a:gd name="T4" fmla="*/ 218 w 2179"/>
              <a:gd name="T5" fmla="*/ 101 h 334"/>
              <a:gd name="T6" fmla="*/ 112 w 2179"/>
              <a:gd name="T7" fmla="*/ 0 h 334"/>
              <a:gd name="T8" fmla="*/ 4 w 2179"/>
              <a:gd name="T9" fmla="*/ 112 h 334"/>
              <a:gd name="T10" fmla="*/ 145 w 2179"/>
              <a:gd name="T11" fmla="*/ 257 h 334"/>
              <a:gd name="T12" fmla="*/ 84 w 2179"/>
              <a:gd name="T13" fmla="*/ 250 h 334"/>
              <a:gd name="T14" fmla="*/ 0 w 2179"/>
              <a:gd name="T15" fmla="*/ 220 h 334"/>
              <a:gd name="T16" fmla="*/ 113 w 2179"/>
              <a:gd name="T17" fmla="*/ 334 h 334"/>
              <a:gd name="T18" fmla="*/ 223 w 2179"/>
              <a:gd name="T19" fmla="*/ 212 h 334"/>
              <a:gd name="T20" fmla="*/ 1096 w 2179"/>
              <a:gd name="T21" fmla="*/ 91 h 334"/>
              <a:gd name="T22" fmla="*/ 1124 w 2179"/>
              <a:gd name="T23" fmla="*/ 54 h 334"/>
              <a:gd name="T24" fmla="*/ 1152 w 2179"/>
              <a:gd name="T25" fmla="*/ 102 h 334"/>
              <a:gd name="T26" fmla="*/ 1229 w 2179"/>
              <a:gd name="T27" fmla="*/ 80 h 334"/>
              <a:gd name="T28" fmla="*/ 1017 w 2179"/>
              <a:gd name="T29" fmla="*/ 71 h 334"/>
              <a:gd name="T30" fmla="*/ 1157 w 2179"/>
              <a:gd name="T31" fmla="*/ 233 h 334"/>
              <a:gd name="T32" fmla="*/ 1128 w 2179"/>
              <a:gd name="T33" fmla="*/ 277 h 334"/>
              <a:gd name="T34" fmla="*/ 1097 w 2179"/>
              <a:gd name="T35" fmla="*/ 219 h 334"/>
              <a:gd name="T36" fmla="*/ 1014 w 2179"/>
              <a:gd name="T37" fmla="*/ 243 h 334"/>
              <a:gd name="T38" fmla="*/ 1235 w 2179"/>
              <a:gd name="T39" fmla="*/ 262 h 334"/>
              <a:gd name="T40" fmla="*/ 1096 w 2179"/>
              <a:gd name="T41" fmla="*/ 91 h 334"/>
              <a:gd name="T42" fmla="*/ 1730 w 2179"/>
              <a:gd name="T43" fmla="*/ 10 h 334"/>
              <a:gd name="T44" fmla="*/ 1614 w 2179"/>
              <a:gd name="T45" fmla="*/ 319 h 334"/>
              <a:gd name="T46" fmla="*/ 1686 w 2179"/>
              <a:gd name="T47" fmla="*/ 60 h 334"/>
              <a:gd name="T48" fmla="*/ 1876 w 2179"/>
              <a:gd name="T49" fmla="*/ 319 h 334"/>
              <a:gd name="T50" fmla="*/ 1799 w 2179"/>
              <a:gd name="T51" fmla="*/ 10 h 334"/>
              <a:gd name="T52" fmla="*/ 333 w 2179"/>
              <a:gd name="T53" fmla="*/ 10 h 334"/>
              <a:gd name="T54" fmla="*/ 360 w 2179"/>
              <a:gd name="T55" fmla="*/ 322 h 334"/>
              <a:gd name="T56" fmla="*/ 446 w 2179"/>
              <a:gd name="T57" fmla="*/ 322 h 334"/>
              <a:gd name="T58" fmla="*/ 472 w 2179"/>
              <a:gd name="T59" fmla="*/ 10 h 334"/>
              <a:gd name="T60" fmla="*/ 804 w 2179"/>
              <a:gd name="T61" fmla="*/ 10 h 334"/>
              <a:gd name="T62" fmla="*/ 725 w 2179"/>
              <a:gd name="T63" fmla="*/ 10 h 334"/>
              <a:gd name="T64" fmla="*/ 592 w 2179"/>
              <a:gd name="T65" fmla="*/ 322 h 334"/>
              <a:gd name="T66" fmla="*/ 671 w 2179"/>
              <a:gd name="T67" fmla="*/ 33 h 334"/>
              <a:gd name="T68" fmla="*/ 804 w 2179"/>
              <a:gd name="T69" fmla="*/ 322 h 334"/>
              <a:gd name="T70" fmla="*/ 860 w 2179"/>
              <a:gd name="T71" fmla="*/ 322 h 334"/>
              <a:gd name="T72" fmla="*/ 931 w 2179"/>
              <a:gd name="T73" fmla="*/ 10 h 334"/>
              <a:gd name="T74" fmla="*/ 1528 w 2179"/>
              <a:gd name="T75" fmla="*/ 10 h 334"/>
              <a:gd name="T76" fmla="*/ 1449 w 2179"/>
              <a:gd name="T77" fmla="*/ 241 h 334"/>
              <a:gd name="T78" fmla="*/ 1418 w 2179"/>
              <a:gd name="T79" fmla="*/ 275 h 334"/>
              <a:gd name="T80" fmla="*/ 1388 w 2179"/>
              <a:gd name="T81" fmla="*/ 241 h 334"/>
              <a:gd name="T82" fmla="*/ 1309 w 2179"/>
              <a:gd name="T83" fmla="*/ 10 h 334"/>
              <a:gd name="T84" fmla="*/ 1310 w 2179"/>
              <a:gd name="T85" fmla="*/ 254 h 334"/>
              <a:gd name="T86" fmla="*/ 1527 w 2179"/>
              <a:gd name="T87" fmla="*/ 254 h 334"/>
              <a:gd name="T88" fmla="*/ 1528 w 2179"/>
              <a:gd name="T89" fmla="*/ 10 h 334"/>
              <a:gd name="T90" fmla="*/ 2069 w 2179"/>
              <a:gd name="T91" fmla="*/ 192 h 334"/>
              <a:gd name="T92" fmla="*/ 2101 w 2179"/>
              <a:gd name="T93" fmla="*/ 237 h 334"/>
              <a:gd name="T94" fmla="*/ 2068 w 2179"/>
              <a:gd name="T95" fmla="*/ 272 h 334"/>
              <a:gd name="T96" fmla="*/ 2035 w 2179"/>
              <a:gd name="T97" fmla="*/ 237 h 334"/>
              <a:gd name="T98" fmla="*/ 2037 w 2179"/>
              <a:gd name="T99" fmla="*/ 80 h 334"/>
              <a:gd name="T100" fmla="*/ 2099 w 2179"/>
              <a:gd name="T101" fmla="*/ 80 h 334"/>
              <a:gd name="T102" fmla="*/ 2100 w 2179"/>
              <a:gd name="T103" fmla="*/ 110 h 334"/>
              <a:gd name="T104" fmla="*/ 2178 w 2179"/>
              <a:gd name="T105" fmla="*/ 99 h 334"/>
              <a:gd name="T106" fmla="*/ 2068 w 2179"/>
              <a:gd name="T107" fmla="*/ 2 h 334"/>
              <a:gd name="T108" fmla="*/ 1958 w 2179"/>
              <a:gd name="T109" fmla="*/ 99 h 334"/>
              <a:gd name="T110" fmla="*/ 1959 w 2179"/>
              <a:gd name="T111" fmla="*/ 251 h 334"/>
              <a:gd name="T112" fmla="*/ 2178 w 2179"/>
              <a:gd name="T113" fmla="*/ 251 h 334"/>
              <a:gd name="T114" fmla="*/ 2179 w 2179"/>
              <a:gd name="T115" fmla="*/ 147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179" h="334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rgbClr val="0924A5"/>
          </a:solidFill>
          <a:ln>
            <a:noFill/>
          </a:ln>
        </p:spPr>
        <p:txBody>
          <a:bodyPr vert="horz" wrap="square" lIns="91411" tIns="45705" rIns="91411" bIns="45705" numCol="1" anchor="t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0" marR="0" lvl="0" indent="0" algn="l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959" noProof="0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631" y="6141164"/>
            <a:ext cx="1371564" cy="450000"/>
          </a:xfrm>
          <a:prstGeom prst="rect">
            <a:avLst/>
          </a:prstGeom>
        </p:spPr>
      </p:pic>
      <p:sp>
        <p:nvSpPr>
          <p:cNvPr id="7" name="직사각형 133">
            <a:extLst>
              <a:ext uri="{FF2B5EF4-FFF2-40B4-BE49-F238E27FC236}">
                <a16:creationId xmlns:a16="http://schemas.microsoft.com/office/drawing/2014/main" id="{DE8CAD59-3F29-4FBB-AE0A-697DDFD5E69E}"/>
              </a:ext>
            </a:extLst>
          </p:cNvPr>
          <p:cNvSpPr/>
          <p:nvPr userDrawn="1"/>
        </p:nvSpPr>
        <p:spPr>
          <a:xfrm>
            <a:off x="990000" y="4320000"/>
            <a:ext cx="583252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defTabSz="914400" latinLnBrk="1">
              <a:defRPr/>
            </a:pPr>
            <a:r>
              <a:rPr lang="en-US" altLang="ko-KR" sz="2400" dirty="0">
                <a:solidFill>
                  <a:srgbClr val="1428A0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AI Course</a:t>
            </a:r>
            <a:endParaRPr lang="ko-KR" altLang="en-US" sz="2400" dirty="0">
              <a:solidFill>
                <a:srgbClr val="1428A0"/>
              </a:solidFill>
              <a:latin typeface="Samsung Sharp Sans" pitchFamily="2" charset="0"/>
              <a:ea typeface="Samsung Sharp Sans" pitchFamily="2" charset="0"/>
              <a:cs typeface="Samsung Sharp Sans" pitchFamily="2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149771-D78D-40D7-8B97-564358008D8D}"/>
              </a:ext>
            </a:extLst>
          </p:cNvPr>
          <p:cNvSpPr/>
          <p:nvPr userDrawn="1"/>
        </p:nvSpPr>
        <p:spPr>
          <a:xfrm>
            <a:off x="724689" y="4320000"/>
            <a:ext cx="54000" cy="360000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ko-KR" altLang="en-US" dirty="0">
              <a:solidFill>
                <a:prstClr val="white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1" name="텍스트 개체 틀 18">
            <a:extLst>
              <a:ext uri="{FF2B5EF4-FFF2-40B4-BE49-F238E27FC236}">
                <a16:creationId xmlns:a16="http://schemas.microsoft.com/office/drawing/2014/main" id="{02AC410D-7805-4DA9-915F-991D726861C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0000" y="3551768"/>
            <a:ext cx="683780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1800" dirty="0">
                <a:solidFill>
                  <a:schemeClr val="bg1">
                    <a:lumMod val="50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defRPr>
            </a:lvl1pPr>
          </a:lstStyle>
          <a:p>
            <a:pPr marL="0" lvl="0" defTabSz="457050" latinLnBrk="0"/>
            <a:r>
              <a:rPr lang="en-US" altLang="ko-KR" dirty="0"/>
              <a:t>Team Name</a:t>
            </a:r>
            <a:endParaRPr lang="ko-KR" altLang="en-US" dirty="0"/>
          </a:p>
        </p:txBody>
      </p:sp>
      <p:sp>
        <p:nvSpPr>
          <p:cNvPr id="12" name="제목 2">
            <a:extLst>
              <a:ext uri="{FF2B5EF4-FFF2-40B4-BE49-F238E27FC236}">
                <a16:creationId xmlns:a16="http://schemas.microsoft.com/office/drawing/2014/main" id="{44AF0917-EEBC-44C5-8BA6-F1CA2AFA4B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1710000"/>
            <a:ext cx="5221019" cy="1477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>
              <a:lnSpc>
                <a:spcPct val="100000"/>
              </a:lnSpc>
              <a:defRPr lang="ko-KR" altLang="en-US" sz="4800">
                <a:solidFill>
                  <a:schemeClr val="tx1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defRPr>
            </a:lvl1pPr>
          </a:lstStyle>
          <a:p>
            <a:pPr marL="0" lvl="0" defTabSz="457200" latinLnBrk="0"/>
            <a:r>
              <a:rPr lang="en-US" altLang="ko-KR" dirty="0"/>
              <a:t>Project</a:t>
            </a:r>
            <a:r>
              <a:rPr lang="ko-KR" altLang="en-US" dirty="0"/>
              <a:t>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Name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9698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07951CE-0A5B-4EC7-B663-290867B6A3B2}"/>
              </a:ext>
            </a:extLst>
          </p:cNvPr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5">
            <a:extLst>
              <a:ext uri="{FF2B5EF4-FFF2-40B4-BE49-F238E27FC236}">
                <a16:creationId xmlns:a16="http://schemas.microsoft.com/office/drawing/2014/main" id="{DB8B1220-1660-457F-B990-656A8230EA54}"/>
              </a:ext>
            </a:extLst>
          </p:cNvPr>
          <p:cNvSpPr txBox="1">
            <a:spLocks/>
          </p:cNvSpPr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09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pPr marL="0" marR="0" lvl="0" indent="0" algn="r" defTabSz="91409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4" name="직사각형 7">
            <a:extLst>
              <a:ext uri="{FF2B5EF4-FFF2-40B4-BE49-F238E27FC236}">
                <a16:creationId xmlns:a16="http://schemas.microsoft.com/office/drawing/2014/main" id="{AA07D337-B9C3-4E5E-811E-AEFBB17ADEF5}"/>
              </a:ext>
            </a:extLst>
          </p:cNvPr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</a:p>
        </p:txBody>
      </p:sp>
      <p:sp>
        <p:nvSpPr>
          <p:cNvPr id="15" name="슬라이드 번호 개체 틀 15">
            <a:extLst>
              <a:ext uri="{FF2B5EF4-FFF2-40B4-BE49-F238E27FC236}">
                <a16:creationId xmlns:a16="http://schemas.microsoft.com/office/drawing/2014/main" id="{CCEC8F59-794B-4743-A6D7-1BC9720006CB}"/>
              </a:ext>
            </a:extLst>
          </p:cNvPr>
          <p:cNvSpPr txBox="1">
            <a:spLocks/>
          </p:cNvSpPr>
          <p:nvPr userDrawn="1"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defTabSz="914094" latinLnBrk="1">
              <a:defRPr/>
            </a:pP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Project Name</a:t>
            </a:r>
          </a:p>
        </p:txBody>
      </p:sp>
    </p:spTree>
    <p:extLst>
      <p:ext uri="{BB962C8B-B14F-4D97-AF65-F5344CB8AC3E}">
        <p14:creationId xmlns:p14="http://schemas.microsoft.com/office/powerpoint/2010/main" val="3666463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5">
          <p15:clr>
            <a:srgbClr val="FBAE40"/>
          </p15:clr>
        </p15:guide>
        <p15:guide id="3" pos="595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2825" cy="6858000"/>
          </a:xfrm>
          <a:prstGeom prst="rect">
            <a:avLst/>
          </a:prstGeom>
        </p:spPr>
      </p:pic>
      <p:sp>
        <p:nvSpPr>
          <p:cNvPr id="6" name="Freeform 5">
            <a:extLst>
              <a:ext uri="{FF2B5EF4-FFF2-40B4-BE49-F238E27FC236}">
                <a16:creationId xmlns:a16="http://schemas.microsoft.com/office/drawing/2014/main" id="{0D8AEED9-5E8F-4A4F-8427-AE314BEC60F8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49468" y="450000"/>
            <a:ext cx="1282022" cy="198000"/>
          </a:xfrm>
          <a:custGeom>
            <a:avLst/>
            <a:gdLst>
              <a:gd name="T0" fmla="*/ 82 w 2179"/>
              <a:gd name="T1" fmla="*/ 74 h 334"/>
              <a:gd name="T2" fmla="*/ 140 w 2179"/>
              <a:gd name="T3" fmla="*/ 82 h 334"/>
              <a:gd name="T4" fmla="*/ 218 w 2179"/>
              <a:gd name="T5" fmla="*/ 101 h 334"/>
              <a:gd name="T6" fmla="*/ 112 w 2179"/>
              <a:gd name="T7" fmla="*/ 0 h 334"/>
              <a:gd name="T8" fmla="*/ 4 w 2179"/>
              <a:gd name="T9" fmla="*/ 112 h 334"/>
              <a:gd name="T10" fmla="*/ 145 w 2179"/>
              <a:gd name="T11" fmla="*/ 257 h 334"/>
              <a:gd name="T12" fmla="*/ 84 w 2179"/>
              <a:gd name="T13" fmla="*/ 250 h 334"/>
              <a:gd name="T14" fmla="*/ 0 w 2179"/>
              <a:gd name="T15" fmla="*/ 220 h 334"/>
              <a:gd name="T16" fmla="*/ 113 w 2179"/>
              <a:gd name="T17" fmla="*/ 334 h 334"/>
              <a:gd name="T18" fmla="*/ 223 w 2179"/>
              <a:gd name="T19" fmla="*/ 212 h 334"/>
              <a:gd name="T20" fmla="*/ 1096 w 2179"/>
              <a:gd name="T21" fmla="*/ 91 h 334"/>
              <a:gd name="T22" fmla="*/ 1124 w 2179"/>
              <a:gd name="T23" fmla="*/ 54 h 334"/>
              <a:gd name="T24" fmla="*/ 1152 w 2179"/>
              <a:gd name="T25" fmla="*/ 102 h 334"/>
              <a:gd name="T26" fmla="*/ 1229 w 2179"/>
              <a:gd name="T27" fmla="*/ 80 h 334"/>
              <a:gd name="T28" fmla="*/ 1017 w 2179"/>
              <a:gd name="T29" fmla="*/ 71 h 334"/>
              <a:gd name="T30" fmla="*/ 1157 w 2179"/>
              <a:gd name="T31" fmla="*/ 233 h 334"/>
              <a:gd name="T32" fmla="*/ 1128 w 2179"/>
              <a:gd name="T33" fmla="*/ 277 h 334"/>
              <a:gd name="T34" fmla="*/ 1097 w 2179"/>
              <a:gd name="T35" fmla="*/ 219 h 334"/>
              <a:gd name="T36" fmla="*/ 1014 w 2179"/>
              <a:gd name="T37" fmla="*/ 243 h 334"/>
              <a:gd name="T38" fmla="*/ 1235 w 2179"/>
              <a:gd name="T39" fmla="*/ 262 h 334"/>
              <a:gd name="T40" fmla="*/ 1096 w 2179"/>
              <a:gd name="T41" fmla="*/ 91 h 334"/>
              <a:gd name="T42" fmla="*/ 1730 w 2179"/>
              <a:gd name="T43" fmla="*/ 10 h 334"/>
              <a:gd name="T44" fmla="*/ 1614 w 2179"/>
              <a:gd name="T45" fmla="*/ 319 h 334"/>
              <a:gd name="T46" fmla="*/ 1686 w 2179"/>
              <a:gd name="T47" fmla="*/ 60 h 334"/>
              <a:gd name="T48" fmla="*/ 1876 w 2179"/>
              <a:gd name="T49" fmla="*/ 319 h 334"/>
              <a:gd name="T50" fmla="*/ 1799 w 2179"/>
              <a:gd name="T51" fmla="*/ 10 h 334"/>
              <a:gd name="T52" fmla="*/ 333 w 2179"/>
              <a:gd name="T53" fmla="*/ 10 h 334"/>
              <a:gd name="T54" fmla="*/ 360 w 2179"/>
              <a:gd name="T55" fmla="*/ 322 h 334"/>
              <a:gd name="T56" fmla="*/ 446 w 2179"/>
              <a:gd name="T57" fmla="*/ 322 h 334"/>
              <a:gd name="T58" fmla="*/ 472 w 2179"/>
              <a:gd name="T59" fmla="*/ 10 h 334"/>
              <a:gd name="T60" fmla="*/ 804 w 2179"/>
              <a:gd name="T61" fmla="*/ 10 h 334"/>
              <a:gd name="T62" fmla="*/ 725 w 2179"/>
              <a:gd name="T63" fmla="*/ 10 h 334"/>
              <a:gd name="T64" fmla="*/ 592 w 2179"/>
              <a:gd name="T65" fmla="*/ 322 h 334"/>
              <a:gd name="T66" fmla="*/ 671 w 2179"/>
              <a:gd name="T67" fmla="*/ 33 h 334"/>
              <a:gd name="T68" fmla="*/ 804 w 2179"/>
              <a:gd name="T69" fmla="*/ 322 h 334"/>
              <a:gd name="T70" fmla="*/ 860 w 2179"/>
              <a:gd name="T71" fmla="*/ 322 h 334"/>
              <a:gd name="T72" fmla="*/ 931 w 2179"/>
              <a:gd name="T73" fmla="*/ 10 h 334"/>
              <a:gd name="T74" fmla="*/ 1528 w 2179"/>
              <a:gd name="T75" fmla="*/ 10 h 334"/>
              <a:gd name="T76" fmla="*/ 1449 w 2179"/>
              <a:gd name="T77" fmla="*/ 241 h 334"/>
              <a:gd name="T78" fmla="*/ 1418 w 2179"/>
              <a:gd name="T79" fmla="*/ 275 h 334"/>
              <a:gd name="T80" fmla="*/ 1388 w 2179"/>
              <a:gd name="T81" fmla="*/ 241 h 334"/>
              <a:gd name="T82" fmla="*/ 1309 w 2179"/>
              <a:gd name="T83" fmla="*/ 10 h 334"/>
              <a:gd name="T84" fmla="*/ 1310 w 2179"/>
              <a:gd name="T85" fmla="*/ 254 h 334"/>
              <a:gd name="T86" fmla="*/ 1527 w 2179"/>
              <a:gd name="T87" fmla="*/ 254 h 334"/>
              <a:gd name="T88" fmla="*/ 1528 w 2179"/>
              <a:gd name="T89" fmla="*/ 10 h 334"/>
              <a:gd name="T90" fmla="*/ 2069 w 2179"/>
              <a:gd name="T91" fmla="*/ 192 h 334"/>
              <a:gd name="T92" fmla="*/ 2101 w 2179"/>
              <a:gd name="T93" fmla="*/ 237 h 334"/>
              <a:gd name="T94" fmla="*/ 2068 w 2179"/>
              <a:gd name="T95" fmla="*/ 272 h 334"/>
              <a:gd name="T96" fmla="*/ 2035 w 2179"/>
              <a:gd name="T97" fmla="*/ 237 h 334"/>
              <a:gd name="T98" fmla="*/ 2037 w 2179"/>
              <a:gd name="T99" fmla="*/ 80 h 334"/>
              <a:gd name="T100" fmla="*/ 2099 w 2179"/>
              <a:gd name="T101" fmla="*/ 80 h 334"/>
              <a:gd name="T102" fmla="*/ 2100 w 2179"/>
              <a:gd name="T103" fmla="*/ 110 h 334"/>
              <a:gd name="T104" fmla="*/ 2178 w 2179"/>
              <a:gd name="T105" fmla="*/ 99 h 334"/>
              <a:gd name="T106" fmla="*/ 2068 w 2179"/>
              <a:gd name="T107" fmla="*/ 2 h 334"/>
              <a:gd name="T108" fmla="*/ 1958 w 2179"/>
              <a:gd name="T109" fmla="*/ 99 h 334"/>
              <a:gd name="T110" fmla="*/ 1959 w 2179"/>
              <a:gd name="T111" fmla="*/ 251 h 334"/>
              <a:gd name="T112" fmla="*/ 2178 w 2179"/>
              <a:gd name="T113" fmla="*/ 251 h 334"/>
              <a:gd name="T114" fmla="*/ 2179 w 2179"/>
              <a:gd name="T115" fmla="*/ 147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179" h="334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rgbClr val="0924A5"/>
          </a:solidFill>
          <a:ln>
            <a:noFill/>
          </a:ln>
        </p:spPr>
        <p:txBody>
          <a:bodyPr vert="horz" wrap="square" lIns="91411" tIns="45705" rIns="91411" bIns="45705" numCol="1" anchor="t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0" marR="0" lvl="0" indent="0" algn="l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959" noProof="0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631" y="6141164"/>
            <a:ext cx="1371564" cy="450000"/>
          </a:xfrm>
          <a:prstGeom prst="rect">
            <a:avLst/>
          </a:prstGeom>
        </p:spPr>
      </p:pic>
      <p:sp>
        <p:nvSpPr>
          <p:cNvPr id="7" name="직사각형 133">
            <a:extLst>
              <a:ext uri="{FF2B5EF4-FFF2-40B4-BE49-F238E27FC236}">
                <a16:creationId xmlns:a16="http://schemas.microsoft.com/office/drawing/2014/main" id="{DE8CAD59-3F29-4FBB-AE0A-697DDFD5E69E}"/>
              </a:ext>
            </a:extLst>
          </p:cNvPr>
          <p:cNvSpPr/>
          <p:nvPr userDrawn="1"/>
        </p:nvSpPr>
        <p:spPr>
          <a:xfrm>
            <a:off x="990000" y="4320000"/>
            <a:ext cx="583252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defTabSz="914400" latinLnBrk="1">
              <a:defRPr/>
            </a:pPr>
            <a:r>
              <a:rPr lang="en-US" altLang="ko-KR" sz="2400" dirty="0">
                <a:solidFill>
                  <a:srgbClr val="1428A0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AI Course</a:t>
            </a:r>
            <a:endParaRPr lang="ko-KR" altLang="en-US" sz="2400" dirty="0">
              <a:solidFill>
                <a:srgbClr val="1428A0"/>
              </a:solidFill>
              <a:latin typeface="Samsung Sharp Sans" pitchFamily="2" charset="0"/>
              <a:ea typeface="Samsung Sharp Sans" pitchFamily="2" charset="0"/>
              <a:cs typeface="Samsung Sharp Sans" pitchFamily="2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149771-D78D-40D7-8B97-564358008D8D}"/>
              </a:ext>
            </a:extLst>
          </p:cNvPr>
          <p:cNvSpPr/>
          <p:nvPr userDrawn="1"/>
        </p:nvSpPr>
        <p:spPr>
          <a:xfrm>
            <a:off x="724689" y="4320000"/>
            <a:ext cx="54000" cy="360000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ko-KR" altLang="en-US" dirty="0">
              <a:solidFill>
                <a:prstClr val="white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1" name="텍스트 개체 틀 18">
            <a:extLst>
              <a:ext uri="{FF2B5EF4-FFF2-40B4-BE49-F238E27FC236}">
                <a16:creationId xmlns:a16="http://schemas.microsoft.com/office/drawing/2014/main" id="{02AC410D-7805-4DA9-915F-991D726861C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0000" y="3551768"/>
            <a:ext cx="683780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1800" dirty="0">
                <a:solidFill>
                  <a:schemeClr val="bg1">
                    <a:lumMod val="50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defRPr>
            </a:lvl1pPr>
          </a:lstStyle>
          <a:p>
            <a:pPr marL="0" lvl="0" defTabSz="457050" latinLnBrk="0"/>
            <a:r>
              <a:rPr lang="en-US" altLang="ko-KR" dirty="0"/>
              <a:t>Team Name</a:t>
            </a:r>
            <a:endParaRPr lang="ko-KR" altLang="en-US" dirty="0"/>
          </a:p>
        </p:txBody>
      </p:sp>
      <p:sp>
        <p:nvSpPr>
          <p:cNvPr id="12" name="제목 2">
            <a:extLst>
              <a:ext uri="{FF2B5EF4-FFF2-40B4-BE49-F238E27FC236}">
                <a16:creationId xmlns:a16="http://schemas.microsoft.com/office/drawing/2014/main" id="{44AF0917-EEBC-44C5-8BA6-F1CA2AFA4B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1710000"/>
            <a:ext cx="5221019" cy="1477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>
              <a:lnSpc>
                <a:spcPct val="100000"/>
              </a:lnSpc>
              <a:defRPr lang="ko-KR" altLang="en-US" sz="4800">
                <a:solidFill>
                  <a:schemeClr val="tx1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defRPr>
            </a:lvl1pPr>
          </a:lstStyle>
          <a:p>
            <a:pPr marL="0" lvl="0" defTabSz="457200" latinLnBrk="0"/>
            <a:r>
              <a:rPr lang="en-US" altLang="ko-KR" dirty="0"/>
              <a:t>Project</a:t>
            </a:r>
            <a:r>
              <a:rPr lang="ko-KR" altLang="en-US" dirty="0"/>
              <a:t>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Name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33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able of Contents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8" y="0"/>
            <a:ext cx="9902825" cy="6858000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07951CE-0A5B-4EC7-B663-290867B6A3B2}"/>
              </a:ext>
            </a:extLst>
          </p:cNvPr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5">
            <a:extLst>
              <a:ext uri="{FF2B5EF4-FFF2-40B4-BE49-F238E27FC236}">
                <a16:creationId xmlns:a16="http://schemas.microsoft.com/office/drawing/2014/main" id="{DB8B1220-1660-457F-B990-656A8230EA54}"/>
              </a:ext>
            </a:extLst>
          </p:cNvPr>
          <p:cNvSpPr txBox="1">
            <a:spLocks/>
          </p:cNvSpPr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09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pPr marL="0" marR="0" lvl="0" indent="0" algn="r" defTabSz="91409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4" name="직사각형 7">
            <a:extLst>
              <a:ext uri="{FF2B5EF4-FFF2-40B4-BE49-F238E27FC236}">
                <a16:creationId xmlns:a16="http://schemas.microsoft.com/office/drawing/2014/main" id="{AA07D337-B9C3-4E5E-811E-AEFBB17ADEF5}"/>
              </a:ext>
            </a:extLst>
          </p:cNvPr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</a:p>
        </p:txBody>
      </p:sp>
      <p:sp>
        <p:nvSpPr>
          <p:cNvPr id="7" name="직사각형 133">
            <a:extLst>
              <a:ext uri="{FF2B5EF4-FFF2-40B4-BE49-F238E27FC236}">
                <a16:creationId xmlns:a16="http://schemas.microsoft.com/office/drawing/2014/main" id="{7A4BCBFF-5289-45FE-BA09-DFF42AF8A347}"/>
              </a:ext>
            </a:extLst>
          </p:cNvPr>
          <p:cNvSpPr/>
          <p:nvPr userDrawn="1"/>
        </p:nvSpPr>
        <p:spPr>
          <a:xfrm>
            <a:off x="990000" y="4157757"/>
            <a:ext cx="2641721" cy="3231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defTabSz="457200">
              <a:defRPr/>
            </a:pPr>
            <a:r>
              <a:rPr lang="en-US" altLang="ko-KR" sz="2100" dirty="0">
                <a:solidFill>
                  <a:srgbClr val="1428A0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AI Course</a:t>
            </a:r>
            <a:endParaRPr lang="ko-KR" altLang="en-US" sz="2100" dirty="0">
              <a:solidFill>
                <a:srgbClr val="1428A0"/>
              </a:solidFill>
              <a:latin typeface="Samsung Sharp Sans" pitchFamily="2" charset="0"/>
              <a:ea typeface="Samsung Sharp Sans" pitchFamily="2" charset="0"/>
              <a:cs typeface="Samsung Sharp Sans" pitchFamily="2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AA6CFBD-D9B3-4245-A68B-1D7EC1CB6F07}"/>
              </a:ext>
            </a:extLst>
          </p:cNvPr>
          <p:cNvSpPr/>
          <p:nvPr userDrawn="1"/>
        </p:nvSpPr>
        <p:spPr>
          <a:xfrm>
            <a:off x="720000" y="2095275"/>
            <a:ext cx="60008" cy="1759369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ko-KR" altLang="en-US" dirty="0">
              <a:solidFill>
                <a:prstClr val="white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B2EB59A-603F-4715-ABA1-D9DF69D44512}"/>
              </a:ext>
            </a:extLst>
          </p:cNvPr>
          <p:cNvSpPr/>
          <p:nvPr userDrawn="1"/>
        </p:nvSpPr>
        <p:spPr>
          <a:xfrm>
            <a:off x="720000" y="4157757"/>
            <a:ext cx="60008" cy="323165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ko-KR" altLang="en-US" dirty="0">
              <a:solidFill>
                <a:prstClr val="white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F6BC111-C555-4B09-8375-33C4F4C2FB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0000" y="2095275"/>
            <a:ext cx="5221019" cy="13542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>
              <a:lnSpc>
                <a:spcPct val="100000"/>
              </a:lnSpc>
              <a:defRPr lang="ko-KR" altLang="en-US" sz="4400">
                <a:solidFill>
                  <a:schemeClr val="tx1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defRPr>
            </a:lvl1pPr>
          </a:lstStyle>
          <a:p>
            <a:pPr marL="0" lvl="0" defTabSz="457200" latinLnBrk="0"/>
            <a:r>
              <a:rPr lang="en-US" altLang="ko-KR" dirty="0"/>
              <a:t>Project</a:t>
            </a:r>
            <a:r>
              <a:rPr lang="ko-KR" altLang="en-US" dirty="0"/>
              <a:t>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Name</a:t>
            </a:r>
            <a:endParaRPr lang="ko-KR" altLang="en-US" dirty="0"/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CBEAE583-0BAA-455B-9555-B00A4FE8B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90000" y="3577645"/>
            <a:ext cx="683780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1800" dirty="0">
                <a:solidFill>
                  <a:schemeClr val="bg1">
                    <a:lumMod val="50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defRPr>
            </a:lvl1pPr>
          </a:lstStyle>
          <a:p>
            <a:pPr marL="0" lvl="0" defTabSz="457050" latinLnBrk="0"/>
            <a:r>
              <a:rPr lang="en-US" altLang="ko-KR" dirty="0"/>
              <a:t>Team Name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98724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14">
          <p15:clr>
            <a:srgbClr val="FBAE40"/>
          </p15:clr>
        </p15:guide>
        <p15:guide id="2" pos="443">
          <p15:clr>
            <a:srgbClr val="FBAE40"/>
          </p15:clr>
        </p15:guide>
        <p15:guide id="3" pos="5955">
          <p15:clr>
            <a:srgbClr val="FBAE40"/>
          </p15:clr>
        </p15:guide>
        <p15:guide id="4" pos="60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479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6" r:id="rId2"/>
    <p:sldLayoutId id="2147483680" r:id="rId3"/>
    <p:sldLayoutId id="2147483693" r:id="rId4"/>
    <p:sldLayoutId id="2147483694" r:id="rId5"/>
    <p:sldLayoutId id="2147483695" r:id="rId6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3816">
          <p15:clr>
            <a:srgbClr val="F26B43"/>
          </p15:clr>
        </p15:guide>
        <p15:guide id="1" orient="horz" pos="3997">
          <p15:clr>
            <a:srgbClr val="F26B43"/>
          </p15:clr>
        </p15:guide>
        <p15:guide id="2" pos="352">
          <p15:clr>
            <a:srgbClr val="F26B43"/>
          </p15:clr>
        </p15:guide>
        <p15:guide id="3" pos="5886">
          <p15:clr>
            <a:srgbClr val="F26B43"/>
          </p15:clr>
        </p15:guide>
        <p15:guide id="4" orient="horz" pos="323">
          <p15:clr>
            <a:srgbClr val="F26B43"/>
          </p15:clr>
        </p15:guide>
        <p15:guide id="5" orient="horz" pos="222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8336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126" rtl="0" eaLnBrk="1" latinLnBrk="1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1786819-9BFB-478D-BAE7-57DB1DEAC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532123"/>
            <a:ext cx="6419031" cy="1719000"/>
          </a:xfrm>
        </p:spPr>
        <p:txBody>
          <a:bodyPr/>
          <a:lstStyle/>
          <a:p>
            <a:r>
              <a:rPr lang="en-US" altLang="ko-KR" dirty="0"/>
              <a:t>Samsung Innovation Campus</a:t>
            </a:r>
          </a:p>
        </p:txBody>
      </p:sp>
    </p:spTree>
    <p:extLst>
      <p:ext uri="{BB962C8B-B14F-4D97-AF65-F5344CB8AC3E}">
        <p14:creationId xmlns:p14="http://schemas.microsoft.com/office/powerpoint/2010/main" val="3572608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F44C61-D919-4428-8B7A-D05C22D2BC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74725" y="2315279"/>
            <a:ext cx="7572925" cy="1329506"/>
          </a:xfrm>
        </p:spPr>
        <p:txBody>
          <a:bodyPr/>
          <a:lstStyle/>
          <a:p>
            <a:r>
              <a:rPr lang="en-US" altLang="ko-KR" sz="4000" dirty="0" smtClean="0"/>
              <a:t>Traffic Sign Recognition System</a:t>
            </a:r>
            <a:endParaRPr lang="en-US" altLang="ko-KR" sz="4000" dirty="0"/>
          </a:p>
        </p:txBody>
      </p:sp>
      <p:sp>
        <p:nvSpPr>
          <p:cNvPr id="3" name="직사각형 133">
            <a:extLst>
              <a:ext uri="{FF2B5EF4-FFF2-40B4-BE49-F238E27FC236}">
                <a16:creationId xmlns:a16="http://schemas.microsoft.com/office/drawing/2014/main" id="{5BE4CBA7-B2DE-4D34-8EE6-EC228375E823}"/>
              </a:ext>
            </a:extLst>
          </p:cNvPr>
          <p:cNvSpPr/>
          <p:nvPr/>
        </p:nvSpPr>
        <p:spPr>
          <a:xfrm>
            <a:off x="945929" y="3375124"/>
            <a:ext cx="5479711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2000" dirty="0" smtClean="0">
                <a:solidFill>
                  <a:schemeClr val="tx1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18-Dark Web Crusaders</a:t>
            </a:r>
            <a:endParaRPr lang="en-US" altLang="ko-KR" sz="5400" dirty="0">
              <a:solidFill>
                <a:schemeClr val="tx1"/>
              </a:solidFill>
              <a:latin typeface="Samsung Sharp Sans" pitchFamily="2" charset="0"/>
              <a:ea typeface="Samsung Sharp Sans" pitchFamily="2" charset="0"/>
              <a:cs typeface="Samsung Sharp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47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133">
            <a:extLst>
              <a:ext uri="{FF2B5EF4-FFF2-40B4-BE49-F238E27FC236}">
                <a16:creationId xmlns:a16="http://schemas.microsoft.com/office/drawing/2014/main" id="{6F7B47BD-258F-4F64-9422-12BCE02D0EE2}"/>
              </a:ext>
            </a:extLst>
          </p:cNvPr>
          <p:cNvSpPr/>
          <p:nvPr/>
        </p:nvSpPr>
        <p:spPr>
          <a:xfrm>
            <a:off x="528795" y="372009"/>
            <a:ext cx="4648201" cy="861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2800" dirty="0"/>
              <a:t>Traffic Sign Recognition System</a:t>
            </a:r>
          </a:p>
          <a:p>
            <a:endParaRPr lang="en-US" altLang="ko-KR" sz="2800" dirty="0">
              <a:solidFill>
                <a:schemeClr val="bg1"/>
              </a:solidFill>
              <a:latin typeface="Samsung Sharp Sans" pitchFamily="2" charset="0"/>
              <a:ea typeface="Samsung Sharp Sans" pitchFamily="2" charset="0"/>
              <a:cs typeface="Samsung Sharp Sans" pitchFamily="2" charset="0"/>
            </a:endParaRPr>
          </a:p>
        </p:txBody>
      </p:sp>
      <p:grpSp>
        <p:nvGrpSpPr>
          <p:cNvPr id="29" name="Group 1">
            <a:extLst>
              <a:ext uri="{FF2B5EF4-FFF2-40B4-BE49-F238E27FC236}">
                <a16:creationId xmlns:a16="http://schemas.microsoft.com/office/drawing/2014/main" id="{DC6F8C60-5F91-4AF4-A2B4-D2C4302BB33F}"/>
              </a:ext>
            </a:extLst>
          </p:cNvPr>
          <p:cNvGrpSpPr/>
          <p:nvPr/>
        </p:nvGrpSpPr>
        <p:grpSpPr>
          <a:xfrm>
            <a:off x="528795" y="1745972"/>
            <a:ext cx="4379913" cy="1216982"/>
            <a:chOff x="4181256" y="3224809"/>
            <a:chExt cx="4379913" cy="1216982"/>
          </a:xfrm>
        </p:grpSpPr>
        <p:sp>
          <p:nvSpPr>
            <p:cNvPr id="38" name="직사각형 37"/>
            <p:cNvSpPr/>
            <p:nvPr/>
          </p:nvSpPr>
          <p:spPr>
            <a:xfrm>
              <a:off x="4364136" y="3225982"/>
              <a:ext cx="41970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UNIT 1. </a:t>
              </a: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Introduction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 algn="ctr"/>
              <a:endParaRPr lang="ko-KR" altLang="en-US" sz="280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5160752" y="3641572"/>
              <a:ext cx="3400417" cy="8002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1.1. </a:t>
              </a:r>
              <a:r>
                <a:rPr lang="en-US" altLang="ko-KR" sz="1400" dirty="0" smtClean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Intro</a:t>
              </a:r>
              <a:endParaRPr lang="en-US" altLang="ko-KR" sz="1400" dirty="0">
                <a:solidFill>
                  <a:srgbClr val="193EB0"/>
                </a:solidFill>
                <a:latin typeface="SamsungOne 700" panose="020B0803030303020204" pitchFamily="34" charset="0"/>
                <a:ea typeface="SamsungOne 700" panose="020B0803030303020204" pitchFamily="34" charset="0"/>
              </a:endParaRPr>
            </a:p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1.2. 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 Background Information</a:t>
              </a:r>
              <a:endParaRPr lang="en-US" altLang="ko-KR" sz="1400" dirty="0">
                <a:solidFill>
                  <a:schemeClr val="bg1">
                    <a:lumMod val="6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endParaRPr>
            </a:p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1.3. 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Methodology</a:t>
              </a:r>
              <a:endParaRPr lang="en-US" altLang="ko-KR" sz="1400" dirty="0">
                <a:solidFill>
                  <a:schemeClr val="bg1">
                    <a:lumMod val="6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endParaRPr>
            </a:p>
          </p:txBody>
        </p:sp>
      </p:grpSp>
      <p:grpSp>
        <p:nvGrpSpPr>
          <p:cNvPr id="22" name="Group 1">
            <a:extLst>
              <a:ext uri="{FF2B5EF4-FFF2-40B4-BE49-F238E27FC236}">
                <a16:creationId xmlns:a16="http://schemas.microsoft.com/office/drawing/2014/main" id="{7D0214F6-55D5-4943-ABF3-DD8494318B52}"/>
              </a:ext>
            </a:extLst>
          </p:cNvPr>
          <p:cNvGrpSpPr/>
          <p:nvPr/>
        </p:nvGrpSpPr>
        <p:grpSpPr>
          <a:xfrm>
            <a:off x="528795" y="3120685"/>
            <a:ext cx="4379913" cy="1509370"/>
            <a:chOff x="4181256" y="3224809"/>
            <a:chExt cx="4379913" cy="1509370"/>
          </a:xfrm>
        </p:grpSpPr>
        <p:sp>
          <p:nvSpPr>
            <p:cNvPr id="23" name="직사각형 37">
              <a:extLst>
                <a:ext uri="{FF2B5EF4-FFF2-40B4-BE49-F238E27FC236}">
                  <a16:creationId xmlns:a16="http://schemas.microsoft.com/office/drawing/2014/main" id="{D865D17B-F777-4FD2-8230-F732FA95C4AA}"/>
                </a:ext>
              </a:extLst>
            </p:cNvPr>
            <p:cNvSpPr/>
            <p:nvPr/>
          </p:nvSpPr>
          <p:spPr>
            <a:xfrm>
              <a:off x="4364136" y="3225982"/>
              <a:ext cx="41970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UNIT 2. </a:t>
              </a: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Pre-Processing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endParaRPr>
            </a:p>
          </p:txBody>
        </p:sp>
        <p:sp>
          <p:nvSpPr>
            <p:cNvPr id="24" name="직사각형 38">
              <a:extLst>
                <a:ext uri="{FF2B5EF4-FFF2-40B4-BE49-F238E27FC236}">
                  <a16:creationId xmlns:a16="http://schemas.microsoft.com/office/drawing/2014/main" id="{E23B952E-EE2F-4202-8442-CDF50A9B0AD6}"/>
                </a:ext>
              </a:extLst>
            </p:cNvPr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 algn="ctr"/>
              <a:endParaRPr lang="ko-KR" altLang="en-US" sz="2800"/>
            </a:p>
          </p:txBody>
        </p:sp>
        <p:sp>
          <p:nvSpPr>
            <p:cNvPr id="25" name="직사각형 39">
              <a:extLst>
                <a:ext uri="{FF2B5EF4-FFF2-40B4-BE49-F238E27FC236}">
                  <a16:creationId xmlns:a16="http://schemas.microsoft.com/office/drawing/2014/main" id="{3B3BE372-327F-4EA0-843F-E838E3336A63}"/>
                </a:ext>
              </a:extLst>
            </p:cNvPr>
            <p:cNvSpPr/>
            <p:nvPr/>
          </p:nvSpPr>
          <p:spPr>
            <a:xfrm>
              <a:off x="5160752" y="3641572"/>
              <a:ext cx="3400417" cy="10926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2.1. </a:t>
              </a:r>
              <a:r>
                <a:rPr lang="en-US" altLang="ko-KR" sz="1400" dirty="0" smtClean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Data Acquisition</a:t>
              </a:r>
              <a:endParaRPr lang="en-US" altLang="ko-KR" sz="1400" dirty="0">
                <a:solidFill>
                  <a:srgbClr val="193EB0"/>
                </a:solidFill>
                <a:latin typeface="SamsungOne 700" panose="020B0803030303020204" pitchFamily="34" charset="0"/>
                <a:ea typeface="SamsungOne 700" panose="020B0803030303020204" pitchFamily="34" charset="0"/>
              </a:endParaRPr>
            </a:p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2.2. 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Why Pre-Processing?</a:t>
              </a:r>
              <a:endParaRPr lang="en-US" altLang="ko-KR" sz="1400" dirty="0">
                <a:solidFill>
                  <a:schemeClr val="bg1">
                    <a:lumMod val="6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endParaRPr>
            </a:p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2.3. 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Pre-Processing Methodology</a:t>
              </a:r>
            </a:p>
            <a:p>
              <a:pPr>
                <a:spcAft>
                  <a:spcPts val="600"/>
                </a:spcAft>
              </a:pPr>
              <a:endParaRPr lang="en-US" altLang="ko-KR" sz="1400" dirty="0">
                <a:solidFill>
                  <a:schemeClr val="bg1">
                    <a:lumMod val="6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endParaRPr>
            </a:p>
          </p:txBody>
        </p:sp>
      </p:grpSp>
      <p:grpSp>
        <p:nvGrpSpPr>
          <p:cNvPr id="26" name="Group 1">
            <a:extLst>
              <a:ext uri="{FF2B5EF4-FFF2-40B4-BE49-F238E27FC236}">
                <a16:creationId xmlns:a16="http://schemas.microsoft.com/office/drawing/2014/main" id="{B04F504A-8F12-4222-8233-E8A01A62BE7F}"/>
              </a:ext>
            </a:extLst>
          </p:cNvPr>
          <p:cNvGrpSpPr/>
          <p:nvPr/>
        </p:nvGrpSpPr>
        <p:grpSpPr>
          <a:xfrm>
            <a:off x="528795" y="4495398"/>
            <a:ext cx="4379913" cy="1509370"/>
            <a:chOff x="4181256" y="3224809"/>
            <a:chExt cx="4379913" cy="1509370"/>
          </a:xfrm>
        </p:grpSpPr>
        <p:sp>
          <p:nvSpPr>
            <p:cNvPr id="27" name="직사각형 37">
              <a:extLst>
                <a:ext uri="{FF2B5EF4-FFF2-40B4-BE49-F238E27FC236}">
                  <a16:creationId xmlns:a16="http://schemas.microsoft.com/office/drawing/2014/main" id="{842BA52B-D28D-4DA4-ABFF-1D65A88FF870}"/>
                </a:ext>
              </a:extLst>
            </p:cNvPr>
            <p:cNvSpPr/>
            <p:nvPr/>
          </p:nvSpPr>
          <p:spPr>
            <a:xfrm>
              <a:off x="4364136" y="3225982"/>
              <a:ext cx="41970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UNIT 3. </a:t>
              </a: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Model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endParaRPr>
            </a:p>
          </p:txBody>
        </p:sp>
        <p:sp>
          <p:nvSpPr>
            <p:cNvPr id="28" name="직사각형 38">
              <a:extLst>
                <a:ext uri="{FF2B5EF4-FFF2-40B4-BE49-F238E27FC236}">
                  <a16:creationId xmlns:a16="http://schemas.microsoft.com/office/drawing/2014/main" id="{DAE37420-EEA4-419E-A084-4EE55B9A58E2}"/>
                </a:ext>
              </a:extLst>
            </p:cNvPr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 algn="ctr"/>
              <a:endParaRPr lang="ko-KR" altLang="en-US" sz="2800"/>
            </a:p>
          </p:txBody>
        </p:sp>
        <p:sp>
          <p:nvSpPr>
            <p:cNvPr id="45" name="직사각형 39">
              <a:extLst>
                <a:ext uri="{FF2B5EF4-FFF2-40B4-BE49-F238E27FC236}">
                  <a16:creationId xmlns:a16="http://schemas.microsoft.com/office/drawing/2014/main" id="{6900D595-0C92-4F9C-979A-BA20F7B7CEED}"/>
                </a:ext>
              </a:extLst>
            </p:cNvPr>
            <p:cNvSpPr/>
            <p:nvPr/>
          </p:nvSpPr>
          <p:spPr>
            <a:xfrm>
              <a:off x="5160752" y="3641572"/>
              <a:ext cx="3400417" cy="10926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3.1. </a:t>
              </a:r>
              <a:r>
                <a:rPr lang="en-US" altLang="ko-KR" sz="1400" dirty="0" smtClean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Model architecture</a:t>
              </a:r>
              <a:endParaRPr lang="en-US" altLang="ko-KR" sz="1400" dirty="0">
                <a:solidFill>
                  <a:srgbClr val="193EB0"/>
                </a:solidFill>
                <a:latin typeface="SamsungOne 700" panose="020B0803030303020204" pitchFamily="34" charset="0"/>
                <a:ea typeface="SamsungOne 700" panose="020B0803030303020204" pitchFamily="34" charset="0"/>
              </a:endParaRPr>
            </a:p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3.2. 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Evaluation</a:t>
              </a:r>
            </a:p>
            <a:p>
              <a:pPr>
                <a:spcAft>
                  <a:spcPts val="600"/>
                </a:spcAft>
              </a:pP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3.3. Interface and testing </a:t>
              </a:r>
            </a:p>
            <a:p>
              <a:pPr>
                <a:spcAft>
                  <a:spcPts val="600"/>
                </a:spcAft>
              </a:pP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3.4 Future Improvements</a:t>
              </a:r>
              <a:endParaRPr lang="en-US" altLang="ko-KR" sz="1400" dirty="0">
                <a:solidFill>
                  <a:schemeClr val="bg1">
                    <a:lumMod val="6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4762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547BD-7739-49E7-A1AB-5660D23FF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468" y="1440000"/>
            <a:ext cx="8541187" cy="369332"/>
          </a:xfrm>
        </p:spPr>
        <p:txBody>
          <a:bodyPr/>
          <a:lstStyle/>
          <a:p>
            <a:r>
              <a:rPr lang="en-US" altLang="ko-KR" sz="2400" dirty="0" smtClean="0"/>
              <a:t>Unit 1</a:t>
            </a:r>
            <a:endParaRPr lang="ko-KR" altLang="en-US" sz="2400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5D7BE4A2-6816-4C15-8CC8-6EEF7E4F9A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sz="2000" b="1" dirty="0" smtClean="0"/>
              <a:t>Introduction</a:t>
            </a:r>
            <a:endParaRPr lang="en-US" altLang="ko-KR" sz="2000" b="1" dirty="0"/>
          </a:p>
          <a:p>
            <a:pPr lvl="1"/>
            <a:r>
              <a:rPr lang="en-US" altLang="ko-KR" dirty="0" smtClean="0">
                <a:solidFill>
                  <a:srgbClr val="193EB0"/>
                </a:solidFill>
              </a:rPr>
              <a:t>1.1  Intro</a:t>
            </a:r>
          </a:p>
          <a:p>
            <a:pPr lvl="1"/>
            <a:r>
              <a:rPr lang="en-US" altLang="ko-KR" dirty="0" smtClean="0">
                <a:solidFill>
                  <a:srgbClr val="193EB0"/>
                </a:solidFill>
              </a:rPr>
              <a:t>1.2 Background Information</a:t>
            </a:r>
          </a:p>
          <a:p>
            <a:pPr lvl="1"/>
            <a:r>
              <a:rPr lang="en-US" altLang="ko-KR" dirty="0" smtClean="0">
                <a:solidFill>
                  <a:srgbClr val="193EB0"/>
                </a:solidFill>
              </a:rPr>
              <a:t>1.3 Methodology</a:t>
            </a:r>
          </a:p>
          <a:p>
            <a:pPr lvl="1"/>
            <a:endParaRPr lang="ko-KR" altLang="en-US" dirty="0">
              <a:solidFill>
                <a:srgbClr val="193EB0"/>
              </a:solidFill>
            </a:endParaRPr>
          </a:p>
        </p:txBody>
      </p:sp>
      <p:sp>
        <p:nvSpPr>
          <p:cNvPr id="8" name="Speech Bubble: Rectangle 3">
            <a:extLst>
              <a:ext uri="{FF2B5EF4-FFF2-40B4-BE49-F238E27FC236}">
                <a16:creationId xmlns:a16="http://schemas.microsoft.com/office/drawing/2014/main" id="{E80EB278-3D10-47EF-9C4C-A281925E1178}"/>
              </a:ext>
            </a:extLst>
          </p:cNvPr>
          <p:cNvSpPr/>
          <p:nvPr/>
        </p:nvSpPr>
        <p:spPr>
          <a:xfrm>
            <a:off x="5793967" y="5268499"/>
            <a:ext cx="2881575" cy="954970"/>
          </a:xfrm>
          <a:prstGeom prst="wedgeRectCallout">
            <a:avLst>
              <a:gd name="adj1" fmla="val 49389"/>
              <a:gd name="adj2" fmla="val 7116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Please edit project name and page number in slide master</a:t>
            </a: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906547BD-7739-49E7-A1AB-5660D23FF318}"/>
              </a:ext>
            </a:extLst>
          </p:cNvPr>
          <p:cNvSpPr txBox="1">
            <a:spLocks/>
          </p:cNvSpPr>
          <p:nvPr/>
        </p:nvSpPr>
        <p:spPr>
          <a:xfrm>
            <a:off x="449467" y="276634"/>
            <a:ext cx="8541187" cy="43088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ts val="0"/>
              </a:spcBef>
              <a:buNone/>
              <a:defRPr lang="ko-KR" altLang="en-US" sz="3200" kern="1200">
                <a:solidFill>
                  <a:schemeClr val="tx1">
                    <a:lumMod val="95000"/>
                    <a:lumOff val="5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chemeClr val="bg1"/>
                </a:solidFill>
              </a:rPr>
              <a:t>Introduction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521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1357903"/>
      </p:ext>
    </p:extLst>
  </p:cSld>
  <p:clrMapOvr>
    <a:masterClrMapping/>
  </p:clrMapOvr>
</p:sld>
</file>

<file path=ppt/theme/theme1.xml><?xml version="1.0" encoding="utf-8"?>
<a:theme xmlns:a="http://schemas.openxmlformats.org/drawingml/2006/main" name="SIC_Template_AI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amsung">
      <a:majorFont>
        <a:latin typeface="Samsung Sharp Sans"/>
        <a:ea typeface="SamsungOneKorean 700"/>
        <a:cs typeface=""/>
      </a:majorFont>
      <a:minorFont>
        <a:latin typeface="SamsungOne 400"/>
        <a:ea typeface="SamsungOneKorean 400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3951</TotalTime>
  <Words>88</Words>
  <Application>Microsoft Office PowerPoint</Application>
  <PresentationFormat>Custom</PresentationFormat>
  <Paragraphs>26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20" baseType="lpstr">
      <vt:lpstr>맑은 고딕</vt:lpstr>
      <vt:lpstr>Arial</vt:lpstr>
      <vt:lpstr>Arial Unicode MS</vt:lpstr>
      <vt:lpstr>Calibri</vt:lpstr>
      <vt:lpstr>Samsung Sharp Sans</vt:lpstr>
      <vt:lpstr>Samsung Sharp Sans Bold</vt:lpstr>
      <vt:lpstr>Samsung Sharp Sans Medium</vt:lpstr>
      <vt:lpstr>Samsung Sharp Sans Regular</vt:lpstr>
      <vt:lpstr>SamsungOne 400</vt:lpstr>
      <vt:lpstr>SamsungOne 400C</vt:lpstr>
      <vt:lpstr>SamsungOne 700</vt:lpstr>
      <vt:lpstr>SamsungOne-400</vt:lpstr>
      <vt:lpstr>SamsungOneKorean 400</vt:lpstr>
      <vt:lpstr>SIC_Template_AI</vt:lpstr>
      <vt:lpstr>Office Theme</vt:lpstr>
      <vt:lpstr>Samsung Innovation Campus</vt:lpstr>
      <vt:lpstr>PowerPoint Presentation</vt:lpstr>
      <vt:lpstr>PowerPoint Presentation</vt:lpstr>
      <vt:lpstr>Unit 1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Python</dc:title>
  <dc:creator>Soon Yong Chang</dc:creator>
  <cp:lastModifiedBy>Toheed Arsal</cp:lastModifiedBy>
  <cp:revision>2063</cp:revision>
  <dcterms:created xsi:type="dcterms:W3CDTF">2019-07-06T14:12:49Z</dcterms:created>
  <dcterms:modified xsi:type="dcterms:W3CDTF">2022-10-12T13:08:03Z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</Properties>
</file>