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1" r:id="rId2"/>
  </p:sldMasterIdLst>
  <p:notesMasterIdLst>
    <p:notesMasterId r:id="rId22"/>
  </p:notesMasterIdLst>
  <p:sldIdLst>
    <p:sldId id="792" r:id="rId3"/>
    <p:sldId id="790" r:id="rId4"/>
    <p:sldId id="261" r:id="rId5"/>
    <p:sldId id="789" r:id="rId6"/>
    <p:sldId id="795" r:id="rId7"/>
    <p:sldId id="794" r:id="rId8"/>
    <p:sldId id="796" r:id="rId9"/>
    <p:sldId id="793" r:id="rId10"/>
    <p:sldId id="799" r:id="rId11"/>
    <p:sldId id="798" r:id="rId12"/>
    <p:sldId id="800" r:id="rId13"/>
    <p:sldId id="797" r:id="rId14"/>
    <p:sldId id="803" r:id="rId15"/>
    <p:sldId id="802" r:id="rId16"/>
    <p:sldId id="804" r:id="rId17"/>
    <p:sldId id="801" r:id="rId18"/>
    <p:sldId id="805" r:id="rId19"/>
    <p:sldId id="806" r:id="rId20"/>
    <p:sldId id="791" r:id="rId21"/>
  </p:sldIdLst>
  <p:sldSz cx="9902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119" userDrawn="1">
          <p15:clr>
            <a:srgbClr val="A4A3A4"/>
          </p15:clr>
        </p15:guide>
        <p15:guide id="2" orient="horz" pos="218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3EB0"/>
    <a:srgbClr val="FFB546"/>
    <a:srgbClr val="FF4337"/>
    <a:srgbClr val="00B3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보통 스타일 2 - 강조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14" autoAdjust="0"/>
    <p:restoredTop sz="72205" autoAdjust="0"/>
  </p:normalViewPr>
  <p:slideViewPr>
    <p:cSldViewPr snapToGrid="0">
      <p:cViewPr varScale="1">
        <p:scale>
          <a:sx n="71" d="100"/>
          <a:sy n="71" d="100"/>
        </p:scale>
        <p:origin x="1152" y="78"/>
      </p:cViewPr>
      <p:guideLst>
        <p:guide pos="3119"/>
        <p:guide orient="horz" pos="2183"/>
      </p:guideLst>
    </p:cSldViewPr>
  </p:slideViewPr>
  <p:notesTextViewPr>
    <p:cViewPr>
      <p:scale>
        <a:sx n="125" d="100"/>
        <a:sy n="125"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B57C17-E6FD-4AF5-A787-31E9CCE99A85}" type="datetimeFigureOut">
              <a:rPr lang="ko-KR" altLang="en-US" smtClean="0"/>
              <a:t>2022-10-12</a:t>
            </a:fld>
            <a:endParaRPr lang="ko-KR" altLang="en-US"/>
          </a:p>
        </p:txBody>
      </p:sp>
      <p:sp>
        <p:nvSpPr>
          <p:cNvPr id="4" name="슬라이드 이미지 개체 틀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59C55F-00F1-4985-9065-F2D92AE05D03}" type="slidenum">
              <a:rPr lang="ko-KR" altLang="en-US" smtClean="0"/>
              <a:t>‹#›</a:t>
            </a:fld>
            <a:endParaRPr lang="ko-KR" altLang="en-US"/>
          </a:p>
        </p:txBody>
      </p:sp>
    </p:spTree>
    <p:extLst>
      <p:ext uri="{BB962C8B-B14F-4D97-AF65-F5344CB8AC3E}">
        <p14:creationId xmlns:p14="http://schemas.microsoft.com/office/powerpoint/2010/main" val="991253442"/>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200150" y="1143000"/>
            <a:ext cx="4457700" cy="3086100"/>
          </a:xfrm>
        </p:spPr>
      </p:sp>
      <p:sp>
        <p:nvSpPr>
          <p:cNvPr id="3" name="슬라이드 노트 개체 틀 2"/>
          <p:cNvSpPr>
            <a:spLocks noGrp="1"/>
          </p:cNvSpPr>
          <p:nvPr>
            <p:ph type="body" idx="1"/>
          </p:nvPr>
        </p:nvSpPr>
        <p:spPr/>
        <p:txBody>
          <a:bodyPr/>
          <a:lstStyle/>
          <a:p>
            <a:r>
              <a:rPr lang="en-US" altLang="ko-KR" dirty="0"/>
              <a:t>Note:</a:t>
            </a:r>
            <a:endParaRPr lang="ko-KR" altLang="en-US" dirty="0"/>
          </a:p>
        </p:txBody>
      </p:sp>
      <p:sp>
        <p:nvSpPr>
          <p:cNvPr id="4" name="슬라이드 번호 개체 틀 3"/>
          <p:cNvSpPr>
            <a:spLocks noGrp="1"/>
          </p:cNvSpPr>
          <p:nvPr>
            <p:ph type="sldNum" sz="quarter" idx="5"/>
          </p:nvPr>
        </p:nvSpPr>
        <p:spPr/>
        <p:txBody>
          <a:bodyPr/>
          <a:lstStyle/>
          <a:p>
            <a:fld id="{5B59C55F-00F1-4985-9065-F2D92AE05D03}" type="slidenum">
              <a:rPr lang="ko-KR" altLang="en-US" smtClean="0"/>
              <a:t>3</a:t>
            </a:fld>
            <a:endParaRPr lang="ko-KR" altLang="en-US"/>
          </a:p>
        </p:txBody>
      </p:sp>
    </p:spTree>
    <p:extLst>
      <p:ext uri="{BB962C8B-B14F-4D97-AF65-F5344CB8AC3E}">
        <p14:creationId xmlns:p14="http://schemas.microsoft.com/office/powerpoint/2010/main" val="25951025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200150" y="1143000"/>
            <a:ext cx="4457700" cy="3086100"/>
          </a:xfrm>
        </p:spPr>
      </p:sp>
      <p:sp>
        <p:nvSpPr>
          <p:cNvPr id="3" name="슬라이드 노트 개체 틀 2"/>
          <p:cNvSpPr>
            <a:spLocks noGrp="1"/>
          </p:cNvSpPr>
          <p:nvPr>
            <p:ph type="body" idx="1"/>
          </p:nvPr>
        </p:nvSpPr>
        <p:spPr/>
        <p:txBody>
          <a:bodyPr/>
          <a:lstStyle/>
          <a:p>
            <a:r>
              <a:rPr lang="en-US" altLang="ko-KR" dirty="0"/>
              <a:t>Note:</a:t>
            </a:r>
            <a:endParaRPr lang="ko-KR" altLang="en-US" dirty="0"/>
          </a:p>
        </p:txBody>
      </p:sp>
      <p:sp>
        <p:nvSpPr>
          <p:cNvPr id="4" name="슬라이드 번호 개체 틀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B59C55F-00F1-4985-9065-F2D92AE05D03}" type="slidenum">
              <a:rPr kumimoji="0" lang="ko-KR" altLang="en-US" sz="1200" b="0" i="0" u="none" strike="noStrike" kern="1200" cap="none" spc="0" normalizeH="0" baseline="0" noProof="0" smtClean="0">
                <a:ln>
                  <a:noFill/>
                </a:ln>
                <a:solidFill>
                  <a:prstClr val="black"/>
                </a:solidFill>
                <a:effectLst/>
                <a:uLnTx/>
                <a:uFillTx/>
                <a:latin typeface="맑은 고딕" panose="020F0502020204030204"/>
                <a:ea typeface="맑은 고딕" panose="020B0503020000020004" pitchFamily="34" charset="-127"/>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ko-KR" altLang="en-US" sz="12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7097588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200150" y="1143000"/>
            <a:ext cx="4457700" cy="3086100"/>
          </a:xfrm>
        </p:spPr>
      </p:sp>
      <p:sp>
        <p:nvSpPr>
          <p:cNvPr id="3" name="슬라이드 노트 개체 틀 2"/>
          <p:cNvSpPr>
            <a:spLocks noGrp="1"/>
          </p:cNvSpPr>
          <p:nvPr>
            <p:ph type="body" idx="1"/>
          </p:nvPr>
        </p:nvSpPr>
        <p:spPr/>
        <p:txBody>
          <a:bodyPr/>
          <a:lstStyle/>
          <a:p>
            <a:r>
              <a:rPr lang="en-US" altLang="ko-KR" dirty="0"/>
              <a:t>Note:</a:t>
            </a:r>
            <a:endParaRPr lang="ko-KR" altLang="en-US" dirty="0"/>
          </a:p>
        </p:txBody>
      </p:sp>
      <p:sp>
        <p:nvSpPr>
          <p:cNvPr id="4" name="슬라이드 번호 개체 틀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B59C55F-00F1-4985-9065-F2D92AE05D03}" type="slidenum">
              <a:rPr kumimoji="0" lang="ko-KR" altLang="en-US" sz="1200" b="0" i="0" u="none" strike="noStrike" kern="1200" cap="none" spc="0" normalizeH="0" baseline="0" noProof="0" smtClean="0">
                <a:ln>
                  <a:noFill/>
                </a:ln>
                <a:solidFill>
                  <a:prstClr val="black"/>
                </a:solidFill>
                <a:effectLst/>
                <a:uLnTx/>
                <a:uFillTx/>
                <a:latin typeface="맑은 고딕" panose="020F0502020204030204"/>
                <a:ea typeface="맑은 고딕" panose="020B0503020000020004" pitchFamily="34" charset="-127"/>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ko-KR" altLang="en-US" sz="12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37883353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7731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able of Contents">
    <p:spTree>
      <p:nvGrpSpPr>
        <p:cNvPr id="1" name=""/>
        <p:cNvGrpSpPr/>
        <p:nvPr/>
      </p:nvGrpSpPr>
      <p:grpSpPr>
        <a:xfrm>
          <a:off x="0" y="0"/>
          <a:ext cx="0" cy="0"/>
          <a:chOff x="0" y="0"/>
          <a:chExt cx="0" cy="0"/>
        </a:xfrm>
      </p:grpSpPr>
      <p:pic>
        <p:nvPicPr>
          <p:cNvPr id="5" name="그림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cxnSp>
        <p:nvCxnSpPr>
          <p:cNvPr id="12" name="직선 연결선 11">
            <a:extLst>
              <a:ext uri="{FF2B5EF4-FFF2-40B4-BE49-F238E27FC236}">
                <a16:creationId xmlns:a16="http://schemas.microsoft.com/office/drawing/2014/main" id="{107951CE-0A5B-4EC7-B663-290867B6A3B2}"/>
              </a:ext>
            </a:extLst>
          </p:cNvPr>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a:extLst>
              <a:ext uri="{FF2B5EF4-FFF2-40B4-BE49-F238E27FC236}">
                <a16:creationId xmlns:a16="http://schemas.microsoft.com/office/drawing/2014/main" id="{DB8B1220-1660-457F-B990-656A8230EA54}"/>
              </a:ext>
            </a:extLst>
          </p:cNvPr>
          <p:cNvSpPr txBox="1">
            <a:spLocks/>
          </p:cNvSpPr>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094" rtl="0" eaLnBrk="1" fontAlgn="auto" latinLnBrk="1" hangingPunct="1">
              <a:lnSpc>
                <a:spcPct val="100000"/>
              </a:lnSpc>
              <a:spcBef>
                <a:spcPts val="0"/>
              </a:spcBef>
              <a:spcAft>
                <a:spcPts val="0"/>
              </a:spcAft>
              <a:buClrTx/>
              <a:buSzTx/>
              <a:buFontTx/>
              <a:buNone/>
              <a:tabLst/>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pPr marL="0" marR="0" lvl="0" indent="0" algn="r" defTabSz="914094" rtl="0" eaLnBrk="1" fontAlgn="auto" latinLnBrk="1" hangingPunct="1">
                <a:lnSpc>
                  <a:spcPct val="100000"/>
                </a:lnSpc>
                <a:spcBef>
                  <a:spcPts val="0"/>
                </a:spcBef>
                <a:spcAft>
                  <a:spcPts val="0"/>
                </a:spcAft>
                <a:buClrTx/>
                <a:buSzTx/>
                <a:buFontTx/>
                <a:buNone/>
                <a:tabLst/>
                <a:defRPr/>
              </a:pPr>
              <a:t>‹#›</a:t>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a:extLst>
              <a:ext uri="{FF2B5EF4-FFF2-40B4-BE49-F238E27FC236}">
                <a16:creationId xmlns:a16="http://schemas.microsoft.com/office/drawing/2014/main" id="{AA07D337-B9C3-4E5E-811E-AEFBB17ADEF5}"/>
              </a:ext>
            </a:extLst>
          </p:cNvPr>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p>
        </p:txBody>
      </p:sp>
      <p:sp>
        <p:nvSpPr>
          <p:cNvPr id="3" name="제목 2">
            <a:extLst>
              <a:ext uri="{FF2B5EF4-FFF2-40B4-BE49-F238E27FC236}">
                <a16:creationId xmlns:a16="http://schemas.microsoft.com/office/drawing/2014/main" id="{4625E1FE-2B04-4D8E-A51A-6B9CEC7B3790}"/>
              </a:ext>
            </a:extLst>
          </p:cNvPr>
          <p:cNvSpPr>
            <a:spLocks noGrp="1"/>
          </p:cNvSpPr>
          <p:nvPr>
            <p:ph type="title" hasCustomPrompt="1"/>
          </p:nvPr>
        </p:nvSpPr>
        <p:spPr>
          <a:xfrm>
            <a:off x="449468" y="1440000"/>
            <a:ext cx="8541187" cy="4924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a:lnSpc>
                <a:spcPct val="100000"/>
              </a:lnSpc>
              <a:spcBef>
                <a:spcPts val="0"/>
              </a:spcBef>
              <a:defRPr lang="ko-KR" altLang="en-US" sz="3200">
                <a:solidFill>
                  <a:schemeClr val="tx1">
                    <a:lumMod val="95000"/>
                    <a:lumOff val="5000"/>
                  </a:schemeClr>
                </a:solidFill>
                <a:latin typeface="Samsung Sharp Sans" pitchFamily="2" charset="0"/>
                <a:ea typeface="Samsung Sharp Sans" pitchFamily="2" charset="0"/>
                <a:cs typeface="Samsung Sharp Sans" pitchFamily="2" charset="0"/>
              </a:defRPr>
            </a:lvl1pPr>
          </a:lstStyle>
          <a:p>
            <a:pPr marL="0" lvl="0" defTabSz="457050" latinLnBrk="0"/>
            <a:r>
              <a:rPr lang="en-US" altLang="ko-KR" dirty="0"/>
              <a:t>Slide Title</a:t>
            </a:r>
            <a:endParaRPr lang="ko-KR" altLang="en-US" dirty="0"/>
          </a:p>
        </p:txBody>
      </p:sp>
      <p:sp>
        <p:nvSpPr>
          <p:cNvPr id="19" name="텍스트 개체 틀 18">
            <a:extLst>
              <a:ext uri="{FF2B5EF4-FFF2-40B4-BE49-F238E27FC236}">
                <a16:creationId xmlns:a16="http://schemas.microsoft.com/office/drawing/2014/main" id="{DFEC8C6A-D95C-4B3C-9803-6F9071BF0C29}"/>
              </a:ext>
            </a:extLst>
          </p:cNvPr>
          <p:cNvSpPr>
            <a:spLocks noGrp="1"/>
          </p:cNvSpPr>
          <p:nvPr>
            <p:ph type="body" sz="quarter" idx="10" hasCustomPrompt="1"/>
          </p:nvPr>
        </p:nvSpPr>
        <p:spPr>
          <a:xfrm>
            <a:off x="449468" y="450000"/>
            <a:ext cx="323896"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799" dirty="0">
                <a:solidFill>
                  <a:schemeClr val="bg1"/>
                </a:solidFill>
                <a:latin typeface="Samsung Sharp Sans Medium" pitchFamily="2" charset="0"/>
                <a:ea typeface="Samsung Sharp Sans Medium" pitchFamily="2" charset="0"/>
                <a:cs typeface="Samsung Sharp Sans Medium" pitchFamily="2" charset="0"/>
              </a:defRPr>
            </a:lvl1pPr>
          </a:lstStyle>
          <a:p>
            <a:pPr marL="0" lvl="0" defTabSz="457050" latinLnBrk="0"/>
            <a:r>
              <a:rPr lang="en-US" altLang="ko-KR" dirty="0"/>
              <a:t>No</a:t>
            </a:r>
            <a:endParaRPr lang="ko-KR" altLang="en-US" dirty="0"/>
          </a:p>
        </p:txBody>
      </p:sp>
      <p:sp>
        <p:nvSpPr>
          <p:cNvPr id="20" name="텍스트 개체 틀 18">
            <a:extLst>
              <a:ext uri="{FF2B5EF4-FFF2-40B4-BE49-F238E27FC236}">
                <a16:creationId xmlns:a16="http://schemas.microsoft.com/office/drawing/2014/main" id="{6DA22BCA-E7E2-4377-AD8E-AC1336C3DB31}"/>
              </a:ext>
            </a:extLst>
          </p:cNvPr>
          <p:cNvSpPr>
            <a:spLocks noGrp="1"/>
          </p:cNvSpPr>
          <p:nvPr>
            <p:ph type="body" sz="quarter" idx="11" hasCustomPrompt="1"/>
          </p:nvPr>
        </p:nvSpPr>
        <p:spPr>
          <a:xfrm>
            <a:off x="790000" y="450001"/>
            <a:ext cx="6837808"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799" dirty="0">
                <a:solidFill>
                  <a:schemeClr val="bg1"/>
                </a:solidFill>
                <a:latin typeface="Samsung Sharp Sans Bold" pitchFamily="2" charset="0"/>
                <a:ea typeface="Samsung Sharp Sans Bold" pitchFamily="2" charset="0"/>
                <a:cs typeface="Samsung Sharp Sans Bold" pitchFamily="2" charset="0"/>
              </a:defRPr>
            </a:lvl1pPr>
          </a:lstStyle>
          <a:p>
            <a:pPr marL="0" lvl="0" defTabSz="457050" latinLnBrk="0"/>
            <a:r>
              <a:rPr lang="en-US" altLang="ko-KR" dirty="0"/>
              <a:t>Subtitle</a:t>
            </a:r>
            <a:endParaRPr lang="ko-KR" altLang="en-US" dirty="0"/>
          </a:p>
        </p:txBody>
      </p:sp>
      <p:sp>
        <p:nvSpPr>
          <p:cNvPr id="21" name="텍스트 개체 틀 18">
            <a:extLst>
              <a:ext uri="{FF2B5EF4-FFF2-40B4-BE49-F238E27FC236}">
                <a16:creationId xmlns:a16="http://schemas.microsoft.com/office/drawing/2014/main" id="{7647BD6A-5F13-45AE-859C-AF2BA0A739E6}"/>
              </a:ext>
            </a:extLst>
          </p:cNvPr>
          <p:cNvSpPr>
            <a:spLocks noGrp="1"/>
          </p:cNvSpPr>
          <p:nvPr>
            <p:ph type="body" sz="quarter" idx="12" hasCustomPrompt="1"/>
          </p:nvPr>
        </p:nvSpPr>
        <p:spPr>
          <a:xfrm>
            <a:off x="9112825" y="480779"/>
            <a:ext cx="340625" cy="246221"/>
          </a:xfrm>
          <a:prstGeom prst="rect">
            <a:avLst/>
          </a:prstGeom>
        </p:spPr>
        <p:txBody>
          <a:bodyPr wrap="square" lIns="0" tIns="0" rIns="0" bIns="0">
            <a:spAutoFit/>
          </a:bodyPr>
          <a:lstStyle>
            <a:lvl1pPr marL="0" indent="0" algn="r">
              <a:lnSpc>
                <a:spcPct val="100000"/>
              </a:lnSpc>
              <a:spcBef>
                <a:spcPts val="0"/>
              </a:spcBef>
              <a:buNone/>
              <a:defRPr lang="ko-KR" altLang="en-US" sz="1600" dirty="0">
                <a:solidFill>
                  <a:schemeClr val="bg1">
                    <a:lumMod val="85000"/>
                  </a:schemeClr>
                </a:solidFill>
                <a:latin typeface="Samsung Sharp Sans Bold" pitchFamily="2" charset="0"/>
                <a:ea typeface="Samsung Sharp Sans Bold" pitchFamily="2" charset="0"/>
                <a:cs typeface="Samsung Sharp Sans Bold" pitchFamily="2" charset="0"/>
              </a:defRPr>
            </a:lvl1pPr>
          </a:lstStyle>
          <a:p>
            <a:pPr marL="0" lvl="0" algn="r" defTabSz="457063" latinLnBrk="0"/>
            <a:r>
              <a:rPr lang="en-US" altLang="ko-KR" dirty="0"/>
              <a:t>00</a:t>
            </a:r>
            <a:endParaRPr lang="ko-KR" altLang="en-US" dirty="0"/>
          </a:p>
        </p:txBody>
      </p:sp>
      <p:sp>
        <p:nvSpPr>
          <p:cNvPr id="23" name="텍스트 개체 틀 18">
            <a:extLst>
              <a:ext uri="{FF2B5EF4-FFF2-40B4-BE49-F238E27FC236}">
                <a16:creationId xmlns:a16="http://schemas.microsoft.com/office/drawing/2014/main" id="{3A9667F7-80AD-4A7A-8543-285975B06BE3}"/>
              </a:ext>
            </a:extLst>
          </p:cNvPr>
          <p:cNvSpPr>
            <a:spLocks noGrp="1"/>
          </p:cNvSpPr>
          <p:nvPr>
            <p:ph type="body" sz="quarter" idx="13" hasCustomPrompt="1"/>
          </p:nvPr>
        </p:nvSpPr>
        <p:spPr>
          <a:xfrm>
            <a:off x="8740667" y="454275"/>
            <a:ext cx="467850" cy="2462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600" dirty="0">
                <a:solidFill>
                  <a:schemeClr val="bg1">
                    <a:lumMod val="85000"/>
                  </a:schemeClr>
                </a:solidFill>
                <a:latin typeface="Samsung Sharp Sans Medium" pitchFamily="2" charset="0"/>
                <a:ea typeface="Samsung Sharp Sans Medium" pitchFamily="2" charset="0"/>
                <a:cs typeface="Samsung Sharp Sans Medium" pitchFamily="2" charset="0"/>
              </a:defRPr>
            </a:lvl1pPr>
          </a:lstStyle>
          <a:p>
            <a:pPr marL="0" lvl="0" defTabSz="457050" latinLnBrk="0"/>
            <a:r>
              <a:rPr lang="en-US" altLang="ko-KR" dirty="0"/>
              <a:t>UNIT</a:t>
            </a:r>
            <a:endParaRPr lang="ko-KR" altLang="en-US" dirty="0"/>
          </a:p>
        </p:txBody>
      </p:sp>
      <p:sp>
        <p:nvSpPr>
          <p:cNvPr id="16" name="텍스트 개체 틀 7">
            <a:extLst>
              <a:ext uri="{FF2B5EF4-FFF2-40B4-BE49-F238E27FC236}">
                <a16:creationId xmlns:a16="http://schemas.microsoft.com/office/drawing/2014/main" id="{B6D584F0-F100-4FB4-B935-0E81DB1D3B51}"/>
              </a:ext>
            </a:extLst>
          </p:cNvPr>
          <p:cNvSpPr>
            <a:spLocks noGrp="1"/>
          </p:cNvSpPr>
          <p:nvPr>
            <p:ph type="body" sz="quarter" idx="15" hasCustomPrompt="1"/>
          </p:nvPr>
        </p:nvSpPr>
        <p:spPr>
          <a:xfrm>
            <a:off x="522288" y="2221661"/>
            <a:ext cx="8055439" cy="914400"/>
          </a:xfrm>
          <a:prstGeom prst="rect">
            <a:avLst/>
          </a:prstGeom>
        </p:spPr>
        <p:txBody>
          <a:bodyPr lIns="0" tIns="0" rIns="0" bIns="0"/>
          <a:lstStyle>
            <a:lvl1pPr marL="177747" indent="-177747">
              <a:lnSpc>
                <a:spcPts val="1800"/>
              </a:lnSpc>
              <a:buSzPct val="105000"/>
              <a:buFontTx/>
              <a:buBlip>
                <a:blip r:embed="rId3"/>
              </a:buBlip>
              <a:defRPr kumimoji="1" lang="en-US" altLang="ko-KR" sz="1400" kern="1200" smtClean="0">
                <a:solidFill>
                  <a:prstClr val="black">
                    <a:lumMod val="85000"/>
                    <a:lumOff val="15000"/>
                  </a:prstClr>
                </a:solidFill>
                <a:latin typeface="SamsungOne 400" panose="020B0503030303020204" pitchFamily="34" charset="0"/>
                <a:ea typeface="SamsungOne 400" panose="020B0503030303020204" pitchFamily="34" charset="0"/>
                <a:cs typeface="+mn-cs"/>
              </a:defRPr>
            </a:lvl1pPr>
            <a:lvl2pPr marL="360255" indent="-182508">
              <a:lnSpc>
                <a:spcPts val="1800"/>
              </a:lnSpc>
              <a:buSzPct val="80000"/>
              <a:buFontTx/>
              <a:buBlip>
                <a:blip r:embed="rId4"/>
              </a:buBlip>
              <a:tabLst>
                <a:tab pos="447541" algn="l"/>
              </a:tabLst>
              <a:defRPr lang="en-US" altLang="ko-KR" sz="1300" kern="1200" dirty="0" smtClean="0">
                <a:solidFill>
                  <a:prstClr val="black">
                    <a:lumMod val="85000"/>
                    <a:lumOff val="15000"/>
                  </a:prstClr>
                </a:solidFill>
                <a:latin typeface="SamsungOne 400" panose="020B0503030303020204" pitchFamily="34" charset="0"/>
                <a:ea typeface="SamsungOne 400" panose="020B0503030303020204" pitchFamily="34" charset="0"/>
                <a:cs typeface="+mn-cs"/>
              </a:defRPr>
            </a:lvl2pPr>
          </a:lstStyle>
          <a:p>
            <a:pPr lvl="0"/>
            <a:r>
              <a:rPr lang="en-US" altLang="ko-KR" dirty="0"/>
              <a:t>Level1</a:t>
            </a:r>
          </a:p>
          <a:p>
            <a:pPr lvl="1"/>
            <a:r>
              <a:rPr lang="en-US" altLang="ko-KR" dirty="0"/>
              <a:t>Level2</a:t>
            </a:r>
          </a:p>
          <a:p>
            <a:pPr lvl="1"/>
            <a:endParaRPr lang="en-US" altLang="ko-KR" dirty="0"/>
          </a:p>
          <a:p>
            <a:pPr marL="628461" lvl="1" indent="-207901" algn="l" defTabSz="843830" rtl="0" eaLnBrk="1" latinLnBrk="1" hangingPunct="1">
              <a:lnSpc>
                <a:spcPct val="90000"/>
              </a:lnSpc>
              <a:spcBef>
                <a:spcPts val="462"/>
              </a:spcBef>
              <a:buSzPct val="90000"/>
              <a:buFontTx/>
              <a:buBlip>
                <a:blip r:embed="rId5"/>
              </a:buBlip>
            </a:pPr>
            <a:endParaRPr lang="en-US" altLang="ko-KR" dirty="0"/>
          </a:p>
          <a:p>
            <a:pPr lvl="1"/>
            <a:endParaRPr lang="ko-KR" altLang="en-US" dirty="0"/>
          </a:p>
        </p:txBody>
      </p:sp>
      <p:sp>
        <p:nvSpPr>
          <p:cNvPr id="17" name="슬라이드 번호 개체 틀 15">
            <a:extLst>
              <a:ext uri="{FF2B5EF4-FFF2-40B4-BE49-F238E27FC236}">
                <a16:creationId xmlns:a16="http://schemas.microsoft.com/office/drawing/2014/main" id="{D63EAE99-E447-4D3D-BFEE-6F01BCEB93C6}"/>
              </a:ext>
            </a:extLst>
          </p:cNvPr>
          <p:cNvSpPr txBox="1">
            <a:spLocks/>
          </p:cNvSpPr>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rPr>
              <a:t>Traffic Sign Recognition System using CNN</a:t>
            </a:r>
          </a:p>
        </p:txBody>
      </p:sp>
    </p:spTree>
    <p:extLst>
      <p:ext uri="{BB962C8B-B14F-4D97-AF65-F5344CB8AC3E}">
        <p14:creationId xmlns:p14="http://schemas.microsoft.com/office/powerpoint/2010/main" val="340498866"/>
      </p:ext>
    </p:extLst>
  </p:cSld>
  <p:clrMapOvr>
    <a:masterClrMapping/>
  </p:clrMapOvr>
  <p:extLst>
    <p:ext uri="{DCECCB84-F9BA-43D5-87BE-67443E8EF086}">
      <p15:sldGuideLst xmlns:p15="http://schemas.microsoft.com/office/powerpoint/2012/main">
        <p15:guide id="1" orient="horz" pos="902">
          <p15:clr>
            <a:srgbClr val="FBAE40"/>
          </p15:clr>
        </p15:guide>
        <p15:guide id="2" pos="285">
          <p15:clr>
            <a:srgbClr val="FBAE40"/>
          </p15:clr>
        </p15:guide>
        <p15:guide id="3" pos="5955">
          <p15:clr>
            <a:srgbClr val="FBAE40"/>
          </p15:clr>
        </p15:guide>
        <p15:guide id="4" pos="329">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Table of Contents">
    <p:spTree>
      <p:nvGrpSpPr>
        <p:cNvPr id="1" name=""/>
        <p:cNvGrpSpPr/>
        <p:nvPr/>
      </p:nvGrpSpPr>
      <p:grpSpPr>
        <a:xfrm>
          <a:off x="0" y="0"/>
          <a:ext cx="0" cy="0"/>
          <a:chOff x="0" y="0"/>
          <a:chExt cx="0" cy="0"/>
        </a:xfrm>
      </p:grpSpPr>
      <p:pic>
        <p:nvPicPr>
          <p:cNvPr id="5" name="그림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cxnSp>
        <p:nvCxnSpPr>
          <p:cNvPr id="12" name="직선 연결선 11">
            <a:extLst>
              <a:ext uri="{FF2B5EF4-FFF2-40B4-BE49-F238E27FC236}">
                <a16:creationId xmlns:a16="http://schemas.microsoft.com/office/drawing/2014/main" id="{107951CE-0A5B-4EC7-B663-290867B6A3B2}"/>
              </a:ext>
            </a:extLst>
          </p:cNvPr>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a:extLst>
              <a:ext uri="{FF2B5EF4-FFF2-40B4-BE49-F238E27FC236}">
                <a16:creationId xmlns:a16="http://schemas.microsoft.com/office/drawing/2014/main" id="{DB8B1220-1660-457F-B990-656A8230EA54}"/>
              </a:ext>
            </a:extLst>
          </p:cNvPr>
          <p:cNvSpPr txBox="1">
            <a:spLocks/>
          </p:cNvSpPr>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094" rtl="0" eaLnBrk="1" fontAlgn="auto" latinLnBrk="1" hangingPunct="1">
              <a:lnSpc>
                <a:spcPct val="100000"/>
              </a:lnSpc>
              <a:spcBef>
                <a:spcPts val="0"/>
              </a:spcBef>
              <a:spcAft>
                <a:spcPts val="0"/>
              </a:spcAft>
              <a:buClrTx/>
              <a:buSzTx/>
              <a:buFontTx/>
              <a:buNone/>
              <a:tabLst/>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pPr marL="0" marR="0" lvl="0" indent="0" algn="r" defTabSz="914094" rtl="0" eaLnBrk="1" fontAlgn="auto" latinLnBrk="1" hangingPunct="1">
                <a:lnSpc>
                  <a:spcPct val="100000"/>
                </a:lnSpc>
                <a:spcBef>
                  <a:spcPts val="0"/>
                </a:spcBef>
                <a:spcAft>
                  <a:spcPts val="0"/>
                </a:spcAft>
                <a:buClrTx/>
                <a:buSzTx/>
                <a:buFontTx/>
                <a:buNone/>
                <a:tabLst/>
                <a:defRPr/>
              </a:pPr>
              <a:t>‹#›</a:t>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a:extLst>
              <a:ext uri="{FF2B5EF4-FFF2-40B4-BE49-F238E27FC236}">
                <a16:creationId xmlns:a16="http://schemas.microsoft.com/office/drawing/2014/main" id="{AA07D337-B9C3-4E5E-811E-AEFBB17ADEF5}"/>
              </a:ext>
            </a:extLst>
          </p:cNvPr>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p>
        </p:txBody>
      </p:sp>
      <p:sp>
        <p:nvSpPr>
          <p:cNvPr id="17" name="슬라이드 번호 개체 틀 15">
            <a:extLst>
              <a:ext uri="{FF2B5EF4-FFF2-40B4-BE49-F238E27FC236}">
                <a16:creationId xmlns:a16="http://schemas.microsoft.com/office/drawing/2014/main" id="{D63EAE99-E447-4D3D-BFEE-6F01BCEB93C6}"/>
              </a:ext>
            </a:extLst>
          </p:cNvPr>
          <p:cNvSpPr txBox="1">
            <a:spLocks/>
          </p:cNvSpPr>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094"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Traffic Sign Recognition System using CNN</a:t>
            </a:r>
          </a:p>
        </p:txBody>
      </p:sp>
    </p:spTree>
    <p:extLst>
      <p:ext uri="{BB962C8B-B14F-4D97-AF65-F5344CB8AC3E}">
        <p14:creationId xmlns:p14="http://schemas.microsoft.com/office/powerpoint/2010/main" val="3609230493"/>
      </p:ext>
    </p:extLst>
  </p:cSld>
  <p:clrMapOvr>
    <a:masterClrMapping/>
  </p:clrMapOvr>
  <p:extLst>
    <p:ext uri="{DCECCB84-F9BA-43D5-87BE-67443E8EF086}">
      <p15:sldGuideLst xmlns:p15="http://schemas.microsoft.com/office/powerpoint/2012/main">
        <p15:guide id="1" orient="horz" pos="902">
          <p15:clr>
            <a:srgbClr val="FBAE40"/>
          </p15:clr>
        </p15:guide>
        <p15:guide id="2" pos="285">
          <p15:clr>
            <a:srgbClr val="FBAE40"/>
          </p15:clr>
        </p15:guide>
        <p15:guide id="3" pos="5955">
          <p15:clr>
            <a:srgbClr val="FBAE40"/>
          </p15:clr>
        </p15:guide>
        <p15:guide id="4" pos="329">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able of Contents2">
    <p:spTree>
      <p:nvGrpSpPr>
        <p:cNvPr id="1" name=""/>
        <p:cNvGrpSpPr/>
        <p:nvPr/>
      </p:nvGrpSpPr>
      <p:grpSpPr>
        <a:xfrm>
          <a:off x="0" y="0"/>
          <a:ext cx="0" cy="0"/>
          <a:chOff x="0" y="0"/>
          <a:chExt cx="0" cy="0"/>
        </a:xfrm>
      </p:grpSpPr>
      <p:pic>
        <p:nvPicPr>
          <p:cNvPr id="2" name="그림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88" y="0"/>
            <a:ext cx="9902825" cy="6858000"/>
          </a:xfrm>
          <a:prstGeom prst="rect">
            <a:avLst/>
          </a:prstGeom>
        </p:spPr>
      </p:pic>
      <p:cxnSp>
        <p:nvCxnSpPr>
          <p:cNvPr id="12" name="직선 연결선 11">
            <a:extLst>
              <a:ext uri="{FF2B5EF4-FFF2-40B4-BE49-F238E27FC236}">
                <a16:creationId xmlns:a16="http://schemas.microsoft.com/office/drawing/2014/main" id="{107951CE-0A5B-4EC7-B663-290867B6A3B2}"/>
              </a:ext>
            </a:extLst>
          </p:cNvPr>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a:extLst>
              <a:ext uri="{FF2B5EF4-FFF2-40B4-BE49-F238E27FC236}">
                <a16:creationId xmlns:a16="http://schemas.microsoft.com/office/drawing/2014/main" id="{DB8B1220-1660-457F-B990-656A8230EA54}"/>
              </a:ext>
            </a:extLst>
          </p:cNvPr>
          <p:cNvSpPr txBox="1">
            <a:spLocks/>
          </p:cNvSpPr>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094" rtl="0" eaLnBrk="1" fontAlgn="auto" latinLnBrk="1" hangingPunct="1">
              <a:lnSpc>
                <a:spcPct val="100000"/>
              </a:lnSpc>
              <a:spcBef>
                <a:spcPts val="0"/>
              </a:spcBef>
              <a:spcAft>
                <a:spcPts val="0"/>
              </a:spcAft>
              <a:buClrTx/>
              <a:buSzTx/>
              <a:buFontTx/>
              <a:buNone/>
              <a:tabLst/>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pPr marL="0" marR="0" lvl="0" indent="0" algn="r" defTabSz="914094" rtl="0" eaLnBrk="1" fontAlgn="auto" latinLnBrk="1" hangingPunct="1">
                <a:lnSpc>
                  <a:spcPct val="100000"/>
                </a:lnSpc>
                <a:spcBef>
                  <a:spcPts val="0"/>
                </a:spcBef>
                <a:spcAft>
                  <a:spcPts val="0"/>
                </a:spcAft>
                <a:buClrTx/>
                <a:buSzTx/>
                <a:buFontTx/>
                <a:buNone/>
                <a:tabLst/>
                <a:defRPr/>
              </a:pPr>
              <a:t>‹#›</a:t>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a:extLst>
              <a:ext uri="{FF2B5EF4-FFF2-40B4-BE49-F238E27FC236}">
                <a16:creationId xmlns:a16="http://schemas.microsoft.com/office/drawing/2014/main" id="{AA07D337-B9C3-4E5E-811E-AEFBB17ADEF5}"/>
              </a:ext>
            </a:extLst>
          </p:cNvPr>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p>
        </p:txBody>
      </p:sp>
    </p:spTree>
    <p:extLst>
      <p:ext uri="{BB962C8B-B14F-4D97-AF65-F5344CB8AC3E}">
        <p14:creationId xmlns:p14="http://schemas.microsoft.com/office/powerpoint/2010/main" val="3012461984"/>
      </p:ext>
    </p:extLst>
  </p:cSld>
  <p:clrMapOvr>
    <a:masterClrMapping/>
  </p:clrMapOvr>
  <p:extLst>
    <p:ext uri="{DCECCB84-F9BA-43D5-87BE-67443E8EF086}">
      <p15:sldGuideLst xmlns:p15="http://schemas.microsoft.com/office/powerpoint/2012/main">
        <p15:guide id="1" orient="horz" pos="2614">
          <p15:clr>
            <a:srgbClr val="FBAE40"/>
          </p15:clr>
        </p15:guide>
        <p15:guide id="2" pos="443">
          <p15:clr>
            <a:srgbClr val="FBAE40"/>
          </p15:clr>
        </p15:guide>
        <p15:guide id="3" pos="5955">
          <p15:clr>
            <a:srgbClr val="FBAE40"/>
          </p15:clr>
        </p15:guide>
        <p15:guide id="4" pos="609">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able of Contents">
    <p:spTree>
      <p:nvGrpSpPr>
        <p:cNvPr id="1" name=""/>
        <p:cNvGrpSpPr/>
        <p:nvPr/>
      </p:nvGrpSpPr>
      <p:grpSpPr>
        <a:xfrm>
          <a:off x="0" y="0"/>
          <a:ext cx="0" cy="0"/>
          <a:chOff x="0" y="0"/>
          <a:chExt cx="0" cy="0"/>
        </a:xfrm>
      </p:grpSpPr>
      <p:pic>
        <p:nvPicPr>
          <p:cNvPr id="3" name="그림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cxnSp>
        <p:nvCxnSpPr>
          <p:cNvPr id="12" name="직선 연결선 11">
            <a:extLst>
              <a:ext uri="{FF2B5EF4-FFF2-40B4-BE49-F238E27FC236}">
                <a16:creationId xmlns:a16="http://schemas.microsoft.com/office/drawing/2014/main" id="{107951CE-0A5B-4EC7-B663-290867B6A3B2}"/>
              </a:ext>
            </a:extLst>
          </p:cNvPr>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a:extLst>
              <a:ext uri="{FF2B5EF4-FFF2-40B4-BE49-F238E27FC236}">
                <a16:creationId xmlns:a16="http://schemas.microsoft.com/office/drawing/2014/main" id="{DB8B1220-1660-457F-B990-656A8230EA54}"/>
              </a:ext>
            </a:extLst>
          </p:cNvPr>
          <p:cNvSpPr txBox="1">
            <a:spLocks/>
          </p:cNvSpPr>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094" rtl="0" eaLnBrk="1" fontAlgn="auto" latinLnBrk="1" hangingPunct="1">
              <a:lnSpc>
                <a:spcPct val="100000"/>
              </a:lnSpc>
              <a:spcBef>
                <a:spcPts val="0"/>
              </a:spcBef>
              <a:spcAft>
                <a:spcPts val="0"/>
              </a:spcAft>
              <a:buClrTx/>
              <a:buSzTx/>
              <a:buFontTx/>
              <a:buNone/>
              <a:tabLst/>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pPr marL="0" marR="0" lvl="0" indent="0" algn="r" defTabSz="914094" rtl="0" eaLnBrk="1" fontAlgn="auto" latinLnBrk="1" hangingPunct="1">
                <a:lnSpc>
                  <a:spcPct val="100000"/>
                </a:lnSpc>
                <a:spcBef>
                  <a:spcPts val="0"/>
                </a:spcBef>
                <a:spcAft>
                  <a:spcPts val="0"/>
                </a:spcAft>
                <a:buClrTx/>
                <a:buSzTx/>
                <a:buFontTx/>
                <a:buNone/>
                <a:tabLst/>
                <a:defRPr/>
              </a:pPr>
              <a:t>‹#›</a:t>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a:extLst>
              <a:ext uri="{FF2B5EF4-FFF2-40B4-BE49-F238E27FC236}">
                <a16:creationId xmlns:a16="http://schemas.microsoft.com/office/drawing/2014/main" id="{AA07D337-B9C3-4E5E-811E-AEFBB17ADEF5}"/>
              </a:ext>
            </a:extLst>
          </p:cNvPr>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p>
        </p:txBody>
      </p:sp>
      <p:sp>
        <p:nvSpPr>
          <p:cNvPr id="7" name="슬라이드 번호 개체 틀 15">
            <a:extLst>
              <a:ext uri="{FF2B5EF4-FFF2-40B4-BE49-F238E27FC236}">
                <a16:creationId xmlns:a16="http://schemas.microsoft.com/office/drawing/2014/main" id="{E75758B0-2429-4331-898E-5EEED60D4280}"/>
              </a:ext>
            </a:extLst>
          </p:cNvPr>
          <p:cNvSpPr txBox="1">
            <a:spLocks/>
          </p:cNvSpPr>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094"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Project Name</a:t>
            </a:r>
          </a:p>
        </p:txBody>
      </p:sp>
    </p:spTree>
    <p:extLst>
      <p:ext uri="{BB962C8B-B14F-4D97-AF65-F5344CB8AC3E}">
        <p14:creationId xmlns:p14="http://schemas.microsoft.com/office/powerpoint/2010/main" val="2524408792"/>
      </p:ext>
    </p:extLst>
  </p:cSld>
  <p:clrMapOvr>
    <a:masterClrMapping/>
  </p:clrMapOvr>
  <p:extLst>
    <p:ext uri="{DCECCB84-F9BA-43D5-87BE-67443E8EF086}">
      <p15:sldGuideLst xmlns:p15="http://schemas.microsoft.com/office/powerpoint/2012/main">
        <p15:guide id="1" orient="horz" pos="2160">
          <p15:clr>
            <a:srgbClr val="FBAE40"/>
          </p15:clr>
        </p15:guide>
        <p15:guide id="2" pos="5955">
          <p15:clr>
            <a:srgbClr val="FBAE40"/>
          </p15:clr>
        </p15:guide>
        <p15:guide id="3" pos="285">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ody">
    <p:spTree>
      <p:nvGrpSpPr>
        <p:cNvPr id="1" name=""/>
        <p:cNvGrpSpPr/>
        <p:nvPr/>
      </p:nvGrpSpPr>
      <p:grpSpPr>
        <a:xfrm>
          <a:off x="0" y="0"/>
          <a:ext cx="0" cy="0"/>
          <a:chOff x="0" y="0"/>
          <a:chExt cx="0" cy="0"/>
        </a:xfrm>
      </p:grpSpPr>
      <p:cxnSp>
        <p:nvCxnSpPr>
          <p:cNvPr id="10" name="직선 연결선 9">
            <a:extLst>
              <a:ext uri="{FF2B5EF4-FFF2-40B4-BE49-F238E27FC236}">
                <a16:creationId xmlns:a16="http://schemas.microsoft.com/office/drawing/2014/main" id="{107951CE-0A5B-4EC7-B663-290867B6A3B2}"/>
              </a:ext>
            </a:extLst>
          </p:cNvPr>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슬라이드 번호 개체 틀 15">
            <a:extLst>
              <a:ext uri="{FF2B5EF4-FFF2-40B4-BE49-F238E27FC236}">
                <a16:creationId xmlns:a16="http://schemas.microsoft.com/office/drawing/2014/main" id="{DB8B1220-1660-457F-B990-656A8230EA54}"/>
              </a:ext>
            </a:extLst>
          </p:cNvPr>
          <p:cNvSpPr txBox="1">
            <a:spLocks/>
          </p:cNvSpPr>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094" rtl="0" eaLnBrk="1" fontAlgn="auto" latinLnBrk="1" hangingPunct="1">
              <a:lnSpc>
                <a:spcPct val="100000"/>
              </a:lnSpc>
              <a:spcBef>
                <a:spcPts val="0"/>
              </a:spcBef>
              <a:spcAft>
                <a:spcPts val="0"/>
              </a:spcAft>
              <a:buClrTx/>
              <a:buSzTx/>
              <a:buFontTx/>
              <a:buNone/>
              <a:tabLst/>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pPr marL="0" marR="0" lvl="0" indent="0" algn="r" defTabSz="914094" rtl="0" eaLnBrk="1" fontAlgn="auto" latinLnBrk="1" hangingPunct="1">
                <a:lnSpc>
                  <a:spcPct val="100000"/>
                </a:lnSpc>
                <a:spcBef>
                  <a:spcPts val="0"/>
                </a:spcBef>
                <a:spcAft>
                  <a:spcPts val="0"/>
                </a:spcAft>
                <a:buClrTx/>
                <a:buSzTx/>
                <a:buFontTx/>
                <a:buNone/>
                <a:tabLst/>
                <a:defRPr/>
              </a:pPr>
              <a:t>‹#›</a:t>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8" name="직사각형 7">
            <a:extLst>
              <a:ext uri="{FF2B5EF4-FFF2-40B4-BE49-F238E27FC236}">
                <a16:creationId xmlns:a16="http://schemas.microsoft.com/office/drawing/2014/main" id="{AA07D337-B9C3-4E5E-811E-AEFBB17ADEF5}"/>
              </a:ext>
            </a:extLst>
          </p:cNvPr>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p>
        </p:txBody>
      </p:sp>
      <p:cxnSp>
        <p:nvCxnSpPr>
          <p:cNvPr id="7" name="직선 연결선 6"/>
          <p:cNvCxnSpPr/>
          <p:nvPr userDrawn="1"/>
        </p:nvCxnSpPr>
        <p:spPr>
          <a:xfrm>
            <a:off x="449468" y="900000"/>
            <a:ext cx="9000714" cy="0"/>
          </a:xfrm>
          <a:prstGeom prst="line">
            <a:avLst/>
          </a:prstGeom>
          <a:ln w="15875">
            <a:solidFill>
              <a:srgbClr val="0924A5"/>
            </a:solidFill>
          </a:ln>
        </p:spPr>
        <p:style>
          <a:lnRef idx="1">
            <a:schemeClr val="accent1"/>
          </a:lnRef>
          <a:fillRef idx="0">
            <a:schemeClr val="accent1"/>
          </a:fillRef>
          <a:effectRef idx="0">
            <a:schemeClr val="accent1"/>
          </a:effectRef>
          <a:fontRef idx="minor">
            <a:schemeClr val="tx1"/>
          </a:fontRef>
        </p:style>
      </p:cxnSp>
      <p:sp>
        <p:nvSpPr>
          <p:cNvPr id="9" name="슬라이드 번호 개체 틀 15">
            <a:extLst>
              <a:ext uri="{FF2B5EF4-FFF2-40B4-BE49-F238E27FC236}">
                <a16:creationId xmlns:a16="http://schemas.microsoft.com/office/drawing/2014/main" id="{C5960DC7-D671-485D-92B0-FEED6CE658A3}"/>
              </a:ext>
            </a:extLst>
          </p:cNvPr>
          <p:cNvSpPr txBox="1">
            <a:spLocks/>
          </p:cNvSpPr>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094"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Project Name</a:t>
            </a:r>
          </a:p>
        </p:txBody>
      </p:sp>
    </p:spTree>
    <p:extLst>
      <p:ext uri="{BB962C8B-B14F-4D97-AF65-F5344CB8AC3E}">
        <p14:creationId xmlns:p14="http://schemas.microsoft.com/office/powerpoint/2010/main" val="1413611192"/>
      </p:ext>
    </p:extLst>
  </p:cSld>
  <p:clrMapOvr>
    <a:masterClrMapping/>
  </p:clrMapOvr>
  <p:extLst>
    <p:ext uri="{DCECCB84-F9BA-43D5-87BE-67443E8EF086}">
      <p15:sldGuideLst xmlns:p15="http://schemas.microsoft.com/office/powerpoint/2012/main">
        <p15:guide id="1" orient="horz" pos="2160">
          <p15:clr>
            <a:srgbClr val="FBAE40"/>
          </p15:clr>
        </p15:guide>
        <p15:guide id="2" pos="285">
          <p15:clr>
            <a:srgbClr val="FBAE40"/>
          </p15:clr>
        </p15:guide>
        <p15:guide id="3" pos="5955">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last">
    <p:spTree>
      <p:nvGrpSpPr>
        <p:cNvPr id="1" name=""/>
        <p:cNvGrpSpPr/>
        <p:nvPr/>
      </p:nvGrpSpPr>
      <p:grpSpPr>
        <a:xfrm>
          <a:off x="0" y="0"/>
          <a:ext cx="0" cy="0"/>
          <a:chOff x="0" y="0"/>
          <a:chExt cx="0" cy="0"/>
        </a:xfrm>
      </p:grpSpPr>
      <p:pic>
        <p:nvPicPr>
          <p:cNvPr id="6" name="그림 2">
            <a:extLst>
              <a:ext uri="{FF2B5EF4-FFF2-40B4-BE49-F238E27FC236}">
                <a16:creationId xmlns:a16="http://schemas.microsoft.com/office/drawing/2014/main" id="{C441AFAB-5BBF-465C-B7A8-FED86E62617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 y="4395"/>
            <a:ext cx="9899651" cy="6853605"/>
          </a:xfrm>
          <a:prstGeom prst="rect">
            <a:avLst/>
          </a:prstGeom>
        </p:spPr>
      </p:pic>
      <p:sp>
        <p:nvSpPr>
          <p:cNvPr id="2" name="직사각형 1"/>
          <p:cNvSpPr/>
          <p:nvPr userDrawn="1"/>
        </p:nvSpPr>
        <p:spPr>
          <a:xfrm>
            <a:off x="2" y="0"/>
            <a:ext cx="9899651" cy="6858000"/>
          </a:xfrm>
          <a:prstGeom prst="rect">
            <a:avLst/>
          </a:prstGeom>
          <a:solidFill>
            <a:srgbClr val="1428A0">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9" dirty="0"/>
          </a:p>
        </p:txBody>
      </p:sp>
      <p:sp>
        <p:nvSpPr>
          <p:cNvPr id="7" name="직사각형 6">
            <a:extLst>
              <a:ext uri="{FF2B5EF4-FFF2-40B4-BE49-F238E27FC236}">
                <a16:creationId xmlns:a16="http://schemas.microsoft.com/office/drawing/2014/main" id="{782B242C-8600-47F0-98D5-6EA512C41BF2}"/>
              </a:ext>
            </a:extLst>
          </p:cNvPr>
          <p:cNvSpPr/>
          <p:nvPr userDrawn="1"/>
        </p:nvSpPr>
        <p:spPr>
          <a:xfrm>
            <a:off x="449468" y="5677032"/>
            <a:ext cx="9000714" cy="7309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marL="0" marR="0" lvl="0" indent="0" algn="l" defTabSz="914126" rtl="0" eaLnBrk="1" fontAlgn="auto" latinLnBrk="1" hangingPunct="1">
              <a:lnSpc>
                <a:spcPct val="100000"/>
              </a:lnSpc>
              <a:spcBef>
                <a:spcPts val="0"/>
              </a:spcBef>
              <a:spcAft>
                <a:spcPts val="0"/>
              </a:spcAft>
              <a:buClrTx/>
              <a:buSzTx/>
              <a:buFontTx/>
              <a:buNone/>
              <a:tabLst/>
              <a:defRPr/>
            </a:pPr>
            <a:r>
              <a:rPr kumimoji="0" lang="ko-KR" altLang="en-US"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 panose="020B0503030303020204" pitchFamily="34" charset="0"/>
                <a:cs typeface="+mn-cs"/>
              </a:rPr>
              <a:t>ⓒ</a:t>
            </a: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2021 SAMSUNG. All rights reserved.</a:t>
            </a:r>
          </a:p>
          <a:p>
            <a:pPr marL="0" marR="0" lvl="0" indent="0" algn="l" defTabSz="914126" rtl="0" eaLnBrk="1" fontAlgn="auto" latinLnBrk="1" hangingPunct="1">
              <a:lnSpc>
                <a:spcPct val="100000"/>
              </a:lnSpc>
              <a:spcBef>
                <a:spcPts val="600"/>
              </a:spcBef>
              <a:spcAft>
                <a:spcPts val="0"/>
              </a:spcAft>
              <a:buClrTx/>
              <a:buSzTx/>
              <a:buFontTx/>
              <a:buNone/>
              <a:tabLst/>
              <a:defRPr/>
            </a:pP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Samsung Electronics Corporate Citizenship Office holds the copyright of book.</a:t>
            </a:r>
          </a:p>
          <a:p>
            <a:pPr marL="0" marR="0" lvl="0" indent="0" algn="l" defTabSz="914126" rtl="0" eaLnBrk="1" fontAlgn="auto" latinLnBrk="1" hangingPunct="1">
              <a:lnSpc>
                <a:spcPct val="100000"/>
              </a:lnSpc>
              <a:spcBef>
                <a:spcPts val="300"/>
              </a:spcBef>
              <a:spcAft>
                <a:spcPts val="0"/>
              </a:spcAft>
              <a:buClrTx/>
              <a:buSzTx/>
              <a:buFontTx/>
              <a:buNone/>
              <a:tabLst/>
              <a:defRPr/>
            </a:pP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This book is a literary property protected by copyright law so reprint and reproduction without permission are prohibited. </a:t>
            </a:r>
          </a:p>
          <a:p>
            <a:pPr marL="0" marR="0" lvl="0" indent="0" algn="l" defTabSz="914126" rtl="0" eaLnBrk="1" fontAlgn="auto" latinLnBrk="1" hangingPunct="1">
              <a:lnSpc>
                <a:spcPct val="100000"/>
              </a:lnSpc>
              <a:spcBef>
                <a:spcPts val="0"/>
              </a:spcBef>
              <a:spcAft>
                <a:spcPts val="0"/>
              </a:spcAft>
              <a:buClrTx/>
              <a:buSzTx/>
              <a:buFontTx/>
              <a:buNone/>
              <a:tabLst/>
              <a:defRPr/>
            </a:pP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To use this book other than the curriculum of Samsung innovation Campus or to use the entire or part of this book, you must receive written consent from copyright holder.</a:t>
            </a:r>
          </a:p>
        </p:txBody>
      </p:sp>
      <p:pic>
        <p:nvPicPr>
          <p:cNvPr id="10" name="그림 3">
            <a:extLst>
              <a:ext uri="{FF2B5EF4-FFF2-40B4-BE49-F238E27FC236}">
                <a16:creationId xmlns:a16="http://schemas.microsoft.com/office/drawing/2014/main" id="{A977D3D7-ABF1-4BDD-B1E5-CCA79CC8184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711822" y="3022951"/>
            <a:ext cx="2476006" cy="812098"/>
          </a:xfrm>
          <a:prstGeom prst="rect">
            <a:avLst/>
          </a:prstGeom>
        </p:spPr>
      </p:pic>
      <p:sp>
        <p:nvSpPr>
          <p:cNvPr id="9" name="Freeform 5">
            <a:extLst>
              <a:ext uri="{FF2B5EF4-FFF2-40B4-BE49-F238E27FC236}">
                <a16:creationId xmlns:a16="http://schemas.microsoft.com/office/drawing/2014/main" id="{0D8AEED9-5E8F-4A4F-8427-AE314BEC60F8}"/>
              </a:ext>
            </a:extLst>
          </p:cNvPr>
          <p:cNvSpPr>
            <a:spLocks noChangeAspect="1" noEditPoints="1"/>
          </p:cNvSpPr>
          <p:nvPr userDrawn="1"/>
        </p:nvSpPr>
        <p:spPr bwMode="auto">
          <a:xfrm>
            <a:off x="449468" y="450000"/>
            <a:ext cx="1290568" cy="198000"/>
          </a:xfrm>
          <a:custGeom>
            <a:avLst/>
            <a:gdLst>
              <a:gd name="T0" fmla="*/ 82 w 2179"/>
              <a:gd name="T1" fmla="*/ 74 h 334"/>
              <a:gd name="T2" fmla="*/ 140 w 2179"/>
              <a:gd name="T3" fmla="*/ 82 h 334"/>
              <a:gd name="T4" fmla="*/ 218 w 2179"/>
              <a:gd name="T5" fmla="*/ 101 h 334"/>
              <a:gd name="T6" fmla="*/ 112 w 2179"/>
              <a:gd name="T7" fmla="*/ 0 h 334"/>
              <a:gd name="T8" fmla="*/ 4 w 2179"/>
              <a:gd name="T9" fmla="*/ 112 h 334"/>
              <a:gd name="T10" fmla="*/ 145 w 2179"/>
              <a:gd name="T11" fmla="*/ 257 h 334"/>
              <a:gd name="T12" fmla="*/ 84 w 2179"/>
              <a:gd name="T13" fmla="*/ 250 h 334"/>
              <a:gd name="T14" fmla="*/ 0 w 2179"/>
              <a:gd name="T15" fmla="*/ 220 h 334"/>
              <a:gd name="T16" fmla="*/ 113 w 2179"/>
              <a:gd name="T17" fmla="*/ 334 h 334"/>
              <a:gd name="T18" fmla="*/ 223 w 2179"/>
              <a:gd name="T19" fmla="*/ 212 h 334"/>
              <a:gd name="T20" fmla="*/ 1096 w 2179"/>
              <a:gd name="T21" fmla="*/ 91 h 334"/>
              <a:gd name="T22" fmla="*/ 1124 w 2179"/>
              <a:gd name="T23" fmla="*/ 54 h 334"/>
              <a:gd name="T24" fmla="*/ 1152 w 2179"/>
              <a:gd name="T25" fmla="*/ 102 h 334"/>
              <a:gd name="T26" fmla="*/ 1229 w 2179"/>
              <a:gd name="T27" fmla="*/ 80 h 334"/>
              <a:gd name="T28" fmla="*/ 1017 w 2179"/>
              <a:gd name="T29" fmla="*/ 71 h 334"/>
              <a:gd name="T30" fmla="*/ 1157 w 2179"/>
              <a:gd name="T31" fmla="*/ 233 h 334"/>
              <a:gd name="T32" fmla="*/ 1128 w 2179"/>
              <a:gd name="T33" fmla="*/ 277 h 334"/>
              <a:gd name="T34" fmla="*/ 1097 w 2179"/>
              <a:gd name="T35" fmla="*/ 219 h 334"/>
              <a:gd name="T36" fmla="*/ 1014 w 2179"/>
              <a:gd name="T37" fmla="*/ 243 h 334"/>
              <a:gd name="T38" fmla="*/ 1235 w 2179"/>
              <a:gd name="T39" fmla="*/ 262 h 334"/>
              <a:gd name="T40" fmla="*/ 1096 w 2179"/>
              <a:gd name="T41" fmla="*/ 91 h 334"/>
              <a:gd name="T42" fmla="*/ 1730 w 2179"/>
              <a:gd name="T43" fmla="*/ 10 h 334"/>
              <a:gd name="T44" fmla="*/ 1614 w 2179"/>
              <a:gd name="T45" fmla="*/ 319 h 334"/>
              <a:gd name="T46" fmla="*/ 1686 w 2179"/>
              <a:gd name="T47" fmla="*/ 60 h 334"/>
              <a:gd name="T48" fmla="*/ 1876 w 2179"/>
              <a:gd name="T49" fmla="*/ 319 h 334"/>
              <a:gd name="T50" fmla="*/ 1799 w 2179"/>
              <a:gd name="T51" fmla="*/ 10 h 334"/>
              <a:gd name="T52" fmla="*/ 333 w 2179"/>
              <a:gd name="T53" fmla="*/ 10 h 334"/>
              <a:gd name="T54" fmla="*/ 360 w 2179"/>
              <a:gd name="T55" fmla="*/ 322 h 334"/>
              <a:gd name="T56" fmla="*/ 446 w 2179"/>
              <a:gd name="T57" fmla="*/ 322 h 334"/>
              <a:gd name="T58" fmla="*/ 472 w 2179"/>
              <a:gd name="T59" fmla="*/ 10 h 334"/>
              <a:gd name="T60" fmla="*/ 804 w 2179"/>
              <a:gd name="T61" fmla="*/ 10 h 334"/>
              <a:gd name="T62" fmla="*/ 725 w 2179"/>
              <a:gd name="T63" fmla="*/ 10 h 334"/>
              <a:gd name="T64" fmla="*/ 592 w 2179"/>
              <a:gd name="T65" fmla="*/ 322 h 334"/>
              <a:gd name="T66" fmla="*/ 671 w 2179"/>
              <a:gd name="T67" fmla="*/ 33 h 334"/>
              <a:gd name="T68" fmla="*/ 804 w 2179"/>
              <a:gd name="T69" fmla="*/ 322 h 334"/>
              <a:gd name="T70" fmla="*/ 860 w 2179"/>
              <a:gd name="T71" fmla="*/ 322 h 334"/>
              <a:gd name="T72" fmla="*/ 931 w 2179"/>
              <a:gd name="T73" fmla="*/ 10 h 334"/>
              <a:gd name="T74" fmla="*/ 1528 w 2179"/>
              <a:gd name="T75" fmla="*/ 10 h 334"/>
              <a:gd name="T76" fmla="*/ 1449 w 2179"/>
              <a:gd name="T77" fmla="*/ 241 h 334"/>
              <a:gd name="T78" fmla="*/ 1418 w 2179"/>
              <a:gd name="T79" fmla="*/ 275 h 334"/>
              <a:gd name="T80" fmla="*/ 1388 w 2179"/>
              <a:gd name="T81" fmla="*/ 241 h 334"/>
              <a:gd name="T82" fmla="*/ 1309 w 2179"/>
              <a:gd name="T83" fmla="*/ 10 h 334"/>
              <a:gd name="T84" fmla="*/ 1310 w 2179"/>
              <a:gd name="T85" fmla="*/ 254 h 334"/>
              <a:gd name="T86" fmla="*/ 1527 w 2179"/>
              <a:gd name="T87" fmla="*/ 254 h 334"/>
              <a:gd name="T88" fmla="*/ 1528 w 2179"/>
              <a:gd name="T89" fmla="*/ 10 h 334"/>
              <a:gd name="T90" fmla="*/ 2069 w 2179"/>
              <a:gd name="T91" fmla="*/ 192 h 334"/>
              <a:gd name="T92" fmla="*/ 2101 w 2179"/>
              <a:gd name="T93" fmla="*/ 237 h 334"/>
              <a:gd name="T94" fmla="*/ 2068 w 2179"/>
              <a:gd name="T95" fmla="*/ 272 h 334"/>
              <a:gd name="T96" fmla="*/ 2035 w 2179"/>
              <a:gd name="T97" fmla="*/ 237 h 334"/>
              <a:gd name="T98" fmla="*/ 2037 w 2179"/>
              <a:gd name="T99" fmla="*/ 80 h 334"/>
              <a:gd name="T100" fmla="*/ 2099 w 2179"/>
              <a:gd name="T101" fmla="*/ 80 h 334"/>
              <a:gd name="T102" fmla="*/ 2100 w 2179"/>
              <a:gd name="T103" fmla="*/ 110 h 334"/>
              <a:gd name="T104" fmla="*/ 2178 w 2179"/>
              <a:gd name="T105" fmla="*/ 99 h 334"/>
              <a:gd name="T106" fmla="*/ 2068 w 2179"/>
              <a:gd name="T107" fmla="*/ 2 h 334"/>
              <a:gd name="T108" fmla="*/ 1958 w 2179"/>
              <a:gd name="T109" fmla="*/ 99 h 334"/>
              <a:gd name="T110" fmla="*/ 1959 w 2179"/>
              <a:gd name="T111" fmla="*/ 251 h 334"/>
              <a:gd name="T112" fmla="*/ 2178 w 2179"/>
              <a:gd name="T113" fmla="*/ 251 h 334"/>
              <a:gd name="T114" fmla="*/ 2179 w 2179"/>
              <a:gd name="T115" fmla="*/ 14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79" h="334">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chemeClr val="bg1"/>
          </a:solidFill>
          <a:ln>
            <a:noFill/>
          </a:ln>
        </p:spPr>
        <p:txBody>
          <a:bodyPr vert="horz" wrap="square" lIns="91411" tIns="45705" rIns="91411" bIns="45705" numCol="1" anchor="t" anchorCtr="0" compatLnSpc="1">
            <a:prstTxWarp prst="textNoShape">
              <a:avLst/>
            </a:prstTxWarp>
            <a:scene3d>
              <a:camera prst="orthographicFront"/>
              <a:lightRig rig="threePt" dir="t"/>
            </a:scene3d>
            <a:sp3d>
              <a:bevelT w="0" h="6350"/>
            </a:sp3d>
          </a:bodyPr>
          <a:lstStyle/>
          <a:p>
            <a:pPr marL="0" marR="0" lvl="0" indent="0" algn="l" defTabSz="914126" rtl="0" eaLnBrk="1" fontAlgn="auto" latinLnBrk="1" hangingPunct="1">
              <a:lnSpc>
                <a:spcPct val="100000"/>
              </a:lnSpc>
              <a:spcBef>
                <a:spcPts val="0"/>
              </a:spcBef>
              <a:spcAft>
                <a:spcPts val="0"/>
              </a:spcAft>
              <a:buClrTx/>
              <a:buSzTx/>
              <a:buFontTx/>
              <a:buNone/>
              <a:tabLst/>
              <a:defRPr/>
            </a:pPr>
            <a:endParaRPr lang="ko-KR" altLang="en-US" sz="1959" noProof="0" dirty="0"/>
          </a:p>
        </p:txBody>
      </p:sp>
    </p:spTree>
    <p:extLst>
      <p:ext uri="{BB962C8B-B14F-4D97-AF65-F5344CB8AC3E}">
        <p14:creationId xmlns:p14="http://schemas.microsoft.com/office/powerpoint/2010/main" val="37646260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1_Body">
    <p:bg>
      <p:bgPr>
        <a:solidFill>
          <a:schemeClr val="bg1">
            <a:lumMod val="95000"/>
          </a:schemeClr>
        </a:solidFill>
        <a:effectLst/>
      </p:bgPr>
    </p:bg>
    <p:spTree>
      <p:nvGrpSpPr>
        <p:cNvPr id="1" name=""/>
        <p:cNvGrpSpPr/>
        <p:nvPr/>
      </p:nvGrpSpPr>
      <p:grpSpPr>
        <a:xfrm>
          <a:off x="0" y="0"/>
          <a:ext cx="0" cy="0"/>
          <a:chOff x="0" y="0"/>
          <a:chExt cx="0" cy="0"/>
        </a:xfrm>
      </p:grpSpPr>
      <p:pic>
        <p:nvPicPr>
          <p:cNvPr id="3" name="그림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sp>
        <p:nvSpPr>
          <p:cNvPr id="5" name="Freeform 5">
            <a:extLst>
              <a:ext uri="{FF2B5EF4-FFF2-40B4-BE49-F238E27FC236}">
                <a16:creationId xmlns:a16="http://schemas.microsoft.com/office/drawing/2014/main" id="{0D8AEED9-5E8F-4A4F-8427-AE314BEC60F8}"/>
              </a:ext>
            </a:extLst>
          </p:cNvPr>
          <p:cNvSpPr>
            <a:spLocks noChangeAspect="1" noEditPoints="1"/>
          </p:cNvSpPr>
          <p:nvPr userDrawn="1"/>
        </p:nvSpPr>
        <p:spPr bwMode="auto">
          <a:xfrm>
            <a:off x="449468" y="450000"/>
            <a:ext cx="1282022" cy="198000"/>
          </a:xfrm>
          <a:custGeom>
            <a:avLst/>
            <a:gdLst>
              <a:gd name="T0" fmla="*/ 82 w 2179"/>
              <a:gd name="T1" fmla="*/ 74 h 334"/>
              <a:gd name="T2" fmla="*/ 140 w 2179"/>
              <a:gd name="T3" fmla="*/ 82 h 334"/>
              <a:gd name="T4" fmla="*/ 218 w 2179"/>
              <a:gd name="T5" fmla="*/ 101 h 334"/>
              <a:gd name="T6" fmla="*/ 112 w 2179"/>
              <a:gd name="T7" fmla="*/ 0 h 334"/>
              <a:gd name="T8" fmla="*/ 4 w 2179"/>
              <a:gd name="T9" fmla="*/ 112 h 334"/>
              <a:gd name="T10" fmla="*/ 145 w 2179"/>
              <a:gd name="T11" fmla="*/ 257 h 334"/>
              <a:gd name="T12" fmla="*/ 84 w 2179"/>
              <a:gd name="T13" fmla="*/ 250 h 334"/>
              <a:gd name="T14" fmla="*/ 0 w 2179"/>
              <a:gd name="T15" fmla="*/ 220 h 334"/>
              <a:gd name="T16" fmla="*/ 113 w 2179"/>
              <a:gd name="T17" fmla="*/ 334 h 334"/>
              <a:gd name="T18" fmla="*/ 223 w 2179"/>
              <a:gd name="T19" fmla="*/ 212 h 334"/>
              <a:gd name="T20" fmla="*/ 1096 w 2179"/>
              <a:gd name="T21" fmla="*/ 91 h 334"/>
              <a:gd name="T22" fmla="*/ 1124 w 2179"/>
              <a:gd name="T23" fmla="*/ 54 h 334"/>
              <a:gd name="T24" fmla="*/ 1152 w 2179"/>
              <a:gd name="T25" fmla="*/ 102 h 334"/>
              <a:gd name="T26" fmla="*/ 1229 w 2179"/>
              <a:gd name="T27" fmla="*/ 80 h 334"/>
              <a:gd name="T28" fmla="*/ 1017 w 2179"/>
              <a:gd name="T29" fmla="*/ 71 h 334"/>
              <a:gd name="T30" fmla="*/ 1157 w 2179"/>
              <a:gd name="T31" fmla="*/ 233 h 334"/>
              <a:gd name="T32" fmla="*/ 1128 w 2179"/>
              <a:gd name="T33" fmla="*/ 277 h 334"/>
              <a:gd name="T34" fmla="*/ 1097 w 2179"/>
              <a:gd name="T35" fmla="*/ 219 h 334"/>
              <a:gd name="T36" fmla="*/ 1014 w 2179"/>
              <a:gd name="T37" fmla="*/ 243 h 334"/>
              <a:gd name="T38" fmla="*/ 1235 w 2179"/>
              <a:gd name="T39" fmla="*/ 262 h 334"/>
              <a:gd name="T40" fmla="*/ 1096 w 2179"/>
              <a:gd name="T41" fmla="*/ 91 h 334"/>
              <a:gd name="T42" fmla="*/ 1730 w 2179"/>
              <a:gd name="T43" fmla="*/ 10 h 334"/>
              <a:gd name="T44" fmla="*/ 1614 w 2179"/>
              <a:gd name="T45" fmla="*/ 319 h 334"/>
              <a:gd name="T46" fmla="*/ 1686 w 2179"/>
              <a:gd name="T47" fmla="*/ 60 h 334"/>
              <a:gd name="T48" fmla="*/ 1876 w 2179"/>
              <a:gd name="T49" fmla="*/ 319 h 334"/>
              <a:gd name="T50" fmla="*/ 1799 w 2179"/>
              <a:gd name="T51" fmla="*/ 10 h 334"/>
              <a:gd name="T52" fmla="*/ 333 w 2179"/>
              <a:gd name="T53" fmla="*/ 10 h 334"/>
              <a:gd name="T54" fmla="*/ 360 w 2179"/>
              <a:gd name="T55" fmla="*/ 322 h 334"/>
              <a:gd name="T56" fmla="*/ 446 w 2179"/>
              <a:gd name="T57" fmla="*/ 322 h 334"/>
              <a:gd name="T58" fmla="*/ 472 w 2179"/>
              <a:gd name="T59" fmla="*/ 10 h 334"/>
              <a:gd name="T60" fmla="*/ 804 w 2179"/>
              <a:gd name="T61" fmla="*/ 10 h 334"/>
              <a:gd name="T62" fmla="*/ 725 w 2179"/>
              <a:gd name="T63" fmla="*/ 10 h 334"/>
              <a:gd name="T64" fmla="*/ 592 w 2179"/>
              <a:gd name="T65" fmla="*/ 322 h 334"/>
              <a:gd name="T66" fmla="*/ 671 w 2179"/>
              <a:gd name="T67" fmla="*/ 33 h 334"/>
              <a:gd name="T68" fmla="*/ 804 w 2179"/>
              <a:gd name="T69" fmla="*/ 322 h 334"/>
              <a:gd name="T70" fmla="*/ 860 w 2179"/>
              <a:gd name="T71" fmla="*/ 322 h 334"/>
              <a:gd name="T72" fmla="*/ 931 w 2179"/>
              <a:gd name="T73" fmla="*/ 10 h 334"/>
              <a:gd name="T74" fmla="*/ 1528 w 2179"/>
              <a:gd name="T75" fmla="*/ 10 h 334"/>
              <a:gd name="T76" fmla="*/ 1449 w 2179"/>
              <a:gd name="T77" fmla="*/ 241 h 334"/>
              <a:gd name="T78" fmla="*/ 1418 w 2179"/>
              <a:gd name="T79" fmla="*/ 275 h 334"/>
              <a:gd name="T80" fmla="*/ 1388 w 2179"/>
              <a:gd name="T81" fmla="*/ 241 h 334"/>
              <a:gd name="T82" fmla="*/ 1309 w 2179"/>
              <a:gd name="T83" fmla="*/ 10 h 334"/>
              <a:gd name="T84" fmla="*/ 1310 w 2179"/>
              <a:gd name="T85" fmla="*/ 254 h 334"/>
              <a:gd name="T86" fmla="*/ 1527 w 2179"/>
              <a:gd name="T87" fmla="*/ 254 h 334"/>
              <a:gd name="T88" fmla="*/ 1528 w 2179"/>
              <a:gd name="T89" fmla="*/ 10 h 334"/>
              <a:gd name="T90" fmla="*/ 2069 w 2179"/>
              <a:gd name="T91" fmla="*/ 192 h 334"/>
              <a:gd name="T92" fmla="*/ 2101 w 2179"/>
              <a:gd name="T93" fmla="*/ 237 h 334"/>
              <a:gd name="T94" fmla="*/ 2068 w 2179"/>
              <a:gd name="T95" fmla="*/ 272 h 334"/>
              <a:gd name="T96" fmla="*/ 2035 w 2179"/>
              <a:gd name="T97" fmla="*/ 237 h 334"/>
              <a:gd name="T98" fmla="*/ 2037 w 2179"/>
              <a:gd name="T99" fmla="*/ 80 h 334"/>
              <a:gd name="T100" fmla="*/ 2099 w 2179"/>
              <a:gd name="T101" fmla="*/ 80 h 334"/>
              <a:gd name="T102" fmla="*/ 2100 w 2179"/>
              <a:gd name="T103" fmla="*/ 110 h 334"/>
              <a:gd name="T104" fmla="*/ 2178 w 2179"/>
              <a:gd name="T105" fmla="*/ 99 h 334"/>
              <a:gd name="T106" fmla="*/ 2068 w 2179"/>
              <a:gd name="T107" fmla="*/ 2 h 334"/>
              <a:gd name="T108" fmla="*/ 1958 w 2179"/>
              <a:gd name="T109" fmla="*/ 99 h 334"/>
              <a:gd name="T110" fmla="*/ 1959 w 2179"/>
              <a:gd name="T111" fmla="*/ 251 h 334"/>
              <a:gd name="T112" fmla="*/ 2178 w 2179"/>
              <a:gd name="T113" fmla="*/ 251 h 334"/>
              <a:gd name="T114" fmla="*/ 2179 w 2179"/>
              <a:gd name="T115" fmla="*/ 14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79" h="334">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rgbClr val="0924A5"/>
          </a:solidFill>
          <a:ln>
            <a:noFill/>
          </a:ln>
        </p:spPr>
        <p:txBody>
          <a:bodyPr vert="horz" wrap="square" lIns="91411" tIns="45705" rIns="91411" bIns="45705" numCol="1" anchor="t" anchorCtr="0" compatLnSpc="1">
            <a:prstTxWarp prst="textNoShape">
              <a:avLst/>
            </a:prstTxWarp>
            <a:scene3d>
              <a:camera prst="orthographicFront"/>
              <a:lightRig rig="threePt" dir="t"/>
            </a:scene3d>
            <a:sp3d>
              <a:bevelT w="0" h="6350"/>
            </a:sp3d>
          </a:bodyPr>
          <a:lstStyle/>
          <a:p>
            <a:pPr marL="0" marR="0" lvl="0" indent="0" algn="l" defTabSz="914126" rtl="0" eaLnBrk="1" fontAlgn="auto" latinLnBrk="1" hangingPunct="1">
              <a:lnSpc>
                <a:spcPct val="100000"/>
              </a:lnSpc>
              <a:spcBef>
                <a:spcPts val="0"/>
              </a:spcBef>
              <a:spcAft>
                <a:spcPts val="0"/>
              </a:spcAft>
              <a:buClrTx/>
              <a:buSzTx/>
              <a:buFontTx/>
              <a:buNone/>
              <a:tabLst/>
              <a:defRPr/>
            </a:pPr>
            <a:endParaRPr lang="ko-KR" altLang="en-US" sz="1959" noProof="0" dirty="0"/>
          </a:p>
        </p:txBody>
      </p:sp>
      <p:pic>
        <p:nvPicPr>
          <p:cNvPr id="8" name="그림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65631" y="6141164"/>
            <a:ext cx="1371564" cy="450000"/>
          </a:xfrm>
          <a:prstGeom prst="rect">
            <a:avLst/>
          </a:prstGeom>
        </p:spPr>
      </p:pic>
    </p:spTree>
    <p:extLst>
      <p:ext uri="{BB962C8B-B14F-4D97-AF65-F5344CB8AC3E}">
        <p14:creationId xmlns:p14="http://schemas.microsoft.com/office/powerpoint/2010/main" val="14177874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HAPTER">
    <p:spTree>
      <p:nvGrpSpPr>
        <p:cNvPr id="1" name=""/>
        <p:cNvGrpSpPr/>
        <p:nvPr/>
      </p:nvGrpSpPr>
      <p:grpSpPr>
        <a:xfrm>
          <a:off x="0" y="0"/>
          <a:ext cx="0" cy="0"/>
          <a:chOff x="0" y="0"/>
          <a:chExt cx="0" cy="0"/>
        </a:xfrm>
      </p:grpSpPr>
      <p:pic>
        <p:nvPicPr>
          <p:cNvPr id="2" name="그림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sp>
        <p:nvSpPr>
          <p:cNvPr id="15" name="텍스트 개체 틀 3">
            <a:extLst>
              <a:ext uri="{FF2B5EF4-FFF2-40B4-BE49-F238E27FC236}">
                <a16:creationId xmlns:a16="http://schemas.microsoft.com/office/drawing/2014/main" id="{AC93F9AC-4BB5-4E2D-8093-19270B267164}"/>
              </a:ext>
            </a:extLst>
          </p:cNvPr>
          <p:cNvSpPr>
            <a:spLocks noGrp="1"/>
          </p:cNvSpPr>
          <p:nvPr>
            <p:ph type="body" sz="quarter" idx="10" hasCustomPrompt="1"/>
          </p:nvPr>
        </p:nvSpPr>
        <p:spPr>
          <a:xfrm>
            <a:off x="985007" y="2524714"/>
            <a:ext cx="4616240" cy="1329932"/>
          </a:xfrm>
          <a:prstGeom prst="rect">
            <a:avLst/>
          </a:prstGeom>
        </p:spPr>
        <p:txBody>
          <a:bodyPr lIns="0" tIns="0" rIns="0" bIns="0" anchor="t"/>
          <a:lstStyle>
            <a:lvl1pPr marL="0" indent="0">
              <a:lnSpc>
                <a:spcPct val="100000"/>
              </a:lnSpc>
              <a:spcBef>
                <a:spcPts val="0"/>
              </a:spcBef>
              <a:buNone/>
              <a:defRPr sz="4399">
                <a:latin typeface="Samsung Sharp Sans"/>
              </a:defRPr>
            </a:lvl1pPr>
          </a:lstStyle>
          <a:p>
            <a:pPr lvl="0"/>
            <a:r>
              <a:rPr lang="en-US"/>
              <a:t>Title 1</a:t>
            </a:r>
          </a:p>
          <a:p>
            <a:pPr lvl="0"/>
            <a:r>
              <a:rPr lang="en-US"/>
              <a:t>Title 2</a:t>
            </a:r>
          </a:p>
        </p:txBody>
      </p:sp>
      <p:cxnSp>
        <p:nvCxnSpPr>
          <p:cNvPr id="12" name="직선 연결선 11">
            <a:extLst>
              <a:ext uri="{FF2B5EF4-FFF2-40B4-BE49-F238E27FC236}">
                <a16:creationId xmlns:a16="http://schemas.microsoft.com/office/drawing/2014/main" id="{107951CE-0A5B-4EC7-B663-290867B6A3B2}"/>
              </a:ext>
            </a:extLst>
          </p:cNvPr>
          <p:cNvCxnSpPr/>
          <p:nvPr userDrawn="1"/>
        </p:nvCxnSpPr>
        <p:spPr>
          <a:xfrm>
            <a:off x="449470"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a:extLst>
              <a:ext uri="{FF2B5EF4-FFF2-40B4-BE49-F238E27FC236}">
                <a16:creationId xmlns:a16="http://schemas.microsoft.com/office/drawing/2014/main" id="{DB8B1220-1660-457F-B990-656A8230EA54}"/>
              </a:ext>
            </a:extLst>
          </p:cNvPr>
          <p:cNvSpPr txBox="1">
            <a:spLocks/>
          </p:cNvSpPr>
          <p:nvPr userDrawn="1"/>
        </p:nvSpPr>
        <p:spPr>
          <a:xfrm>
            <a:off x="8836343" y="6498003"/>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300" panose="020B0303030303020204" pitchFamily="34" charset="0"/>
                <a:ea typeface="SamsungOne-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843800" rtl="0" eaLnBrk="1" fontAlgn="auto" latinLnBrk="1" hangingPunct="1">
              <a:lnSpc>
                <a:spcPct val="100000"/>
              </a:lnSpc>
              <a:spcBef>
                <a:spcPts val="0"/>
              </a:spcBef>
              <a:spcAft>
                <a:spcPts val="0"/>
              </a:spcAft>
              <a:buClrTx/>
              <a:buSzTx/>
              <a:buFontTx/>
              <a:buNone/>
              <a:tabLst/>
              <a:defRPr/>
            </a:pPr>
            <a:fld id="{43977B04-C971-4466-AB79-612C9E649B30}" type="slidenum">
              <a:rPr lang="en-US" altLang="ko-KR" sz="900" smtClean="0">
                <a:solidFill>
                  <a:schemeClr val="bg1">
                    <a:lumMod val="50000"/>
                  </a:schemeClr>
                </a:solidFill>
                <a:latin typeface="SamsungOne-400" panose="020B0503030303020204" pitchFamily="34" charset="0"/>
                <a:ea typeface="SamsungOne-400" panose="020B0503030303020204" pitchFamily="34" charset="0"/>
              </a:rPr>
              <a:pPr marL="0" marR="0" lvl="0" indent="0" algn="r" defTabSz="843800" rtl="0" eaLnBrk="1" fontAlgn="auto" latinLnBrk="1" hangingPunct="1">
                <a:lnSpc>
                  <a:spcPct val="100000"/>
                </a:lnSpc>
                <a:spcBef>
                  <a:spcPts val="0"/>
                </a:spcBef>
                <a:spcAft>
                  <a:spcPts val="0"/>
                </a:spcAft>
                <a:buClrTx/>
                <a:buSzTx/>
                <a:buFontTx/>
                <a:buNone/>
                <a:tabLst/>
                <a:defRPr/>
              </a:pPr>
              <a:t>‹#›</a:t>
            </a:fld>
            <a:endParaRPr lang="en-US" altLang="ko-KR" sz="900" dirty="0">
              <a:solidFill>
                <a:schemeClr val="bg1">
                  <a:lumMod val="50000"/>
                </a:schemeClr>
              </a:solidFill>
              <a:latin typeface="SamsungOne-400" panose="020B0503030303020204" pitchFamily="34" charset="0"/>
              <a:ea typeface="SamsungOne-400" panose="020B0503030303020204" pitchFamily="34" charset="0"/>
              <a:cs typeface="Arial Unicode MS" panose="020B0604020202020204" pitchFamily="50" charset="-127"/>
            </a:endParaRPr>
          </a:p>
        </p:txBody>
      </p:sp>
      <p:sp>
        <p:nvSpPr>
          <p:cNvPr id="14" name="직사각형 7">
            <a:extLst>
              <a:ext uri="{FF2B5EF4-FFF2-40B4-BE49-F238E27FC236}">
                <a16:creationId xmlns:a16="http://schemas.microsoft.com/office/drawing/2014/main" id="{AA07D337-B9C3-4E5E-811E-AEFBB17ADEF5}"/>
              </a:ext>
            </a:extLst>
          </p:cNvPr>
          <p:cNvSpPr/>
          <p:nvPr userDrawn="1"/>
        </p:nvSpPr>
        <p:spPr>
          <a:xfrm>
            <a:off x="449468" y="6498005"/>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p>
        </p:txBody>
      </p:sp>
      <p:sp>
        <p:nvSpPr>
          <p:cNvPr id="9" name="직사각형 8">
            <a:extLst>
              <a:ext uri="{FF2B5EF4-FFF2-40B4-BE49-F238E27FC236}">
                <a16:creationId xmlns:a16="http://schemas.microsoft.com/office/drawing/2014/main" id="{978045EE-4149-4D34-BDD0-4CED7F53CB86}"/>
              </a:ext>
            </a:extLst>
          </p:cNvPr>
          <p:cNvSpPr/>
          <p:nvPr userDrawn="1"/>
        </p:nvSpPr>
        <p:spPr>
          <a:xfrm>
            <a:off x="719769" y="2095280"/>
            <a:ext cx="59989" cy="1759369"/>
          </a:xfrm>
          <a:prstGeom prst="rect">
            <a:avLst/>
          </a:prstGeom>
          <a:solidFill>
            <a:srgbClr val="1428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21914">
              <a:defRPr/>
            </a:pPr>
            <a:endParaRPr lang="ko-KR" altLang="en-US" sz="1662" dirty="0">
              <a:solidFill>
                <a:prstClr val="white"/>
              </a:solidFill>
              <a:latin typeface="Calibri" panose="020F0502020204030204"/>
              <a:ea typeface="맑은 고딕" panose="020B0503020000020004" pitchFamily="50" charset="-127"/>
            </a:endParaRPr>
          </a:p>
        </p:txBody>
      </p:sp>
      <p:sp>
        <p:nvSpPr>
          <p:cNvPr id="10" name="직사각형 9">
            <a:extLst>
              <a:ext uri="{FF2B5EF4-FFF2-40B4-BE49-F238E27FC236}">
                <a16:creationId xmlns:a16="http://schemas.microsoft.com/office/drawing/2014/main" id="{5D8DECC6-E1CF-42DF-AFF2-431EEB2BDEB9}"/>
              </a:ext>
            </a:extLst>
          </p:cNvPr>
          <p:cNvSpPr/>
          <p:nvPr userDrawn="1"/>
        </p:nvSpPr>
        <p:spPr>
          <a:xfrm>
            <a:off x="719769" y="4157762"/>
            <a:ext cx="59989" cy="323165"/>
          </a:xfrm>
          <a:prstGeom prst="rect">
            <a:avLst/>
          </a:prstGeom>
          <a:solidFill>
            <a:srgbClr val="1428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21914">
              <a:defRPr/>
            </a:pPr>
            <a:endParaRPr lang="ko-KR" altLang="en-US" sz="1662" dirty="0">
              <a:solidFill>
                <a:prstClr val="white"/>
              </a:solidFill>
              <a:latin typeface="Calibri" panose="020F0502020204030204"/>
              <a:ea typeface="맑은 고딕" panose="020B0503020000020004" pitchFamily="50" charset="-127"/>
            </a:endParaRPr>
          </a:p>
        </p:txBody>
      </p:sp>
      <p:sp>
        <p:nvSpPr>
          <p:cNvPr id="21" name="텍스트 개체 틀 19">
            <a:extLst>
              <a:ext uri="{FF2B5EF4-FFF2-40B4-BE49-F238E27FC236}">
                <a16:creationId xmlns:a16="http://schemas.microsoft.com/office/drawing/2014/main" id="{99B695B2-CFFD-4F01-8492-DC3B0949AD42}"/>
              </a:ext>
            </a:extLst>
          </p:cNvPr>
          <p:cNvSpPr>
            <a:spLocks noGrp="1"/>
          </p:cNvSpPr>
          <p:nvPr>
            <p:ph type="body" sz="quarter" idx="12" hasCustomPrompt="1"/>
          </p:nvPr>
        </p:nvSpPr>
        <p:spPr>
          <a:xfrm>
            <a:off x="985007" y="2066881"/>
            <a:ext cx="5475500" cy="310896"/>
          </a:xfrm>
          <a:prstGeom prst="rect">
            <a:avLst/>
          </a:prstGeom>
        </p:spPr>
        <p:txBody>
          <a:bodyPr lIns="0" tIns="0" rIns="0" anchor="ctr"/>
          <a:lstStyle>
            <a:lvl1pPr marL="0" indent="0">
              <a:lnSpc>
                <a:spcPct val="100000"/>
              </a:lnSpc>
              <a:spcBef>
                <a:spcPts val="0"/>
              </a:spcBef>
              <a:buNone/>
              <a:defRPr sz="1999">
                <a:solidFill>
                  <a:schemeClr val="bg1">
                    <a:lumMod val="50000"/>
                  </a:schemeClr>
                </a:solidFill>
                <a:latin typeface="Samsung Sharp Sans"/>
              </a:defRPr>
            </a:lvl1pPr>
          </a:lstStyle>
          <a:p>
            <a:pPr lvl="0"/>
            <a:r>
              <a:rPr lang="en-US"/>
              <a:t>Chapter 1.</a:t>
            </a:r>
          </a:p>
        </p:txBody>
      </p:sp>
      <p:sp>
        <p:nvSpPr>
          <p:cNvPr id="18" name="직사각형 133">
            <a:extLst>
              <a:ext uri="{FF2B5EF4-FFF2-40B4-BE49-F238E27FC236}">
                <a16:creationId xmlns:a16="http://schemas.microsoft.com/office/drawing/2014/main" id="{E9FB640B-46E8-4BA3-B89E-CF58C8027238}"/>
              </a:ext>
            </a:extLst>
          </p:cNvPr>
          <p:cNvSpPr/>
          <p:nvPr userDrawn="1"/>
        </p:nvSpPr>
        <p:spPr>
          <a:xfrm>
            <a:off x="989683" y="4157758"/>
            <a:ext cx="2631915" cy="3231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defTabSz="457063">
              <a:defRPr/>
            </a:pPr>
            <a:r>
              <a:rPr lang="en-US" altLang="ko-KR" sz="2099" dirty="0">
                <a:solidFill>
                  <a:srgbClr val="1428A0"/>
                </a:solidFill>
                <a:latin typeface="Samsung Sharp Sans"/>
                <a:ea typeface="Samsung Sharp Sans Regular" pitchFamily="2" charset="0"/>
                <a:cs typeface="Samsung Sharp Sans Regular" pitchFamily="2" charset="0"/>
              </a:rPr>
              <a:t>AI Course</a:t>
            </a:r>
            <a:endParaRPr lang="ko-KR" altLang="en-US" sz="2099" dirty="0">
              <a:solidFill>
                <a:srgbClr val="1428A0"/>
              </a:solidFill>
              <a:latin typeface="Samsung Sharp Sans"/>
              <a:ea typeface="Samsung Sharp Sans Regular" pitchFamily="2" charset="0"/>
              <a:cs typeface="Samsung Sharp Sans Regular" pitchFamily="2" charset="0"/>
            </a:endParaRPr>
          </a:p>
        </p:txBody>
      </p:sp>
    </p:spTree>
    <p:extLst>
      <p:ext uri="{BB962C8B-B14F-4D97-AF65-F5344CB8AC3E}">
        <p14:creationId xmlns:p14="http://schemas.microsoft.com/office/powerpoint/2010/main" val="2622442666"/>
      </p:ext>
    </p:extLst>
  </p:cSld>
  <p:clrMapOvr>
    <a:masterClrMapping/>
  </p:clrMapOvr>
  <p:extLst>
    <p:ext uri="{DCECCB84-F9BA-43D5-87BE-67443E8EF086}">
      <p15:sldGuideLst xmlns:p15="http://schemas.microsoft.com/office/powerpoint/2012/main">
        <p15:guide id="1" orient="horz" pos="2160">
          <p15:clr>
            <a:srgbClr val="FBAE40"/>
          </p15:clr>
        </p15:guide>
        <p15:guide id="2" pos="614">
          <p15:clr>
            <a:srgbClr val="FBAE40"/>
          </p15:clr>
        </p15:guide>
        <p15:guide id="3" pos="44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reak Tim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0300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Table of Contents">
    <p:spTree>
      <p:nvGrpSpPr>
        <p:cNvPr id="1" name=""/>
        <p:cNvGrpSpPr/>
        <p:nvPr/>
      </p:nvGrpSpPr>
      <p:grpSpPr>
        <a:xfrm>
          <a:off x="0" y="0"/>
          <a:ext cx="0" cy="0"/>
          <a:chOff x="0" y="0"/>
          <a:chExt cx="0" cy="0"/>
        </a:xfrm>
      </p:grpSpPr>
      <p:pic>
        <p:nvPicPr>
          <p:cNvPr id="5" name="그림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cxnSp>
        <p:nvCxnSpPr>
          <p:cNvPr id="12" name="직선 연결선 11">
            <a:extLst>
              <a:ext uri="{FF2B5EF4-FFF2-40B4-BE49-F238E27FC236}">
                <a16:creationId xmlns:a16="http://schemas.microsoft.com/office/drawing/2014/main" id="{107951CE-0A5B-4EC7-B663-290867B6A3B2}"/>
              </a:ext>
            </a:extLst>
          </p:cNvPr>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a:extLst>
              <a:ext uri="{FF2B5EF4-FFF2-40B4-BE49-F238E27FC236}">
                <a16:creationId xmlns:a16="http://schemas.microsoft.com/office/drawing/2014/main" id="{DB8B1220-1660-457F-B990-656A8230EA54}"/>
              </a:ext>
            </a:extLst>
          </p:cNvPr>
          <p:cNvSpPr txBox="1">
            <a:spLocks/>
          </p:cNvSpPr>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094" rtl="0" eaLnBrk="1" fontAlgn="auto" latinLnBrk="1" hangingPunct="1">
              <a:lnSpc>
                <a:spcPct val="100000"/>
              </a:lnSpc>
              <a:spcBef>
                <a:spcPts val="0"/>
              </a:spcBef>
              <a:spcAft>
                <a:spcPts val="0"/>
              </a:spcAft>
              <a:buClrTx/>
              <a:buSzTx/>
              <a:buFontTx/>
              <a:buNone/>
              <a:tabLst/>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pPr marL="0" marR="0" lvl="0" indent="0" algn="r" defTabSz="914094" rtl="0" eaLnBrk="1" fontAlgn="auto" latinLnBrk="1" hangingPunct="1">
                <a:lnSpc>
                  <a:spcPct val="100000"/>
                </a:lnSpc>
                <a:spcBef>
                  <a:spcPts val="0"/>
                </a:spcBef>
                <a:spcAft>
                  <a:spcPts val="0"/>
                </a:spcAft>
                <a:buClrTx/>
                <a:buSzTx/>
                <a:buFontTx/>
                <a:buNone/>
                <a:tabLst/>
                <a:defRPr/>
              </a:pPr>
              <a:t>‹#›</a:t>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a:extLst>
              <a:ext uri="{FF2B5EF4-FFF2-40B4-BE49-F238E27FC236}">
                <a16:creationId xmlns:a16="http://schemas.microsoft.com/office/drawing/2014/main" id="{AA07D337-B9C3-4E5E-811E-AEFBB17ADEF5}"/>
              </a:ext>
            </a:extLst>
          </p:cNvPr>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p>
        </p:txBody>
      </p:sp>
      <p:sp>
        <p:nvSpPr>
          <p:cNvPr id="3" name="제목 2">
            <a:extLst>
              <a:ext uri="{FF2B5EF4-FFF2-40B4-BE49-F238E27FC236}">
                <a16:creationId xmlns:a16="http://schemas.microsoft.com/office/drawing/2014/main" id="{4625E1FE-2B04-4D8E-A51A-6B9CEC7B3790}"/>
              </a:ext>
            </a:extLst>
          </p:cNvPr>
          <p:cNvSpPr>
            <a:spLocks noGrp="1"/>
          </p:cNvSpPr>
          <p:nvPr>
            <p:ph type="title" hasCustomPrompt="1"/>
          </p:nvPr>
        </p:nvSpPr>
        <p:spPr>
          <a:xfrm>
            <a:off x="449468" y="1440000"/>
            <a:ext cx="8541187" cy="4924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a:lnSpc>
                <a:spcPct val="100000"/>
              </a:lnSpc>
              <a:spcBef>
                <a:spcPts val="0"/>
              </a:spcBef>
              <a:defRPr lang="ko-KR" altLang="en-US" sz="3200">
                <a:solidFill>
                  <a:schemeClr val="tx1">
                    <a:lumMod val="95000"/>
                    <a:lumOff val="5000"/>
                  </a:schemeClr>
                </a:solidFill>
                <a:latin typeface="Samsung Sharp Sans" pitchFamily="2" charset="0"/>
                <a:ea typeface="Samsung Sharp Sans" pitchFamily="2" charset="0"/>
                <a:cs typeface="Samsung Sharp Sans" pitchFamily="2" charset="0"/>
              </a:defRPr>
            </a:lvl1pPr>
          </a:lstStyle>
          <a:p>
            <a:pPr marL="0" lvl="0" defTabSz="457050" latinLnBrk="0"/>
            <a:r>
              <a:rPr lang="en-US" altLang="ko-KR" dirty="0"/>
              <a:t>Slide Title</a:t>
            </a:r>
            <a:endParaRPr lang="ko-KR" altLang="en-US" dirty="0"/>
          </a:p>
        </p:txBody>
      </p:sp>
      <p:sp>
        <p:nvSpPr>
          <p:cNvPr id="19" name="텍스트 개체 틀 18">
            <a:extLst>
              <a:ext uri="{FF2B5EF4-FFF2-40B4-BE49-F238E27FC236}">
                <a16:creationId xmlns:a16="http://schemas.microsoft.com/office/drawing/2014/main" id="{DFEC8C6A-D95C-4B3C-9803-6F9071BF0C29}"/>
              </a:ext>
            </a:extLst>
          </p:cNvPr>
          <p:cNvSpPr>
            <a:spLocks noGrp="1"/>
          </p:cNvSpPr>
          <p:nvPr>
            <p:ph type="body" sz="quarter" idx="10" hasCustomPrompt="1"/>
          </p:nvPr>
        </p:nvSpPr>
        <p:spPr>
          <a:xfrm>
            <a:off x="449468" y="450000"/>
            <a:ext cx="323896"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799" dirty="0">
                <a:solidFill>
                  <a:schemeClr val="bg1"/>
                </a:solidFill>
                <a:latin typeface="Samsung Sharp Sans Medium" pitchFamily="2" charset="0"/>
                <a:ea typeface="Samsung Sharp Sans Medium" pitchFamily="2" charset="0"/>
                <a:cs typeface="Samsung Sharp Sans Medium" pitchFamily="2" charset="0"/>
              </a:defRPr>
            </a:lvl1pPr>
          </a:lstStyle>
          <a:p>
            <a:pPr marL="0" lvl="0" defTabSz="457050" latinLnBrk="0"/>
            <a:r>
              <a:rPr lang="en-US" altLang="ko-KR" dirty="0"/>
              <a:t>No</a:t>
            </a:r>
            <a:endParaRPr lang="ko-KR" altLang="en-US" dirty="0"/>
          </a:p>
        </p:txBody>
      </p:sp>
      <p:sp>
        <p:nvSpPr>
          <p:cNvPr id="20" name="텍스트 개체 틀 18">
            <a:extLst>
              <a:ext uri="{FF2B5EF4-FFF2-40B4-BE49-F238E27FC236}">
                <a16:creationId xmlns:a16="http://schemas.microsoft.com/office/drawing/2014/main" id="{6DA22BCA-E7E2-4377-AD8E-AC1336C3DB31}"/>
              </a:ext>
            </a:extLst>
          </p:cNvPr>
          <p:cNvSpPr>
            <a:spLocks noGrp="1"/>
          </p:cNvSpPr>
          <p:nvPr>
            <p:ph type="body" sz="quarter" idx="11" hasCustomPrompt="1"/>
          </p:nvPr>
        </p:nvSpPr>
        <p:spPr>
          <a:xfrm>
            <a:off x="790000" y="450001"/>
            <a:ext cx="6837808"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799" dirty="0">
                <a:solidFill>
                  <a:schemeClr val="bg1"/>
                </a:solidFill>
                <a:latin typeface="Samsung Sharp Sans Bold" pitchFamily="2" charset="0"/>
                <a:ea typeface="Samsung Sharp Sans Bold" pitchFamily="2" charset="0"/>
                <a:cs typeface="Samsung Sharp Sans Bold" pitchFamily="2" charset="0"/>
              </a:defRPr>
            </a:lvl1pPr>
          </a:lstStyle>
          <a:p>
            <a:pPr marL="0" lvl="0" defTabSz="457050" latinLnBrk="0"/>
            <a:r>
              <a:rPr lang="en-US" altLang="ko-KR" dirty="0"/>
              <a:t>Subtitle</a:t>
            </a:r>
            <a:endParaRPr lang="ko-KR" altLang="en-US" dirty="0"/>
          </a:p>
        </p:txBody>
      </p:sp>
      <p:sp>
        <p:nvSpPr>
          <p:cNvPr id="21" name="텍스트 개체 틀 18">
            <a:extLst>
              <a:ext uri="{FF2B5EF4-FFF2-40B4-BE49-F238E27FC236}">
                <a16:creationId xmlns:a16="http://schemas.microsoft.com/office/drawing/2014/main" id="{7647BD6A-5F13-45AE-859C-AF2BA0A739E6}"/>
              </a:ext>
            </a:extLst>
          </p:cNvPr>
          <p:cNvSpPr>
            <a:spLocks noGrp="1"/>
          </p:cNvSpPr>
          <p:nvPr>
            <p:ph type="body" sz="quarter" idx="12" hasCustomPrompt="1"/>
          </p:nvPr>
        </p:nvSpPr>
        <p:spPr>
          <a:xfrm>
            <a:off x="9112825" y="480779"/>
            <a:ext cx="340625" cy="246221"/>
          </a:xfrm>
          <a:prstGeom prst="rect">
            <a:avLst/>
          </a:prstGeom>
        </p:spPr>
        <p:txBody>
          <a:bodyPr wrap="square" lIns="0" tIns="0" rIns="0" bIns="0">
            <a:spAutoFit/>
          </a:bodyPr>
          <a:lstStyle>
            <a:lvl1pPr marL="0" indent="0" algn="r">
              <a:lnSpc>
                <a:spcPct val="100000"/>
              </a:lnSpc>
              <a:spcBef>
                <a:spcPts val="0"/>
              </a:spcBef>
              <a:buNone/>
              <a:defRPr lang="ko-KR" altLang="en-US" sz="1600" dirty="0">
                <a:solidFill>
                  <a:schemeClr val="bg1">
                    <a:lumMod val="85000"/>
                  </a:schemeClr>
                </a:solidFill>
                <a:latin typeface="Samsung Sharp Sans Bold" pitchFamily="2" charset="0"/>
                <a:ea typeface="Samsung Sharp Sans Bold" pitchFamily="2" charset="0"/>
                <a:cs typeface="Samsung Sharp Sans Bold" pitchFamily="2" charset="0"/>
              </a:defRPr>
            </a:lvl1pPr>
          </a:lstStyle>
          <a:p>
            <a:pPr marL="0" lvl="0" algn="r" defTabSz="457063" latinLnBrk="0"/>
            <a:r>
              <a:rPr lang="en-US" altLang="ko-KR" dirty="0"/>
              <a:t>00</a:t>
            </a:r>
            <a:endParaRPr lang="ko-KR" altLang="en-US" dirty="0"/>
          </a:p>
        </p:txBody>
      </p:sp>
      <p:sp>
        <p:nvSpPr>
          <p:cNvPr id="23" name="텍스트 개체 틀 18">
            <a:extLst>
              <a:ext uri="{FF2B5EF4-FFF2-40B4-BE49-F238E27FC236}">
                <a16:creationId xmlns:a16="http://schemas.microsoft.com/office/drawing/2014/main" id="{3A9667F7-80AD-4A7A-8543-285975B06BE3}"/>
              </a:ext>
            </a:extLst>
          </p:cNvPr>
          <p:cNvSpPr>
            <a:spLocks noGrp="1"/>
          </p:cNvSpPr>
          <p:nvPr>
            <p:ph type="body" sz="quarter" idx="13" hasCustomPrompt="1"/>
          </p:nvPr>
        </p:nvSpPr>
        <p:spPr>
          <a:xfrm>
            <a:off x="8740667" y="480779"/>
            <a:ext cx="467850" cy="2462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600" dirty="0">
                <a:solidFill>
                  <a:schemeClr val="bg1">
                    <a:lumMod val="85000"/>
                  </a:schemeClr>
                </a:solidFill>
                <a:latin typeface="Samsung Sharp Sans Medium" pitchFamily="2" charset="0"/>
                <a:ea typeface="Samsung Sharp Sans Medium" pitchFamily="2" charset="0"/>
                <a:cs typeface="Samsung Sharp Sans Medium" pitchFamily="2" charset="0"/>
              </a:defRPr>
            </a:lvl1pPr>
          </a:lstStyle>
          <a:p>
            <a:pPr marL="0" lvl="0" defTabSz="457050" latinLnBrk="0"/>
            <a:r>
              <a:rPr lang="en-US" altLang="ko-KR" dirty="0"/>
              <a:t>UNIT</a:t>
            </a:r>
            <a:endParaRPr lang="ko-KR" altLang="en-US" dirty="0"/>
          </a:p>
        </p:txBody>
      </p:sp>
      <p:sp>
        <p:nvSpPr>
          <p:cNvPr id="16" name="텍스트 개체 틀 7">
            <a:extLst>
              <a:ext uri="{FF2B5EF4-FFF2-40B4-BE49-F238E27FC236}">
                <a16:creationId xmlns:a16="http://schemas.microsoft.com/office/drawing/2014/main" id="{B6D584F0-F100-4FB4-B935-0E81DB1D3B51}"/>
              </a:ext>
            </a:extLst>
          </p:cNvPr>
          <p:cNvSpPr>
            <a:spLocks noGrp="1"/>
          </p:cNvSpPr>
          <p:nvPr>
            <p:ph type="body" sz="quarter" idx="15" hasCustomPrompt="1"/>
          </p:nvPr>
        </p:nvSpPr>
        <p:spPr>
          <a:xfrm>
            <a:off x="522288" y="2221661"/>
            <a:ext cx="8055439" cy="914400"/>
          </a:xfrm>
          <a:prstGeom prst="rect">
            <a:avLst/>
          </a:prstGeom>
        </p:spPr>
        <p:txBody>
          <a:bodyPr lIns="0" tIns="0" rIns="0" bIns="0"/>
          <a:lstStyle>
            <a:lvl1pPr marL="177747" indent="-177747">
              <a:lnSpc>
                <a:spcPts val="1800"/>
              </a:lnSpc>
              <a:buSzPct val="105000"/>
              <a:buFontTx/>
              <a:buBlip>
                <a:blip r:embed="rId3"/>
              </a:buBlip>
              <a:defRPr kumimoji="1" lang="en-US" altLang="ko-KR" sz="1400" kern="1200" smtClean="0">
                <a:solidFill>
                  <a:prstClr val="black">
                    <a:lumMod val="85000"/>
                    <a:lumOff val="15000"/>
                  </a:prstClr>
                </a:solidFill>
                <a:latin typeface="SamsungOne 400" panose="020B0503030303020204" pitchFamily="34" charset="0"/>
                <a:ea typeface="SamsungOne 400" panose="020B0503030303020204" pitchFamily="34" charset="0"/>
                <a:cs typeface="+mn-cs"/>
              </a:defRPr>
            </a:lvl1pPr>
            <a:lvl2pPr marL="360255" indent="-182508">
              <a:lnSpc>
                <a:spcPts val="1800"/>
              </a:lnSpc>
              <a:buSzPct val="80000"/>
              <a:buFontTx/>
              <a:buBlip>
                <a:blip r:embed="rId4"/>
              </a:buBlip>
              <a:tabLst>
                <a:tab pos="447541" algn="l"/>
              </a:tabLst>
              <a:defRPr lang="en-US" altLang="ko-KR" sz="1300" kern="1200" dirty="0" smtClean="0">
                <a:solidFill>
                  <a:prstClr val="black">
                    <a:lumMod val="85000"/>
                    <a:lumOff val="15000"/>
                  </a:prstClr>
                </a:solidFill>
                <a:latin typeface="SamsungOne 400" panose="020B0503030303020204" pitchFamily="34" charset="0"/>
                <a:ea typeface="SamsungOne 400" panose="020B0503030303020204" pitchFamily="34" charset="0"/>
                <a:cs typeface="+mn-cs"/>
              </a:defRPr>
            </a:lvl2pPr>
          </a:lstStyle>
          <a:p>
            <a:pPr lvl="0"/>
            <a:r>
              <a:rPr lang="en-US" altLang="ko-KR" dirty="0"/>
              <a:t>Level1</a:t>
            </a:r>
          </a:p>
          <a:p>
            <a:pPr lvl="1"/>
            <a:r>
              <a:rPr lang="en-US" altLang="ko-KR" dirty="0"/>
              <a:t>Level2</a:t>
            </a:r>
          </a:p>
          <a:p>
            <a:pPr lvl="1"/>
            <a:endParaRPr lang="en-US" altLang="ko-KR" dirty="0"/>
          </a:p>
          <a:p>
            <a:pPr marL="628461" lvl="1" indent="-207901" algn="l" defTabSz="843830" rtl="0" eaLnBrk="1" latinLnBrk="1" hangingPunct="1">
              <a:lnSpc>
                <a:spcPct val="90000"/>
              </a:lnSpc>
              <a:spcBef>
                <a:spcPts val="462"/>
              </a:spcBef>
              <a:buSzPct val="90000"/>
              <a:buFontTx/>
              <a:buBlip>
                <a:blip r:embed="rId5"/>
              </a:buBlip>
            </a:pPr>
            <a:endParaRPr lang="en-US" altLang="ko-KR" dirty="0"/>
          </a:p>
          <a:p>
            <a:pPr lvl="1"/>
            <a:endParaRPr lang="ko-KR" altLang="en-US" dirty="0"/>
          </a:p>
        </p:txBody>
      </p:sp>
      <p:sp>
        <p:nvSpPr>
          <p:cNvPr id="17" name="슬라이드 번호 개체 틀 15">
            <a:extLst>
              <a:ext uri="{FF2B5EF4-FFF2-40B4-BE49-F238E27FC236}">
                <a16:creationId xmlns:a16="http://schemas.microsoft.com/office/drawing/2014/main" id="{D63EAE99-E447-4D3D-BFEE-6F01BCEB93C6}"/>
              </a:ext>
            </a:extLst>
          </p:cNvPr>
          <p:cNvSpPr txBox="1">
            <a:spLocks/>
          </p:cNvSpPr>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094"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Traffic Sign Recognition System using CNN</a:t>
            </a:r>
          </a:p>
        </p:txBody>
      </p:sp>
    </p:spTree>
    <p:extLst>
      <p:ext uri="{BB962C8B-B14F-4D97-AF65-F5344CB8AC3E}">
        <p14:creationId xmlns:p14="http://schemas.microsoft.com/office/powerpoint/2010/main" val="2606896626"/>
      </p:ext>
    </p:extLst>
  </p:cSld>
  <p:clrMapOvr>
    <a:masterClrMapping/>
  </p:clrMapOvr>
  <p:extLst>
    <p:ext uri="{DCECCB84-F9BA-43D5-87BE-67443E8EF086}">
      <p15:sldGuideLst xmlns:p15="http://schemas.microsoft.com/office/powerpoint/2012/main">
        <p15:guide id="1" orient="horz" pos="902">
          <p15:clr>
            <a:srgbClr val="FBAE40"/>
          </p15:clr>
        </p15:guide>
        <p15:guide id="2" pos="285">
          <p15:clr>
            <a:srgbClr val="FBAE40"/>
          </p15:clr>
        </p15:guide>
        <p15:guide id="3" pos="5955">
          <p15:clr>
            <a:srgbClr val="FBAE40"/>
          </p15:clr>
        </p15:guide>
        <p15:guide id="4" pos="32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HAPTER">
    <p:spTree>
      <p:nvGrpSpPr>
        <p:cNvPr id="1" name=""/>
        <p:cNvGrpSpPr/>
        <p:nvPr/>
      </p:nvGrpSpPr>
      <p:grpSpPr>
        <a:xfrm>
          <a:off x="0" y="0"/>
          <a:ext cx="0" cy="0"/>
          <a:chOff x="0" y="0"/>
          <a:chExt cx="0" cy="0"/>
        </a:xfrm>
      </p:grpSpPr>
      <p:pic>
        <p:nvPicPr>
          <p:cNvPr id="2" name="그림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sp>
        <p:nvSpPr>
          <p:cNvPr id="15" name="텍스트 개체 틀 3">
            <a:extLst>
              <a:ext uri="{FF2B5EF4-FFF2-40B4-BE49-F238E27FC236}">
                <a16:creationId xmlns:a16="http://schemas.microsoft.com/office/drawing/2014/main" id="{AC93F9AC-4BB5-4E2D-8093-19270B267164}"/>
              </a:ext>
            </a:extLst>
          </p:cNvPr>
          <p:cNvSpPr>
            <a:spLocks noGrp="1"/>
          </p:cNvSpPr>
          <p:nvPr>
            <p:ph type="body" sz="quarter" idx="10" hasCustomPrompt="1"/>
          </p:nvPr>
        </p:nvSpPr>
        <p:spPr>
          <a:xfrm>
            <a:off x="985007" y="2524714"/>
            <a:ext cx="4616240" cy="1329932"/>
          </a:xfrm>
          <a:prstGeom prst="rect">
            <a:avLst/>
          </a:prstGeom>
        </p:spPr>
        <p:txBody>
          <a:bodyPr lIns="0" tIns="0" rIns="0" bIns="0" anchor="t"/>
          <a:lstStyle>
            <a:lvl1pPr marL="0" indent="0">
              <a:lnSpc>
                <a:spcPct val="100000"/>
              </a:lnSpc>
              <a:spcBef>
                <a:spcPts val="0"/>
              </a:spcBef>
              <a:buNone/>
              <a:defRPr sz="4399">
                <a:latin typeface="Samsung Sharp Sans"/>
              </a:defRPr>
            </a:lvl1pPr>
          </a:lstStyle>
          <a:p>
            <a:pPr lvl="0"/>
            <a:r>
              <a:rPr lang="en-US"/>
              <a:t>Title 1</a:t>
            </a:r>
          </a:p>
          <a:p>
            <a:pPr lvl="0"/>
            <a:r>
              <a:rPr lang="en-US"/>
              <a:t>Title 2</a:t>
            </a:r>
          </a:p>
        </p:txBody>
      </p:sp>
      <p:cxnSp>
        <p:nvCxnSpPr>
          <p:cNvPr id="12" name="직선 연결선 11">
            <a:extLst>
              <a:ext uri="{FF2B5EF4-FFF2-40B4-BE49-F238E27FC236}">
                <a16:creationId xmlns:a16="http://schemas.microsoft.com/office/drawing/2014/main" id="{107951CE-0A5B-4EC7-B663-290867B6A3B2}"/>
              </a:ext>
            </a:extLst>
          </p:cNvPr>
          <p:cNvCxnSpPr/>
          <p:nvPr userDrawn="1"/>
        </p:nvCxnSpPr>
        <p:spPr>
          <a:xfrm>
            <a:off x="449470"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a:extLst>
              <a:ext uri="{FF2B5EF4-FFF2-40B4-BE49-F238E27FC236}">
                <a16:creationId xmlns:a16="http://schemas.microsoft.com/office/drawing/2014/main" id="{DB8B1220-1660-457F-B990-656A8230EA54}"/>
              </a:ext>
            </a:extLst>
          </p:cNvPr>
          <p:cNvSpPr txBox="1">
            <a:spLocks/>
          </p:cNvSpPr>
          <p:nvPr userDrawn="1"/>
        </p:nvSpPr>
        <p:spPr>
          <a:xfrm>
            <a:off x="8836343" y="6498003"/>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300" panose="020B0303030303020204" pitchFamily="34" charset="0"/>
                <a:ea typeface="SamsungOne-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843800" rtl="0" eaLnBrk="1" fontAlgn="auto" latinLnBrk="1" hangingPunct="1">
              <a:lnSpc>
                <a:spcPct val="100000"/>
              </a:lnSpc>
              <a:spcBef>
                <a:spcPts val="0"/>
              </a:spcBef>
              <a:spcAft>
                <a:spcPts val="0"/>
              </a:spcAft>
              <a:buClrTx/>
              <a:buSzTx/>
              <a:buFontTx/>
              <a:buNone/>
              <a:tabLst/>
              <a:defRPr/>
            </a:pPr>
            <a:fld id="{43977B04-C971-4466-AB79-612C9E649B30}" type="slidenum">
              <a:rPr lang="en-US" altLang="ko-KR" sz="900" smtClean="0">
                <a:solidFill>
                  <a:schemeClr val="bg1">
                    <a:lumMod val="50000"/>
                  </a:schemeClr>
                </a:solidFill>
                <a:latin typeface="SamsungOne-400" panose="020B0503030303020204" pitchFamily="34" charset="0"/>
                <a:ea typeface="SamsungOne-400" panose="020B0503030303020204" pitchFamily="34" charset="0"/>
              </a:rPr>
              <a:pPr marL="0" marR="0" lvl="0" indent="0" algn="r" defTabSz="843800" rtl="0" eaLnBrk="1" fontAlgn="auto" latinLnBrk="1" hangingPunct="1">
                <a:lnSpc>
                  <a:spcPct val="100000"/>
                </a:lnSpc>
                <a:spcBef>
                  <a:spcPts val="0"/>
                </a:spcBef>
                <a:spcAft>
                  <a:spcPts val="0"/>
                </a:spcAft>
                <a:buClrTx/>
                <a:buSzTx/>
                <a:buFontTx/>
                <a:buNone/>
                <a:tabLst/>
                <a:defRPr/>
              </a:pPr>
              <a:t>‹#›</a:t>
            </a:fld>
            <a:endParaRPr lang="en-US" altLang="ko-KR" sz="900" dirty="0">
              <a:solidFill>
                <a:schemeClr val="bg1">
                  <a:lumMod val="50000"/>
                </a:schemeClr>
              </a:solidFill>
              <a:latin typeface="SamsungOne-400" panose="020B0503030303020204" pitchFamily="34" charset="0"/>
              <a:ea typeface="SamsungOne-400" panose="020B0503030303020204" pitchFamily="34" charset="0"/>
              <a:cs typeface="Arial Unicode MS" panose="020B0604020202020204" pitchFamily="50" charset="-127"/>
            </a:endParaRPr>
          </a:p>
        </p:txBody>
      </p:sp>
      <p:sp>
        <p:nvSpPr>
          <p:cNvPr id="14" name="직사각형 7">
            <a:extLst>
              <a:ext uri="{FF2B5EF4-FFF2-40B4-BE49-F238E27FC236}">
                <a16:creationId xmlns:a16="http://schemas.microsoft.com/office/drawing/2014/main" id="{AA07D337-B9C3-4E5E-811E-AEFBB17ADEF5}"/>
              </a:ext>
            </a:extLst>
          </p:cNvPr>
          <p:cNvSpPr/>
          <p:nvPr userDrawn="1"/>
        </p:nvSpPr>
        <p:spPr>
          <a:xfrm>
            <a:off x="449468" y="6498005"/>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p>
        </p:txBody>
      </p:sp>
      <p:sp>
        <p:nvSpPr>
          <p:cNvPr id="9" name="직사각형 8">
            <a:extLst>
              <a:ext uri="{FF2B5EF4-FFF2-40B4-BE49-F238E27FC236}">
                <a16:creationId xmlns:a16="http://schemas.microsoft.com/office/drawing/2014/main" id="{978045EE-4149-4D34-BDD0-4CED7F53CB86}"/>
              </a:ext>
            </a:extLst>
          </p:cNvPr>
          <p:cNvSpPr/>
          <p:nvPr userDrawn="1"/>
        </p:nvSpPr>
        <p:spPr>
          <a:xfrm>
            <a:off x="719769" y="2095280"/>
            <a:ext cx="59989" cy="1759369"/>
          </a:xfrm>
          <a:prstGeom prst="rect">
            <a:avLst/>
          </a:prstGeom>
          <a:solidFill>
            <a:srgbClr val="1428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21914">
              <a:defRPr/>
            </a:pPr>
            <a:endParaRPr lang="ko-KR" altLang="en-US" sz="1662" dirty="0">
              <a:solidFill>
                <a:prstClr val="white"/>
              </a:solidFill>
              <a:latin typeface="Calibri" panose="020F0502020204030204"/>
              <a:ea typeface="맑은 고딕" panose="020B0503020000020004" pitchFamily="50" charset="-127"/>
            </a:endParaRPr>
          </a:p>
        </p:txBody>
      </p:sp>
      <p:sp>
        <p:nvSpPr>
          <p:cNvPr id="10" name="직사각형 9">
            <a:extLst>
              <a:ext uri="{FF2B5EF4-FFF2-40B4-BE49-F238E27FC236}">
                <a16:creationId xmlns:a16="http://schemas.microsoft.com/office/drawing/2014/main" id="{5D8DECC6-E1CF-42DF-AFF2-431EEB2BDEB9}"/>
              </a:ext>
            </a:extLst>
          </p:cNvPr>
          <p:cNvSpPr/>
          <p:nvPr userDrawn="1"/>
        </p:nvSpPr>
        <p:spPr>
          <a:xfrm>
            <a:off x="719769" y="4157762"/>
            <a:ext cx="59989" cy="323165"/>
          </a:xfrm>
          <a:prstGeom prst="rect">
            <a:avLst/>
          </a:prstGeom>
          <a:solidFill>
            <a:srgbClr val="1428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21914">
              <a:defRPr/>
            </a:pPr>
            <a:endParaRPr lang="ko-KR" altLang="en-US" sz="1662" dirty="0">
              <a:solidFill>
                <a:prstClr val="white"/>
              </a:solidFill>
              <a:latin typeface="Calibri" panose="020F0502020204030204"/>
              <a:ea typeface="맑은 고딕" panose="020B0503020000020004" pitchFamily="50" charset="-127"/>
            </a:endParaRPr>
          </a:p>
        </p:txBody>
      </p:sp>
      <p:sp>
        <p:nvSpPr>
          <p:cNvPr id="21" name="텍스트 개체 틀 19">
            <a:extLst>
              <a:ext uri="{FF2B5EF4-FFF2-40B4-BE49-F238E27FC236}">
                <a16:creationId xmlns:a16="http://schemas.microsoft.com/office/drawing/2014/main" id="{99B695B2-CFFD-4F01-8492-DC3B0949AD42}"/>
              </a:ext>
            </a:extLst>
          </p:cNvPr>
          <p:cNvSpPr>
            <a:spLocks noGrp="1"/>
          </p:cNvSpPr>
          <p:nvPr>
            <p:ph type="body" sz="quarter" idx="12" hasCustomPrompt="1"/>
          </p:nvPr>
        </p:nvSpPr>
        <p:spPr>
          <a:xfrm>
            <a:off x="985007" y="2066881"/>
            <a:ext cx="5475500" cy="310896"/>
          </a:xfrm>
          <a:prstGeom prst="rect">
            <a:avLst/>
          </a:prstGeom>
        </p:spPr>
        <p:txBody>
          <a:bodyPr lIns="0" tIns="0" rIns="0" anchor="ctr"/>
          <a:lstStyle>
            <a:lvl1pPr marL="0" indent="0">
              <a:lnSpc>
                <a:spcPct val="100000"/>
              </a:lnSpc>
              <a:spcBef>
                <a:spcPts val="0"/>
              </a:spcBef>
              <a:buNone/>
              <a:defRPr sz="1999">
                <a:solidFill>
                  <a:schemeClr val="bg1">
                    <a:lumMod val="50000"/>
                  </a:schemeClr>
                </a:solidFill>
                <a:latin typeface="Samsung Sharp Sans"/>
              </a:defRPr>
            </a:lvl1pPr>
          </a:lstStyle>
          <a:p>
            <a:pPr lvl="0"/>
            <a:r>
              <a:rPr lang="en-US"/>
              <a:t>Chapter 1.</a:t>
            </a:r>
          </a:p>
        </p:txBody>
      </p:sp>
      <p:sp>
        <p:nvSpPr>
          <p:cNvPr id="18" name="직사각형 133">
            <a:extLst>
              <a:ext uri="{FF2B5EF4-FFF2-40B4-BE49-F238E27FC236}">
                <a16:creationId xmlns:a16="http://schemas.microsoft.com/office/drawing/2014/main" id="{E9FB640B-46E8-4BA3-B89E-CF58C8027238}"/>
              </a:ext>
            </a:extLst>
          </p:cNvPr>
          <p:cNvSpPr/>
          <p:nvPr userDrawn="1"/>
        </p:nvSpPr>
        <p:spPr>
          <a:xfrm>
            <a:off x="989683" y="4157758"/>
            <a:ext cx="2631915" cy="3231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defTabSz="457063">
              <a:defRPr/>
            </a:pPr>
            <a:r>
              <a:rPr lang="en-US" altLang="ko-KR" sz="2099" dirty="0">
                <a:solidFill>
                  <a:srgbClr val="1428A0"/>
                </a:solidFill>
                <a:latin typeface="Samsung Sharp Sans"/>
                <a:ea typeface="Samsung Sharp Sans Regular" pitchFamily="2" charset="0"/>
                <a:cs typeface="Samsung Sharp Sans Regular" pitchFamily="2" charset="0"/>
              </a:rPr>
              <a:t>AI Course</a:t>
            </a:r>
            <a:endParaRPr lang="ko-KR" altLang="en-US" sz="2099" dirty="0">
              <a:solidFill>
                <a:srgbClr val="1428A0"/>
              </a:solidFill>
              <a:latin typeface="Samsung Sharp Sans"/>
              <a:ea typeface="Samsung Sharp Sans Regular" pitchFamily="2" charset="0"/>
              <a:cs typeface="Samsung Sharp Sans Regular" pitchFamily="2" charset="0"/>
            </a:endParaRPr>
          </a:p>
        </p:txBody>
      </p:sp>
    </p:spTree>
    <p:extLst>
      <p:ext uri="{BB962C8B-B14F-4D97-AF65-F5344CB8AC3E}">
        <p14:creationId xmlns:p14="http://schemas.microsoft.com/office/powerpoint/2010/main" val="1066462735"/>
      </p:ext>
    </p:extLst>
  </p:cSld>
  <p:clrMapOvr>
    <a:masterClrMapping/>
  </p:clrMapOvr>
  <p:extLst>
    <p:ext uri="{DCECCB84-F9BA-43D5-87BE-67443E8EF086}">
      <p15:sldGuideLst xmlns:p15="http://schemas.microsoft.com/office/powerpoint/2012/main">
        <p15:guide id="1" orient="horz" pos="2160">
          <p15:clr>
            <a:srgbClr val="FBAE40"/>
          </p15:clr>
        </p15:guide>
        <p15:guide id="2" pos="614">
          <p15:clr>
            <a:srgbClr val="FBAE40"/>
          </p15:clr>
        </p15:guide>
        <p15:guide id="3" pos="44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last">
    <p:spTree>
      <p:nvGrpSpPr>
        <p:cNvPr id="1" name=""/>
        <p:cNvGrpSpPr/>
        <p:nvPr/>
      </p:nvGrpSpPr>
      <p:grpSpPr>
        <a:xfrm>
          <a:off x="0" y="0"/>
          <a:ext cx="0" cy="0"/>
          <a:chOff x="0" y="0"/>
          <a:chExt cx="0" cy="0"/>
        </a:xfrm>
      </p:grpSpPr>
      <p:pic>
        <p:nvPicPr>
          <p:cNvPr id="6" name="그림 2">
            <a:extLst>
              <a:ext uri="{FF2B5EF4-FFF2-40B4-BE49-F238E27FC236}">
                <a16:creationId xmlns:a16="http://schemas.microsoft.com/office/drawing/2014/main" id="{C441AFAB-5BBF-465C-B7A8-FED86E62617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 y="4395"/>
            <a:ext cx="9899651" cy="6853605"/>
          </a:xfrm>
          <a:prstGeom prst="rect">
            <a:avLst/>
          </a:prstGeom>
        </p:spPr>
      </p:pic>
      <p:sp>
        <p:nvSpPr>
          <p:cNvPr id="2" name="직사각형 1"/>
          <p:cNvSpPr/>
          <p:nvPr userDrawn="1"/>
        </p:nvSpPr>
        <p:spPr>
          <a:xfrm>
            <a:off x="2" y="0"/>
            <a:ext cx="9899651" cy="6858000"/>
          </a:xfrm>
          <a:prstGeom prst="rect">
            <a:avLst/>
          </a:prstGeom>
          <a:solidFill>
            <a:srgbClr val="1428A0">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9" dirty="0"/>
          </a:p>
        </p:txBody>
      </p:sp>
      <p:sp>
        <p:nvSpPr>
          <p:cNvPr id="7" name="직사각형 6">
            <a:extLst>
              <a:ext uri="{FF2B5EF4-FFF2-40B4-BE49-F238E27FC236}">
                <a16:creationId xmlns:a16="http://schemas.microsoft.com/office/drawing/2014/main" id="{782B242C-8600-47F0-98D5-6EA512C41BF2}"/>
              </a:ext>
            </a:extLst>
          </p:cNvPr>
          <p:cNvSpPr/>
          <p:nvPr userDrawn="1"/>
        </p:nvSpPr>
        <p:spPr>
          <a:xfrm>
            <a:off x="449468" y="5677032"/>
            <a:ext cx="9000714" cy="7309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marL="0" marR="0" lvl="0" indent="0" algn="l" defTabSz="914126" rtl="0" eaLnBrk="1" fontAlgn="auto" latinLnBrk="1" hangingPunct="1">
              <a:lnSpc>
                <a:spcPct val="100000"/>
              </a:lnSpc>
              <a:spcBef>
                <a:spcPts val="0"/>
              </a:spcBef>
              <a:spcAft>
                <a:spcPts val="0"/>
              </a:spcAft>
              <a:buClrTx/>
              <a:buSzTx/>
              <a:buFontTx/>
              <a:buNone/>
              <a:tabLst/>
              <a:defRPr/>
            </a:pPr>
            <a:r>
              <a:rPr kumimoji="0" lang="ko-KR" altLang="en-US"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 panose="020B0503030303020204" pitchFamily="34" charset="0"/>
                <a:cs typeface="+mn-cs"/>
              </a:rPr>
              <a:t>ⓒ</a:t>
            </a: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2021 SAMSUNG. All rights reserved.</a:t>
            </a:r>
          </a:p>
          <a:p>
            <a:pPr marL="0" marR="0" lvl="0" indent="0" algn="l" defTabSz="914126" rtl="0" eaLnBrk="1" fontAlgn="auto" latinLnBrk="1" hangingPunct="1">
              <a:lnSpc>
                <a:spcPct val="100000"/>
              </a:lnSpc>
              <a:spcBef>
                <a:spcPts val="600"/>
              </a:spcBef>
              <a:spcAft>
                <a:spcPts val="0"/>
              </a:spcAft>
              <a:buClrTx/>
              <a:buSzTx/>
              <a:buFontTx/>
              <a:buNone/>
              <a:tabLst/>
              <a:defRPr/>
            </a:pP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Samsung Electronics Corporate Citizenship Office holds the copyright of book.</a:t>
            </a:r>
          </a:p>
          <a:p>
            <a:pPr marL="0" marR="0" lvl="0" indent="0" algn="l" defTabSz="914126" rtl="0" eaLnBrk="1" fontAlgn="auto" latinLnBrk="1" hangingPunct="1">
              <a:lnSpc>
                <a:spcPct val="100000"/>
              </a:lnSpc>
              <a:spcBef>
                <a:spcPts val="300"/>
              </a:spcBef>
              <a:spcAft>
                <a:spcPts val="0"/>
              </a:spcAft>
              <a:buClrTx/>
              <a:buSzTx/>
              <a:buFontTx/>
              <a:buNone/>
              <a:tabLst/>
              <a:defRPr/>
            </a:pP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This book is a literary property protected by copyright law so reprint and reproduction without permission are prohibited. </a:t>
            </a:r>
          </a:p>
          <a:p>
            <a:pPr marL="0" marR="0" lvl="0" indent="0" algn="l" defTabSz="914126" rtl="0" eaLnBrk="1" fontAlgn="auto" latinLnBrk="1" hangingPunct="1">
              <a:lnSpc>
                <a:spcPct val="100000"/>
              </a:lnSpc>
              <a:spcBef>
                <a:spcPts val="0"/>
              </a:spcBef>
              <a:spcAft>
                <a:spcPts val="0"/>
              </a:spcAft>
              <a:buClrTx/>
              <a:buSzTx/>
              <a:buFontTx/>
              <a:buNone/>
              <a:tabLst/>
              <a:defRPr/>
            </a:pP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To use this book other than the curriculum of Samsung innovation Campus or to use the entire or part of this book, you must receive written consent from copyright holder.</a:t>
            </a:r>
          </a:p>
        </p:txBody>
      </p:sp>
      <p:pic>
        <p:nvPicPr>
          <p:cNvPr id="10" name="그림 3">
            <a:extLst>
              <a:ext uri="{FF2B5EF4-FFF2-40B4-BE49-F238E27FC236}">
                <a16:creationId xmlns:a16="http://schemas.microsoft.com/office/drawing/2014/main" id="{A977D3D7-ABF1-4BDD-B1E5-CCA79CC8184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711822" y="3022951"/>
            <a:ext cx="2476006" cy="812098"/>
          </a:xfrm>
          <a:prstGeom prst="rect">
            <a:avLst/>
          </a:prstGeom>
        </p:spPr>
      </p:pic>
      <p:sp>
        <p:nvSpPr>
          <p:cNvPr id="9" name="Freeform 5">
            <a:extLst>
              <a:ext uri="{FF2B5EF4-FFF2-40B4-BE49-F238E27FC236}">
                <a16:creationId xmlns:a16="http://schemas.microsoft.com/office/drawing/2014/main" id="{0D8AEED9-5E8F-4A4F-8427-AE314BEC60F8}"/>
              </a:ext>
            </a:extLst>
          </p:cNvPr>
          <p:cNvSpPr>
            <a:spLocks noChangeAspect="1" noEditPoints="1"/>
          </p:cNvSpPr>
          <p:nvPr userDrawn="1"/>
        </p:nvSpPr>
        <p:spPr bwMode="auto">
          <a:xfrm>
            <a:off x="449468" y="450000"/>
            <a:ext cx="1290568" cy="198000"/>
          </a:xfrm>
          <a:custGeom>
            <a:avLst/>
            <a:gdLst>
              <a:gd name="T0" fmla="*/ 82 w 2179"/>
              <a:gd name="T1" fmla="*/ 74 h 334"/>
              <a:gd name="T2" fmla="*/ 140 w 2179"/>
              <a:gd name="T3" fmla="*/ 82 h 334"/>
              <a:gd name="T4" fmla="*/ 218 w 2179"/>
              <a:gd name="T5" fmla="*/ 101 h 334"/>
              <a:gd name="T6" fmla="*/ 112 w 2179"/>
              <a:gd name="T7" fmla="*/ 0 h 334"/>
              <a:gd name="T8" fmla="*/ 4 w 2179"/>
              <a:gd name="T9" fmla="*/ 112 h 334"/>
              <a:gd name="T10" fmla="*/ 145 w 2179"/>
              <a:gd name="T11" fmla="*/ 257 h 334"/>
              <a:gd name="T12" fmla="*/ 84 w 2179"/>
              <a:gd name="T13" fmla="*/ 250 h 334"/>
              <a:gd name="T14" fmla="*/ 0 w 2179"/>
              <a:gd name="T15" fmla="*/ 220 h 334"/>
              <a:gd name="T16" fmla="*/ 113 w 2179"/>
              <a:gd name="T17" fmla="*/ 334 h 334"/>
              <a:gd name="T18" fmla="*/ 223 w 2179"/>
              <a:gd name="T19" fmla="*/ 212 h 334"/>
              <a:gd name="T20" fmla="*/ 1096 w 2179"/>
              <a:gd name="T21" fmla="*/ 91 h 334"/>
              <a:gd name="T22" fmla="*/ 1124 w 2179"/>
              <a:gd name="T23" fmla="*/ 54 h 334"/>
              <a:gd name="T24" fmla="*/ 1152 w 2179"/>
              <a:gd name="T25" fmla="*/ 102 h 334"/>
              <a:gd name="T26" fmla="*/ 1229 w 2179"/>
              <a:gd name="T27" fmla="*/ 80 h 334"/>
              <a:gd name="T28" fmla="*/ 1017 w 2179"/>
              <a:gd name="T29" fmla="*/ 71 h 334"/>
              <a:gd name="T30" fmla="*/ 1157 w 2179"/>
              <a:gd name="T31" fmla="*/ 233 h 334"/>
              <a:gd name="T32" fmla="*/ 1128 w 2179"/>
              <a:gd name="T33" fmla="*/ 277 h 334"/>
              <a:gd name="T34" fmla="*/ 1097 w 2179"/>
              <a:gd name="T35" fmla="*/ 219 h 334"/>
              <a:gd name="T36" fmla="*/ 1014 w 2179"/>
              <a:gd name="T37" fmla="*/ 243 h 334"/>
              <a:gd name="T38" fmla="*/ 1235 w 2179"/>
              <a:gd name="T39" fmla="*/ 262 h 334"/>
              <a:gd name="T40" fmla="*/ 1096 w 2179"/>
              <a:gd name="T41" fmla="*/ 91 h 334"/>
              <a:gd name="T42" fmla="*/ 1730 w 2179"/>
              <a:gd name="T43" fmla="*/ 10 h 334"/>
              <a:gd name="T44" fmla="*/ 1614 w 2179"/>
              <a:gd name="T45" fmla="*/ 319 h 334"/>
              <a:gd name="T46" fmla="*/ 1686 w 2179"/>
              <a:gd name="T47" fmla="*/ 60 h 334"/>
              <a:gd name="T48" fmla="*/ 1876 w 2179"/>
              <a:gd name="T49" fmla="*/ 319 h 334"/>
              <a:gd name="T50" fmla="*/ 1799 w 2179"/>
              <a:gd name="T51" fmla="*/ 10 h 334"/>
              <a:gd name="T52" fmla="*/ 333 w 2179"/>
              <a:gd name="T53" fmla="*/ 10 h 334"/>
              <a:gd name="T54" fmla="*/ 360 w 2179"/>
              <a:gd name="T55" fmla="*/ 322 h 334"/>
              <a:gd name="T56" fmla="*/ 446 w 2179"/>
              <a:gd name="T57" fmla="*/ 322 h 334"/>
              <a:gd name="T58" fmla="*/ 472 w 2179"/>
              <a:gd name="T59" fmla="*/ 10 h 334"/>
              <a:gd name="T60" fmla="*/ 804 w 2179"/>
              <a:gd name="T61" fmla="*/ 10 h 334"/>
              <a:gd name="T62" fmla="*/ 725 w 2179"/>
              <a:gd name="T63" fmla="*/ 10 h 334"/>
              <a:gd name="T64" fmla="*/ 592 w 2179"/>
              <a:gd name="T65" fmla="*/ 322 h 334"/>
              <a:gd name="T66" fmla="*/ 671 w 2179"/>
              <a:gd name="T67" fmla="*/ 33 h 334"/>
              <a:gd name="T68" fmla="*/ 804 w 2179"/>
              <a:gd name="T69" fmla="*/ 322 h 334"/>
              <a:gd name="T70" fmla="*/ 860 w 2179"/>
              <a:gd name="T71" fmla="*/ 322 h 334"/>
              <a:gd name="T72" fmla="*/ 931 w 2179"/>
              <a:gd name="T73" fmla="*/ 10 h 334"/>
              <a:gd name="T74" fmla="*/ 1528 w 2179"/>
              <a:gd name="T75" fmla="*/ 10 h 334"/>
              <a:gd name="T76" fmla="*/ 1449 w 2179"/>
              <a:gd name="T77" fmla="*/ 241 h 334"/>
              <a:gd name="T78" fmla="*/ 1418 w 2179"/>
              <a:gd name="T79" fmla="*/ 275 h 334"/>
              <a:gd name="T80" fmla="*/ 1388 w 2179"/>
              <a:gd name="T81" fmla="*/ 241 h 334"/>
              <a:gd name="T82" fmla="*/ 1309 w 2179"/>
              <a:gd name="T83" fmla="*/ 10 h 334"/>
              <a:gd name="T84" fmla="*/ 1310 w 2179"/>
              <a:gd name="T85" fmla="*/ 254 h 334"/>
              <a:gd name="T86" fmla="*/ 1527 w 2179"/>
              <a:gd name="T87" fmla="*/ 254 h 334"/>
              <a:gd name="T88" fmla="*/ 1528 w 2179"/>
              <a:gd name="T89" fmla="*/ 10 h 334"/>
              <a:gd name="T90" fmla="*/ 2069 w 2179"/>
              <a:gd name="T91" fmla="*/ 192 h 334"/>
              <a:gd name="T92" fmla="*/ 2101 w 2179"/>
              <a:gd name="T93" fmla="*/ 237 h 334"/>
              <a:gd name="T94" fmla="*/ 2068 w 2179"/>
              <a:gd name="T95" fmla="*/ 272 h 334"/>
              <a:gd name="T96" fmla="*/ 2035 w 2179"/>
              <a:gd name="T97" fmla="*/ 237 h 334"/>
              <a:gd name="T98" fmla="*/ 2037 w 2179"/>
              <a:gd name="T99" fmla="*/ 80 h 334"/>
              <a:gd name="T100" fmla="*/ 2099 w 2179"/>
              <a:gd name="T101" fmla="*/ 80 h 334"/>
              <a:gd name="T102" fmla="*/ 2100 w 2179"/>
              <a:gd name="T103" fmla="*/ 110 h 334"/>
              <a:gd name="T104" fmla="*/ 2178 w 2179"/>
              <a:gd name="T105" fmla="*/ 99 h 334"/>
              <a:gd name="T106" fmla="*/ 2068 w 2179"/>
              <a:gd name="T107" fmla="*/ 2 h 334"/>
              <a:gd name="T108" fmla="*/ 1958 w 2179"/>
              <a:gd name="T109" fmla="*/ 99 h 334"/>
              <a:gd name="T110" fmla="*/ 1959 w 2179"/>
              <a:gd name="T111" fmla="*/ 251 h 334"/>
              <a:gd name="T112" fmla="*/ 2178 w 2179"/>
              <a:gd name="T113" fmla="*/ 251 h 334"/>
              <a:gd name="T114" fmla="*/ 2179 w 2179"/>
              <a:gd name="T115" fmla="*/ 14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79" h="334">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chemeClr val="bg1"/>
          </a:solidFill>
          <a:ln>
            <a:noFill/>
          </a:ln>
        </p:spPr>
        <p:txBody>
          <a:bodyPr vert="horz" wrap="square" lIns="91411" tIns="45705" rIns="91411" bIns="45705" numCol="1" anchor="t" anchorCtr="0" compatLnSpc="1">
            <a:prstTxWarp prst="textNoShape">
              <a:avLst/>
            </a:prstTxWarp>
            <a:scene3d>
              <a:camera prst="orthographicFront"/>
              <a:lightRig rig="threePt" dir="t"/>
            </a:scene3d>
            <a:sp3d>
              <a:bevelT w="0" h="6350"/>
            </a:sp3d>
          </a:bodyPr>
          <a:lstStyle/>
          <a:p>
            <a:pPr marL="0" marR="0" lvl="0" indent="0" algn="l" defTabSz="914126" rtl="0" eaLnBrk="1" fontAlgn="auto" latinLnBrk="1" hangingPunct="1">
              <a:lnSpc>
                <a:spcPct val="100000"/>
              </a:lnSpc>
              <a:spcBef>
                <a:spcPts val="0"/>
              </a:spcBef>
              <a:spcAft>
                <a:spcPts val="0"/>
              </a:spcAft>
              <a:buClrTx/>
              <a:buSzTx/>
              <a:buFontTx/>
              <a:buNone/>
              <a:tabLst/>
              <a:defRPr/>
            </a:pPr>
            <a:endParaRPr lang="ko-KR" altLang="en-US" sz="1959" noProof="0" dirty="0"/>
          </a:p>
        </p:txBody>
      </p:sp>
    </p:spTree>
    <p:extLst>
      <p:ext uri="{BB962C8B-B14F-4D97-AF65-F5344CB8AC3E}">
        <p14:creationId xmlns:p14="http://schemas.microsoft.com/office/powerpoint/2010/main" val="494434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Front Cover">
    <p:bg>
      <p:bgPr>
        <a:solidFill>
          <a:schemeClr val="bg1">
            <a:lumMod val="95000"/>
          </a:schemeClr>
        </a:solidFill>
        <a:effectLst/>
      </p:bgPr>
    </p:bg>
    <p:spTree>
      <p:nvGrpSpPr>
        <p:cNvPr id="1" name=""/>
        <p:cNvGrpSpPr/>
        <p:nvPr/>
      </p:nvGrpSpPr>
      <p:grpSpPr>
        <a:xfrm>
          <a:off x="0" y="0"/>
          <a:ext cx="0" cy="0"/>
          <a:chOff x="0" y="0"/>
          <a:chExt cx="0" cy="0"/>
        </a:xfrm>
      </p:grpSpPr>
      <p:pic>
        <p:nvPicPr>
          <p:cNvPr id="9" name="그림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sp>
        <p:nvSpPr>
          <p:cNvPr id="6" name="Freeform 5">
            <a:extLst>
              <a:ext uri="{FF2B5EF4-FFF2-40B4-BE49-F238E27FC236}">
                <a16:creationId xmlns:a16="http://schemas.microsoft.com/office/drawing/2014/main" id="{0D8AEED9-5E8F-4A4F-8427-AE314BEC60F8}"/>
              </a:ext>
            </a:extLst>
          </p:cNvPr>
          <p:cNvSpPr>
            <a:spLocks noChangeAspect="1" noEditPoints="1"/>
          </p:cNvSpPr>
          <p:nvPr userDrawn="1"/>
        </p:nvSpPr>
        <p:spPr bwMode="auto">
          <a:xfrm>
            <a:off x="449468" y="450000"/>
            <a:ext cx="1282022" cy="198000"/>
          </a:xfrm>
          <a:custGeom>
            <a:avLst/>
            <a:gdLst>
              <a:gd name="T0" fmla="*/ 82 w 2179"/>
              <a:gd name="T1" fmla="*/ 74 h 334"/>
              <a:gd name="T2" fmla="*/ 140 w 2179"/>
              <a:gd name="T3" fmla="*/ 82 h 334"/>
              <a:gd name="T4" fmla="*/ 218 w 2179"/>
              <a:gd name="T5" fmla="*/ 101 h 334"/>
              <a:gd name="T6" fmla="*/ 112 w 2179"/>
              <a:gd name="T7" fmla="*/ 0 h 334"/>
              <a:gd name="T8" fmla="*/ 4 w 2179"/>
              <a:gd name="T9" fmla="*/ 112 h 334"/>
              <a:gd name="T10" fmla="*/ 145 w 2179"/>
              <a:gd name="T11" fmla="*/ 257 h 334"/>
              <a:gd name="T12" fmla="*/ 84 w 2179"/>
              <a:gd name="T13" fmla="*/ 250 h 334"/>
              <a:gd name="T14" fmla="*/ 0 w 2179"/>
              <a:gd name="T15" fmla="*/ 220 h 334"/>
              <a:gd name="T16" fmla="*/ 113 w 2179"/>
              <a:gd name="T17" fmla="*/ 334 h 334"/>
              <a:gd name="T18" fmla="*/ 223 w 2179"/>
              <a:gd name="T19" fmla="*/ 212 h 334"/>
              <a:gd name="T20" fmla="*/ 1096 w 2179"/>
              <a:gd name="T21" fmla="*/ 91 h 334"/>
              <a:gd name="T22" fmla="*/ 1124 w 2179"/>
              <a:gd name="T23" fmla="*/ 54 h 334"/>
              <a:gd name="T24" fmla="*/ 1152 w 2179"/>
              <a:gd name="T25" fmla="*/ 102 h 334"/>
              <a:gd name="T26" fmla="*/ 1229 w 2179"/>
              <a:gd name="T27" fmla="*/ 80 h 334"/>
              <a:gd name="T28" fmla="*/ 1017 w 2179"/>
              <a:gd name="T29" fmla="*/ 71 h 334"/>
              <a:gd name="T30" fmla="*/ 1157 w 2179"/>
              <a:gd name="T31" fmla="*/ 233 h 334"/>
              <a:gd name="T32" fmla="*/ 1128 w 2179"/>
              <a:gd name="T33" fmla="*/ 277 h 334"/>
              <a:gd name="T34" fmla="*/ 1097 w 2179"/>
              <a:gd name="T35" fmla="*/ 219 h 334"/>
              <a:gd name="T36" fmla="*/ 1014 w 2179"/>
              <a:gd name="T37" fmla="*/ 243 h 334"/>
              <a:gd name="T38" fmla="*/ 1235 w 2179"/>
              <a:gd name="T39" fmla="*/ 262 h 334"/>
              <a:gd name="T40" fmla="*/ 1096 w 2179"/>
              <a:gd name="T41" fmla="*/ 91 h 334"/>
              <a:gd name="T42" fmla="*/ 1730 w 2179"/>
              <a:gd name="T43" fmla="*/ 10 h 334"/>
              <a:gd name="T44" fmla="*/ 1614 w 2179"/>
              <a:gd name="T45" fmla="*/ 319 h 334"/>
              <a:gd name="T46" fmla="*/ 1686 w 2179"/>
              <a:gd name="T47" fmla="*/ 60 h 334"/>
              <a:gd name="T48" fmla="*/ 1876 w 2179"/>
              <a:gd name="T49" fmla="*/ 319 h 334"/>
              <a:gd name="T50" fmla="*/ 1799 w 2179"/>
              <a:gd name="T51" fmla="*/ 10 h 334"/>
              <a:gd name="T52" fmla="*/ 333 w 2179"/>
              <a:gd name="T53" fmla="*/ 10 h 334"/>
              <a:gd name="T54" fmla="*/ 360 w 2179"/>
              <a:gd name="T55" fmla="*/ 322 h 334"/>
              <a:gd name="T56" fmla="*/ 446 w 2179"/>
              <a:gd name="T57" fmla="*/ 322 h 334"/>
              <a:gd name="T58" fmla="*/ 472 w 2179"/>
              <a:gd name="T59" fmla="*/ 10 h 334"/>
              <a:gd name="T60" fmla="*/ 804 w 2179"/>
              <a:gd name="T61" fmla="*/ 10 h 334"/>
              <a:gd name="T62" fmla="*/ 725 w 2179"/>
              <a:gd name="T63" fmla="*/ 10 h 334"/>
              <a:gd name="T64" fmla="*/ 592 w 2179"/>
              <a:gd name="T65" fmla="*/ 322 h 334"/>
              <a:gd name="T66" fmla="*/ 671 w 2179"/>
              <a:gd name="T67" fmla="*/ 33 h 334"/>
              <a:gd name="T68" fmla="*/ 804 w 2179"/>
              <a:gd name="T69" fmla="*/ 322 h 334"/>
              <a:gd name="T70" fmla="*/ 860 w 2179"/>
              <a:gd name="T71" fmla="*/ 322 h 334"/>
              <a:gd name="T72" fmla="*/ 931 w 2179"/>
              <a:gd name="T73" fmla="*/ 10 h 334"/>
              <a:gd name="T74" fmla="*/ 1528 w 2179"/>
              <a:gd name="T75" fmla="*/ 10 h 334"/>
              <a:gd name="T76" fmla="*/ 1449 w 2179"/>
              <a:gd name="T77" fmla="*/ 241 h 334"/>
              <a:gd name="T78" fmla="*/ 1418 w 2179"/>
              <a:gd name="T79" fmla="*/ 275 h 334"/>
              <a:gd name="T80" fmla="*/ 1388 w 2179"/>
              <a:gd name="T81" fmla="*/ 241 h 334"/>
              <a:gd name="T82" fmla="*/ 1309 w 2179"/>
              <a:gd name="T83" fmla="*/ 10 h 334"/>
              <a:gd name="T84" fmla="*/ 1310 w 2179"/>
              <a:gd name="T85" fmla="*/ 254 h 334"/>
              <a:gd name="T86" fmla="*/ 1527 w 2179"/>
              <a:gd name="T87" fmla="*/ 254 h 334"/>
              <a:gd name="T88" fmla="*/ 1528 w 2179"/>
              <a:gd name="T89" fmla="*/ 10 h 334"/>
              <a:gd name="T90" fmla="*/ 2069 w 2179"/>
              <a:gd name="T91" fmla="*/ 192 h 334"/>
              <a:gd name="T92" fmla="*/ 2101 w 2179"/>
              <a:gd name="T93" fmla="*/ 237 h 334"/>
              <a:gd name="T94" fmla="*/ 2068 w 2179"/>
              <a:gd name="T95" fmla="*/ 272 h 334"/>
              <a:gd name="T96" fmla="*/ 2035 w 2179"/>
              <a:gd name="T97" fmla="*/ 237 h 334"/>
              <a:gd name="T98" fmla="*/ 2037 w 2179"/>
              <a:gd name="T99" fmla="*/ 80 h 334"/>
              <a:gd name="T100" fmla="*/ 2099 w 2179"/>
              <a:gd name="T101" fmla="*/ 80 h 334"/>
              <a:gd name="T102" fmla="*/ 2100 w 2179"/>
              <a:gd name="T103" fmla="*/ 110 h 334"/>
              <a:gd name="T104" fmla="*/ 2178 w 2179"/>
              <a:gd name="T105" fmla="*/ 99 h 334"/>
              <a:gd name="T106" fmla="*/ 2068 w 2179"/>
              <a:gd name="T107" fmla="*/ 2 h 334"/>
              <a:gd name="T108" fmla="*/ 1958 w 2179"/>
              <a:gd name="T109" fmla="*/ 99 h 334"/>
              <a:gd name="T110" fmla="*/ 1959 w 2179"/>
              <a:gd name="T111" fmla="*/ 251 h 334"/>
              <a:gd name="T112" fmla="*/ 2178 w 2179"/>
              <a:gd name="T113" fmla="*/ 251 h 334"/>
              <a:gd name="T114" fmla="*/ 2179 w 2179"/>
              <a:gd name="T115" fmla="*/ 14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79" h="334">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rgbClr val="0924A5"/>
          </a:solidFill>
          <a:ln>
            <a:noFill/>
          </a:ln>
        </p:spPr>
        <p:txBody>
          <a:bodyPr vert="horz" wrap="square" lIns="91411" tIns="45705" rIns="91411" bIns="45705" numCol="1" anchor="t" anchorCtr="0" compatLnSpc="1">
            <a:prstTxWarp prst="textNoShape">
              <a:avLst/>
            </a:prstTxWarp>
            <a:scene3d>
              <a:camera prst="orthographicFront"/>
              <a:lightRig rig="threePt" dir="t"/>
            </a:scene3d>
            <a:sp3d>
              <a:bevelT w="0" h="6350"/>
            </a:sp3d>
          </a:bodyPr>
          <a:lstStyle/>
          <a:p>
            <a:pPr marL="0" marR="0" lvl="0" indent="0" algn="l" defTabSz="914126" rtl="0" eaLnBrk="1" fontAlgn="auto" latinLnBrk="1" hangingPunct="1">
              <a:lnSpc>
                <a:spcPct val="100000"/>
              </a:lnSpc>
              <a:spcBef>
                <a:spcPts val="0"/>
              </a:spcBef>
              <a:spcAft>
                <a:spcPts val="0"/>
              </a:spcAft>
              <a:buClrTx/>
              <a:buSzTx/>
              <a:buFontTx/>
              <a:buNone/>
              <a:tabLst/>
              <a:defRPr/>
            </a:pPr>
            <a:endParaRPr lang="ko-KR" altLang="en-US" sz="1959" noProof="0" dirty="0"/>
          </a:p>
        </p:txBody>
      </p:sp>
      <p:pic>
        <p:nvPicPr>
          <p:cNvPr id="10" name="그림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65631" y="6141164"/>
            <a:ext cx="1371564" cy="450000"/>
          </a:xfrm>
          <a:prstGeom prst="rect">
            <a:avLst/>
          </a:prstGeom>
        </p:spPr>
      </p:pic>
      <p:sp>
        <p:nvSpPr>
          <p:cNvPr id="7" name="직사각형 133">
            <a:extLst>
              <a:ext uri="{FF2B5EF4-FFF2-40B4-BE49-F238E27FC236}">
                <a16:creationId xmlns:a16="http://schemas.microsoft.com/office/drawing/2014/main" id="{DE8CAD59-3F29-4FBB-AE0A-697DDFD5E69E}"/>
              </a:ext>
            </a:extLst>
          </p:cNvPr>
          <p:cNvSpPr/>
          <p:nvPr userDrawn="1"/>
        </p:nvSpPr>
        <p:spPr>
          <a:xfrm>
            <a:off x="990000" y="4320000"/>
            <a:ext cx="5832526"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defTabSz="914400" latinLnBrk="1">
              <a:defRPr/>
            </a:pPr>
            <a:r>
              <a:rPr lang="en-US" altLang="ko-KR" sz="2400" dirty="0">
                <a:solidFill>
                  <a:srgbClr val="1428A0"/>
                </a:solidFill>
                <a:latin typeface="Samsung Sharp Sans" pitchFamily="2" charset="0"/>
                <a:ea typeface="Samsung Sharp Sans" pitchFamily="2" charset="0"/>
                <a:cs typeface="Samsung Sharp Sans" pitchFamily="2" charset="0"/>
              </a:rPr>
              <a:t>AI Course</a:t>
            </a:r>
            <a:endParaRPr lang="ko-KR" altLang="en-US" sz="2400" dirty="0">
              <a:solidFill>
                <a:srgbClr val="1428A0"/>
              </a:solidFill>
              <a:latin typeface="Samsung Sharp Sans" pitchFamily="2" charset="0"/>
              <a:ea typeface="Samsung Sharp Sans" pitchFamily="2" charset="0"/>
              <a:cs typeface="Samsung Sharp Sans" pitchFamily="2" charset="0"/>
            </a:endParaRPr>
          </a:p>
        </p:txBody>
      </p:sp>
      <p:sp>
        <p:nvSpPr>
          <p:cNvPr id="8" name="직사각형 7">
            <a:extLst>
              <a:ext uri="{FF2B5EF4-FFF2-40B4-BE49-F238E27FC236}">
                <a16:creationId xmlns:a16="http://schemas.microsoft.com/office/drawing/2014/main" id="{86149771-D78D-40D7-8B97-564358008D8D}"/>
              </a:ext>
            </a:extLst>
          </p:cNvPr>
          <p:cNvSpPr/>
          <p:nvPr userDrawn="1"/>
        </p:nvSpPr>
        <p:spPr>
          <a:xfrm>
            <a:off x="724689" y="4320000"/>
            <a:ext cx="54000" cy="360000"/>
          </a:xfrm>
          <a:prstGeom prst="rect">
            <a:avLst/>
          </a:prstGeom>
          <a:solidFill>
            <a:srgbClr val="1428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ko-KR" altLang="en-US" dirty="0">
              <a:solidFill>
                <a:prstClr val="white"/>
              </a:solidFill>
              <a:latin typeface="Calibri" panose="020F0502020204030204"/>
              <a:ea typeface="맑은 고딕" panose="020B0503020000020004" pitchFamily="50" charset="-127"/>
            </a:endParaRPr>
          </a:p>
        </p:txBody>
      </p:sp>
      <p:sp>
        <p:nvSpPr>
          <p:cNvPr id="11" name="텍스트 개체 틀 18">
            <a:extLst>
              <a:ext uri="{FF2B5EF4-FFF2-40B4-BE49-F238E27FC236}">
                <a16:creationId xmlns:a16="http://schemas.microsoft.com/office/drawing/2014/main" id="{02AC410D-7805-4DA9-915F-991D726861C7}"/>
              </a:ext>
            </a:extLst>
          </p:cNvPr>
          <p:cNvSpPr>
            <a:spLocks noGrp="1"/>
          </p:cNvSpPr>
          <p:nvPr>
            <p:ph type="body" sz="quarter" idx="11" hasCustomPrompt="1"/>
          </p:nvPr>
        </p:nvSpPr>
        <p:spPr>
          <a:xfrm>
            <a:off x="720000" y="3551768"/>
            <a:ext cx="6837808"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800" dirty="0">
                <a:solidFill>
                  <a:schemeClr val="bg1">
                    <a:lumMod val="50000"/>
                  </a:schemeClr>
                </a:solidFill>
                <a:latin typeface="Samsung Sharp Sans" pitchFamily="2" charset="0"/>
                <a:ea typeface="Samsung Sharp Sans" pitchFamily="2" charset="0"/>
                <a:cs typeface="Samsung Sharp Sans" pitchFamily="2" charset="0"/>
              </a:defRPr>
            </a:lvl1pPr>
          </a:lstStyle>
          <a:p>
            <a:pPr marL="0" lvl="0" defTabSz="457050" latinLnBrk="0"/>
            <a:r>
              <a:rPr lang="en-US" altLang="ko-KR" dirty="0"/>
              <a:t>Team Name</a:t>
            </a:r>
            <a:endParaRPr lang="ko-KR" altLang="en-US" dirty="0"/>
          </a:p>
        </p:txBody>
      </p:sp>
      <p:sp>
        <p:nvSpPr>
          <p:cNvPr id="12" name="제목 2">
            <a:extLst>
              <a:ext uri="{FF2B5EF4-FFF2-40B4-BE49-F238E27FC236}">
                <a16:creationId xmlns:a16="http://schemas.microsoft.com/office/drawing/2014/main" id="{44AF0917-EEBC-44C5-8BA6-F1CA2AFA4B1E}"/>
              </a:ext>
            </a:extLst>
          </p:cNvPr>
          <p:cNvSpPr>
            <a:spLocks noGrp="1"/>
          </p:cNvSpPr>
          <p:nvPr>
            <p:ph type="title" hasCustomPrompt="1"/>
          </p:nvPr>
        </p:nvSpPr>
        <p:spPr>
          <a:xfrm>
            <a:off x="720000" y="1710000"/>
            <a:ext cx="5221019" cy="14773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a:lnSpc>
                <a:spcPct val="100000"/>
              </a:lnSpc>
              <a:defRPr lang="ko-KR" altLang="en-US" sz="4800">
                <a:solidFill>
                  <a:schemeClr val="tx1"/>
                </a:solidFill>
                <a:latin typeface="Samsung Sharp Sans" pitchFamily="2" charset="0"/>
                <a:ea typeface="Samsung Sharp Sans" pitchFamily="2" charset="0"/>
                <a:cs typeface="Samsung Sharp Sans" pitchFamily="2" charset="0"/>
              </a:defRPr>
            </a:lvl1pPr>
          </a:lstStyle>
          <a:p>
            <a:pPr marL="0" lvl="0" defTabSz="457200" latinLnBrk="0"/>
            <a:r>
              <a:rPr lang="en-US" altLang="ko-KR" dirty="0"/>
              <a:t>Project</a:t>
            </a:r>
            <a:r>
              <a:rPr lang="ko-KR" altLang="en-US" dirty="0"/>
              <a:t> </a:t>
            </a:r>
            <a:br>
              <a:rPr lang="en-US" altLang="ko-KR" dirty="0"/>
            </a:br>
            <a:r>
              <a:rPr lang="en-US" altLang="ko-KR" dirty="0"/>
              <a:t>Name</a:t>
            </a:r>
            <a:endParaRPr lang="ko-KR" altLang="en-US" dirty="0"/>
          </a:p>
        </p:txBody>
      </p:sp>
    </p:spTree>
    <p:extLst>
      <p:ext uri="{BB962C8B-B14F-4D97-AF65-F5344CB8AC3E}">
        <p14:creationId xmlns:p14="http://schemas.microsoft.com/office/powerpoint/2010/main" val="2319698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cxnSp>
        <p:nvCxnSpPr>
          <p:cNvPr id="12" name="직선 연결선 11">
            <a:extLst>
              <a:ext uri="{FF2B5EF4-FFF2-40B4-BE49-F238E27FC236}">
                <a16:creationId xmlns:a16="http://schemas.microsoft.com/office/drawing/2014/main" id="{107951CE-0A5B-4EC7-B663-290867B6A3B2}"/>
              </a:ext>
            </a:extLst>
          </p:cNvPr>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a:extLst>
              <a:ext uri="{FF2B5EF4-FFF2-40B4-BE49-F238E27FC236}">
                <a16:creationId xmlns:a16="http://schemas.microsoft.com/office/drawing/2014/main" id="{DB8B1220-1660-457F-B990-656A8230EA54}"/>
              </a:ext>
            </a:extLst>
          </p:cNvPr>
          <p:cNvSpPr txBox="1">
            <a:spLocks/>
          </p:cNvSpPr>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094" rtl="0" eaLnBrk="1" fontAlgn="auto" latinLnBrk="1" hangingPunct="1">
              <a:lnSpc>
                <a:spcPct val="100000"/>
              </a:lnSpc>
              <a:spcBef>
                <a:spcPts val="0"/>
              </a:spcBef>
              <a:spcAft>
                <a:spcPts val="0"/>
              </a:spcAft>
              <a:buClrTx/>
              <a:buSzTx/>
              <a:buFontTx/>
              <a:buNone/>
              <a:tabLst/>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pPr marL="0" marR="0" lvl="0" indent="0" algn="r" defTabSz="914094" rtl="0" eaLnBrk="1" fontAlgn="auto" latinLnBrk="1" hangingPunct="1">
                <a:lnSpc>
                  <a:spcPct val="100000"/>
                </a:lnSpc>
                <a:spcBef>
                  <a:spcPts val="0"/>
                </a:spcBef>
                <a:spcAft>
                  <a:spcPts val="0"/>
                </a:spcAft>
                <a:buClrTx/>
                <a:buSzTx/>
                <a:buFontTx/>
                <a:buNone/>
                <a:tabLst/>
                <a:defRPr/>
              </a:pPr>
              <a:t>‹#›</a:t>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a:extLst>
              <a:ext uri="{FF2B5EF4-FFF2-40B4-BE49-F238E27FC236}">
                <a16:creationId xmlns:a16="http://schemas.microsoft.com/office/drawing/2014/main" id="{AA07D337-B9C3-4E5E-811E-AEFBB17ADEF5}"/>
              </a:ext>
            </a:extLst>
          </p:cNvPr>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p>
        </p:txBody>
      </p:sp>
      <p:sp>
        <p:nvSpPr>
          <p:cNvPr id="15" name="슬라이드 번호 개체 틀 15">
            <a:extLst>
              <a:ext uri="{FF2B5EF4-FFF2-40B4-BE49-F238E27FC236}">
                <a16:creationId xmlns:a16="http://schemas.microsoft.com/office/drawing/2014/main" id="{CCEC8F59-794B-4743-A6D7-1BC9720006CB}"/>
              </a:ext>
            </a:extLst>
          </p:cNvPr>
          <p:cNvSpPr txBox="1">
            <a:spLocks/>
          </p:cNvSpPr>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094"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Project Name</a:t>
            </a:r>
          </a:p>
        </p:txBody>
      </p:sp>
    </p:spTree>
    <p:extLst>
      <p:ext uri="{BB962C8B-B14F-4D97-AF65-F5344CB8AC3E}">
        <p14:creationId xmlns:p14="http://schemas.microsoft.com/office/powerpoint/2010/main" val="3666463397"/>
      </p:ext>
    </p:extLst>
  </p:cSld>
  <p:clrMapOvr>
    <a:masterClrMapping/>
  </p:clrMapOvr>
  <p:extLst>
    <p:ext uri="{DCECCB84-F9BA-43D5-87BE-67443E8EF086}">
      <p15:sldGuideLst xmlns:p15="http://schemas.microsoft.com/office/powerpoint/2012/main">
        <p15:guide id="2" pos="285">
          <p15:clr>
            <a:srgbClr val="FBAE40"/>
          </p15:clr>
        </p15:guide>
        <p15:guide id="3" pos="5955">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ront Cover">
    <p:bg>
      <p:bgPr>
        <a:solidFill>
          <a:schemeClr val="bg1">
            <a:lumMod val="95000"/>
          </a:schemeClr>
        </a:solidFill>
        <a:effectLst/>
      </p:bgPr>
    </p:bg>
    <p:spTree>
      <p:nvGrpSpPr>
        <p:cNvPr id="1" name=""/>
        <p:cNvGrpSpPr/>
        <p:nvPr/>
      </p:nvGrpSpPr>
      <p:grpSpPr>
        <a:xfrm>
          <a:off x="0" y="0"/>
          <a:ext cx="0" cy="0"/>
          <a:chOff x="0" y="0"/>
          <a:chExt cx="0" cy="0"/>
        </a:xfrm>
      </p:grpSpPr>
      <p:pic>
        <p:nvPicPr>
          <p:cNvPr id="9" name="그림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sp>
        <p:nvSpPr>
          <p:cNvPr id="6" name="Freeform 5">
            <a:extLst>
              <a:ext uri="{FF2B5EF4-FFF2-40B4-BE49-F238E27FC236}">
                <a16:creationId xmlns:a16="http://schemas.microsoft.com/office/drawing/2014/main" id="{0D8AEED9-5E8F-4A4F-8427-AE314BEC60F8}"/>
              </a:ext>
            </a:extLst>
          </p:cNvPr>
          <p:cNvSpPr>
            <a:spLocks noChangeAspect="1" noEditPoints="1"/>
          </p:cNvSpPr>
          <p:nvPr userDrawn="1"/>
        </p:nvSpPr>
        <p:spPr bwMode="auto">
          <a:xfrm>
            <a:off x="449468" y="450000"/>
            <a:ext cx="1282022" cy="198000"/>
          </a:xfrm>
          <a:custGeom>
            <a:avLst/>
            <a:gdLst>
              <a:gd name="T0" fmla="*/ 82 w 2179"/>
              <a:gd name="T1" fmla="*/ 74 h 334"/>
              <a:gd name="T2" fmla="*/ 140 w 2179"/>
              <a:gd name="T3" fmla="*/ 82 h 334"/>
              <a:gd name="T4" fmla="*/ 218 w 2179"/>
              <a:gd name="T5" fmla="*/ 101 h 334"/>
              <a:gd name="T6" fmla="*/ 112 w 2179"/>
              <a:gd name="T7" fmla="*/ 0 h 334"/>
              <a:gd name="T8" fmla="*/ 4 w 2179"/>
              <a:gd name="T9" fmla="*/ 112 h 334"/>
              <a:gd name="T10" fmla="*/ 145 w 2179"/>
              <a:gd name="T11" fmla="*/ 257 h 334"/>
              <a:gd name="T12" fmla="*/ 84 w 2179"/>
              <a:gd name="T13" fmla="*/ 250 h 334"/>
              <a:gd name="T14" fmla="*/ 0 w 2179"/>
              <a:gd name="T15" fmla="*/ 220 h 334"/>
              <a:gd name="T16" fmla="*/ 113 w 2179"/>
              <a:gd name="T17" fmla="*/ 334 h 334"/>
              <a:gd name="T18" fmla="*/ 223 w 2179"/>
              <a:gd name="T19" fmla="*/ 212 h 334"/>
              <a:gd name="T20" fmla="*/ 1096 w 2179"/>
              <a:gd name="T21" fmla="*/ 91 h 334"/>
              <a:gd name="T22" fmla="*/ 1124 w 2179"/>
              <a:gd name="T23" fmla="*/ 54 h 334"/>
              <a:gd name="T24" fmla="*/ 1152 w 2179"/>
              <a:gd name="T25" fmla="*/ 102 h 334"/>
              <a:gd name="T26" fmla="*/ 1229 w 2179"/>
              <a:gd name="T27" fmla="*/ 80 h 334"/>
              <a:gd name="T28" fmla="*/ 1017 w 2179"/>
              <a:gd name="T29" fmla="*/ 71 h 334"/>
              <a:gd name="T30" fmla="*/ 1157 w 2179"/>
              <a:gd name="T31" fmla="*/ 233 h 334"/>
              <a:gd name="T32" fmla="*/ 1128 w 2179"/>
              <a:gd name="T33" fmla="*/ 277 h 334"/>
              <a:gd name="T34" fmla="*/ 1097 w 2179"/>
              <a:gd name="T35" fmla="*/ 219 h 334"/>
              <a:gd name="T36" fmla="*/ 1014 w 2179"/>
              <a:gd name="T37" fmla="*/ 243 h 334"/>
              <a:gd name="T38" fmla="*/ 1235 w 2179"/>
              <a:gd name="T39" fmla="*/ 262 h 334"/>
              <a:gd name="T40" fmla="*/ 1096 w 2179"/>
              <a:gd name="T41" fmla="*/ 91 h 334"/>
              <a:gd name="T42" fmla="*/ 1730 w 2179"/>
              <a:gd name="T43" fmla="*/ 10 h 334"/>
              <a:gd name="T44" fmla="*/ 1614 w 2179"/>
              <a:gd name="T45" fmla="*/ 319 h 334"/>
              <a:gd name="T46" fmla="*/ 1686 w 2179"/>
              <a:gd name="T47" fmla="*/ 60 h 334"/>
              <a:gd name="T48" fmla="*/ 1876 w 2179"/>
              <a:gd name="T49" fmla="*/ 319 h 334"/>
              <a:gd name="T50" fmla="*/ 1799 w 2179"/>
              <a:gd name="T51" fmla="*/ 10 h 334"/>
              <a:gd name="T52" fmla="*/ 333 w 2179"/>
              <a:gd name="T53" fmla="*/ 10 h 334"/>
              <a:gd name="T54" fmla="*/ 360 w 2179"/>
              <a:gd name="T55" fmla="*/ 322 h 334"/>
              <a:gd name="T56" fmla="*/ 446 w 2179"/>
              <a:gd name="T57" fmla="*/ 322 h 334"/>
              <a:gd name="T58" fmla="*/ 472 w 2179"/>
              <a:gd name="T59" fmla="*/ 10 h 334"/>
              <a:gd name="T60" fmla="*/ 804 w 2179"/>
              <a:gd name="T61" fmla="*/ 10 h 334"/>
              <a:gd name="T62" fmla="*/ 725 w 2179"/>
              <a:gd name="T63" fmla="*/ 10 h 334"/>
              <a:gd name="T64" fmla="*/ 592 w 2179"/>
              <a:gd name="T65" fmla="*/ 322 h 334"/>
              <a:gd name="T66" fmla="*/ 671 w 2179"/>
              <a:gd name="T67" fmla="*/ 33 h 334"/>
              <a:gd name="T68" fmla="*/ 804 w 2179"/>
              <a:gd name="T69" fmla="*/ 322 h 334"/>
              <a:gd name="T70" fmla="*/ 860 w 2179"/>
              <a:gd name="T71" fmla="*/ 322 h 334"/>
              <a:gd name="T72" fmla="*/ 931 w 2179"/>
              <a:gd name="T73" fmla="*/ 10 h 334"/>
              <a:gd name="T74" fmla="*/ 1528 w 2179"/>
              <a:gd name="T75" fmla="*/ 10 h 334"/>
              <a:gd name="T76" fmla="*/ 1449 w 2179"/>
              <a:gd name="T77" fmla="*/ 241 h 334"/>
              <a:gd name="T78" fmla="*/ 1418 w 2179"/>
              <a:gd name="T79" fmla="*/ 275 h 334"/>
              <a:gd name="T80" fmla="*/ 1388 w 2179"/>
              <a:gd name="T81" fmla="*/ 241 h 334"/>
              <a:gd name="T82" fmla="*/ 1309 w 2179"/>
              <a:gd name="T83" fmla="*/ 10 h 334"/>
              <a:gd name="T84" fmla="*/ 1310 w 2179"/>
              <a:gd name="T85" fmla="*/ 254 h 334"/>
              <a:gd name="T86" fmla="*/ 1527 w 2179"/>
              <a:gd name="T87" fmla="*/ 254 h 334"/>
              <a:gd name="T88" fmla="*/ 1528 w 2179"/>
              <a:gd name="T89" fmla="*/ 10 h 334"/>
              <a:gd name="T90" fmla="*/ 2069 w 2179"/>
              <a:gd name="T91" fmla="*/ 192 h 334"/>
              <a:gd name="T92" fmla="*/ 2101 w 2179"/>
              <a:gd name="T93" fmla="*/ 237 h 334"/>
              <a:gd name="T94" fmla="*/ 2068 w 2179"/>
              <a:gd name="T95" fmla="*/ 272 h 334"/>
              <a:gd name="T96" fmla="*/ 2035 w 2179"/>
              <a:gd name="T97" fmla="*/ 237 h 334"/>
              <a:gd name="T98" fmla="*/ 2037 w 2179"/>
              <a:gd name="T99" fmla="*/ 80 h 334"/>
              <a:gd name="T100" fmla="*/ 2099 w 2179"/>
              <a:gd name="T101" fmla="*/ 80 h 334"/>
              <a:gd name="T102" fmla="*/ 2100 w 2179"/>
              <a:gd name="T103" fmla="*/ 110 h 334"/>
              <a:gd name="T104" fmla="*/ 2178 w 2179"/>
              <a:gd name="T105" fmla="*/ 99 h 334"/>
              <a:gd name="T106" fmla="*/ 2068 w 2179"/>
              <a:gd name="T107" fmla="*/ 2 h 334"/>
              <a:gd name="T108" fmla="*/ 1958 w 2179"/>
              <a:gd name="T109" fmla="*/ 99 h 334"/>
              <a:gd name="T110" fmla="*/ 1959 w 2179"/>
              <a:gd name="T111" fmla="*/ 251 h 334"/>
              <a:gd name="T112" fmla="*/ 2178 w 2179"/>
              <a:gd name="T113" fmla="*/ 251 h 334"/>
              <a:gd name="T114" fmla="*/ 2179 w 2179"/>
              <a:gd name="T115" fmla="*/ 14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79" h="334">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rgbClr val="0924A5"/>
          </a:solidFill>
          <a:ln>
            <a:noFill/>
          </a:ln>
        </p:spPr>
        <p:txBody>
          <a:bodyPr vert="horz" wrap="square" lIns="91411" tIns="45705" rIns="91411" bIns="45705" numCol="1" anchor="t" anchorCtr="0" compatLnSpc="1">
            <a:prstTxWarp prst="textNoShape">
              <a:avLst/>
            </a:prstTxWarp>
            <a:scene3d>
              <a:camera prst="orthographicFront"/>
              <a:lightRig rig="threePt" dir="t"/>
            </a:scene3d>
            <a:sp3d>
              <a:bevelT w="0" h="6350"/>
            </a:sp3d>
          </a:bodyPr>
          <a:lstStyle/>
          <a:p>
            <a:pPr marL="0" marR="0" lvl="0" indent="0" algn="l" defTabSz="914126" rtl="0" eaLnBrk="1" fontAlgn="auto" latinLnBrk="1" hangingPunct="1">
              <a:lnSpc>
                <a:spcPct val="100000"/>
              </a:lnSpc>
              <a:spcBef>
                <a:spcPts val="0"/>
              </a:spcBef>
              <a:spcAft>
                <a:spcPts val="0"/>
              </a:spcAft>
              <a:buClrTx/>
              <a:buSzTx/>
              <a:buFontTx/>
              <a:buNone/>
              <a:tabLst/>
              <a:defRPr/>
            </a:pPr>
            <a:endParaRPr lang="ko-KR" altLang="en-US" sz="1959" noProof="0" dirty="0"/>
          </a:p>
        </p:txBody>
      </p:sp>
      <p:pic>
        <p:nvPicPr>
          <p:cNvPr id="10" name="그림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65631" y="6141164"/>
            <a:ext cx="1371564" cy="450000"/>
          </a:xfrm>
          <a:prstGeom prst="rect">
            <a:avLst/>
          </a:prstGeom>
        </p:spPr>
      </p:pic>
      <p:sp>
        <p:nvSpPr>
          <p:cNvPr id="7" name="직사각형 133">
            <a:extLst>
              <a:ext uri="{FF2B5EF4-FFF2-40B4-BE49-F238E27FC236}">
                <a16:creationId xmlns:a16="http://schemas.microsoft.com/office/drawing/2014/main" id="{DE8CAD59-3F29-4FBB-AE0A-697DDFD5E69E}"/>
              </a:ext>
            </a:extLst>
          </p:cNvPr>
          <p:cNvSpPr/>
          <p:nvPr userDrawn="1"/>
        </p:nvSpPr>
        <p:spPr>
          <a:xfrm>
            <a:off x="990000" y="4320000"/>
            <a:ext cx="5832526"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defTabSz="914400" latinLnBrk="1">
              <a:defRPr/>
            </a:pPr>
            <a:r>
              <a:rPr lang="en-US" altLang="ko-KR" sz="2400" dirty="0">
                <a:solidFill>
                  <a:srgbClr val="1428A0"/>
                </a:solidFill>
                <a:latin typeface="Samsung Sharp Sans" pitchFamily="2" charset="0"/>
                <a:ea typeface="Samsung Sharp Sans" pitchFamily="2" charset="0"/>
                <a:cs typeface="Samsung Sharp Sans" pitchFamily="2" charset="0"/>
              </a:rPr>
              <a:t>AI Course</a:t>
            </a:r>
            <a:endParaRPr lang="ko-KR" altLang="en-US" sz="2400" dirty="0">
              <a:solidFill>
                <a:srgbClr val="1428A0"/>
              </a:solidFill>
              <a:latin typeface="Samsung Sharp Sans" pitchFamily="2" charset="0"/>
              <a:ea typeface="Samsung Sharp Sans" pitchFamily="2" charset="0"/>
              <a:cs typeface="Samsung Sharp Sans" pitchFamily="2" charset="0"/>
            </a:endParaRPr>
          </a:p>
        </p:txBody>
      </p:sp>
      <p:sp>
        <p:nvSpPr>
          <p:cNvPr id="8" name="직사각형 7">
            <a:extLst>
              <a:ext uri="{FF2B5EF4-FFF2-40B4-BE49-F238E27FC236}">
                <a16:creationId xmlns:a16="http://schemas.microsoft.com/office/drawing/2014/main" id="{86149771-D78D-40D7-8B97-564358008D8D}"/>
              </a:ext>
            </a:extLst>
          </p:cNvPr>
          <p:cNvSpPr/>
          <p:nvPr userDrawn="1"/>
        </p:nvSpPr>
        <p:spPr>
          <a:xfrm>
            <a:off x="724689" y="4320000"/>
            <a:ext cx="54000" cy="360000"/>
          </a:xfrm>
          <a:prstGeom prst="rect">
            <a:avLst/>
          </a:prstGeom>
          <a:solidFill>
            <a:srgbClr val="1428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ko-KR" altLang="en-US" dirty="0">
              <a:solidFill>
                <a:prstClr val="white"/>
              </a:solidFill>
              <a:latin typeface="Calibri" panose="020F0502020204030204"/>
              <a:ea typeface="맑은 고딕" panose="020B0503020000020004" pitchFamily="50" charset="-127"/>
            </a:endParaRPr>
          </a:p>
        </p:txBody>
      </p:sp>
      <p:sp>
        <p:nvSpPr>
          <p:cNvPr id="11" name="텍스트 개체 틀 18">
            <a:extLst>
              <a:ext uri="{FF2B5EF4-FFF2-40B4-BE49-F238E27FC236}">
                <a16:creationId xmlns:a16="http://schemas.microsoft.com/office/drawing/2014/main" id="{02AC410D-7805-4DA9-915F-991D726861C7}"/>
              </a:ext>
            </a:extLst>
          </p:cNvPr>
          <p:cNvSpPr>
            <a:spLocks noGrp="1"/>
          </p:cNvSpPr>
          <p:nvPr>
            <p:ph type="body" sz="quarter" idx="11" hasCustomPrompt="1"/>
          </p:nvPr>
        </p:nvSpPr>
        <p:spPr>
          <a:xfrm>
            <a:off x="720000" y="3551768"/>
            <a:ext cx="6837808"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800" dirty="0">
                <a:solidFill>
                  <a:schemeClr val="bg1">
                    <a:lumMod val="50000"/>
                  </a:schemeClr>
                </a:solidFill>
                <a:latin typeface="Samsung Sharp Sans" pitchFamily="2" charset="0"/>
                <a:ea typeface="Samsung Sharp Sans" pitchFamily="2" charset="0"/>
                <a:cs typeface="Samsung Sharp Sans" pitchFamily="2" charset="0"/>
              </a:defRPr>
            </a:lvl1pPr>
          </a:lstStyle>
          <a:p>
            <a:pPr marL="0" lvl="0" defTabSz="457050" latinLnBrk="0"/>
            <a:r>
              <a:rPr lang="en-US" altLang="ko-KR" dirty="0"/>
              <a:t>Team Name</a:t>
            </a:r>
            <a:endParaRPr lang="ko-KR" altLang="en-US" dirty="0"/>
          </a:p>
        </p:txBody>
      </p:sp>
      <p:sp>
        <p:nvSpPr>
          <p:cNvPr id="12" name="제목 2">
            <a:extLst>
              <a:ext uri="{FF2B5EF4-FFF2-40B4-BE49-F238E27FC236}">
                <a16:creationId xmlns:a16="http://schemas.microsoft.com/office/drawing/2014/main" id="{44AF0917-EEBC-44C5-8BA6-F1CA2AFA4B1E}"/>
              </a:ext>
            </a:extLst>
          </p:cNvPr>
          <p:cNvSpPr>
            <a:spLocks noGrp="1"/>
          </p:cNvSpPr>
          <p:nvPr>
            <p:ph type="title" hasCustomPrompt="1"/>
          </p:nvPr>
        </p:nvSpPr>
        <p:spPr>
          <a:xfrm>
            <a:off x="720000" y="1710000"/>
            <a:ext cx="5221019" cy="14773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a:lnSpc>
                <a:spcPct val="100000"/>
              </a:lnSpc>
              <a:defRPr lang="ko-KR" altLang="en-US" sz="4800">
                <a:solidFill>
                  <a:schemeClr val="tx1"/>
                </a:solidFill>
                <a:latin typeface="Samsung Sharp Sans" pitchFamily="2" charset="0"/>
                <a:ea typeface="Samsung Sharp Sans" pitchFamily="2" charset="0"/>
                <a:cs typeface="Samsung Sharp Sans" pitchFamily="2" charset="0"/>
              </a:defRPr>
            </a:lvl1pPr>
          </a:lstStyle>
          <a:p>
            <a:pPr marL="0" lvl="0" defTabSz="457200" latinLnBrk="0"/>
            <a:r>
              <a:rPr lang="en-US" altLang="ko-KR" dirty="0"/>
              <a:t>Project</a:t>
            </a:r>
            <a:r>
              <a:rPr lang="ko-KR" altLang="en-US" dirty="0"/>
              <a:t> </a:t>
            </a:r>
            <a:br>
              <a:rPr lang="en-US" altLang="ko-KR" dirty="0"/>
            </a:br>
            <a:r>
              <a:rPr lang="en-US" altLang="ko-KR" dirty="0"/>
              <a:t>Name</a:t>
            </a:r>
            <a:endParaRPr lang="ko-KR" altLang="en-US" dirty="0"/>
          </a:p>
        </p:txBody>
      </p:sp>
    </p:spTree>
    <p:extLst>
      <p:ext uri="{BB962C8B-B14F-4D97-AF65-F5344CB8AC3E}">
        <p14:creationId xmlns:p14="http://schemas.microsoft.com/office/powerpoint/2010/main" val="233433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able of Contents2">
    <p:spTree>
      <p:nvGrpSpPr>
        <p:cNvPr id="1" name=""/>
        <p:cNvGrpSpPr/>
        <p:nvPr/>
      </p:nvGrpSpPr>
      <p:grpSpPr>
        <a:xfrm>
          <a:off x="0" y="0"/>
          <a:ext cx="0" cy="0"/>
          <a:chOff x="0" y="0"/>
          <a:chExt cx="0" cy="0"/>
        </a:xfrm>
      </p:grpSpPr>
      <p:pic>
        <p:nvPicPr>
          <p:cNvPr id="2" name="그림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88" y="0"/>
            <a:ext cx="9902825" cy="6858000"/>
          </a:xfrm>
          <a:prstGeom prst="rect">
            <a:avLst/>
          </a:prstGeom>
        </p:spPr>
      </p:pic>
      <p:cxnSp>
        <p:nvCxnSpPr>
          <p:cNvPr id="12" name="직선 연결선 11">
            <a:extLst>
              <a:ext uri="{FF2B5EF4-FFF2-40B4-BE49-F238E27FC236}">
                <a16:creationId xmlns:a16="http://schemas.microsoft.com/office/drawing/2014/main" id="{107951CE-0A5B-4EC7-B663-290867B6A3B2}"/>
              </a:ext>
            </a:extLst>
          </p:cNvPr>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a:extLst>
              <a:ext uri="{FF2B5EF4-FFF2-40B4-BE49-F238E27FC236}">
                <a16:creationId xmlns:a16="http://schemas.microsoft.com/office/drawing/2014/main" id="{DB8B1220-1660-457F-B990-656A8230EA54}"/>
              </a:ext>
            </a:extLst>
          </p:cNvPr>
          <p:cNvSpPr txBox="1">
            <a:spLocks/>
          </p:cNvSpPr>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094" rtl="0" eaLnBrk="1" fontAlgn="auto" latinLnBrk="1" hangingPunct="1">
              <a:lnSpc>
                <a:spcPct val="100000"/>
              </a:lnSpc>
              <a:spcBef>
                <a:spcPts val="0"/>
              </a:spcBef>
              <a:spcAft>
                <a:spcPts val="0"/>
              </a:spcAft>
              <a:buClrTx/>
              <a:buSzTx/>
              <a:buFontTx/>
              <a:buNone/>
              <a:tabLst/>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pPr marL="0" marR="0" lvl="0" indent="0" algn="r" defTabSz="914094" rtl="0" eaLnBrk="1" fontAlgn="auto" latinLnBrk="1" hangingPunct="1">
                <a:lnSpc>
                  <a:spcPct val="100000"/>
                </a:lnSpc>
                <a:spcBef>
                  <a:spcPts val="0"/>
                </a:spcBef>
                <a:spcAft>
                  <a:spcPts val="0"/>
                </a:spcAft>
                <a:buClrTx/>
                <a:buSzTx/>
                <a:buFontTx/>
                <a:buNone/>
                <a:tabLst/>
                <a:defRPr/>
              </a:pPr>
              <a:t>‹#›</a:t>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a:extLst>
              <a:ext uri="{FF2B5EF4-FFF2-40B4-BE49-F238E27FC236}">
                <a16:creationId xmlns:a16="http://schemas.microsoft.com/office/drawing/2014/main" id="{AA07D337-B9C3-4E5E-811E-AEFBB17ADEF5}"/>
              </a:ext>
            </a:extLst>
          </p:cNvPr>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p>
        </p:txBody>
      </p:sp>
      <p:sp>
        <p:nvSpPr>
          <p:cNvPr id="7" name="직사각형 133">
            <a:extLst>
              <a:ext uri="{FF2B5EF4-FFF2-40B4-BE49-F238E27FC236}">
                <a16:creationId xmlns:a16="http://schemas.microsoft.com/office/drawing/2014/main" id="{7A4BCBFF-5289-45FE-BA09-DFF42AF8A347}"/>
              </a:ext>
            </a:extLst>
          </p:cNvPr>
          <p:cNvSpPr/>
          <p:nvPr userDrawn="1"/>
        </p:nvSpPr>
        <p:spPr>
          <a:xfrm>
            <a:off x="990000" y="4157757"/>
            <a:ext cx="2641721" cy="3231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defTabSz="457200">
              <a:defRPr/>
            </a:pPr>
            <a:r>
              <a:rPr lang="en-US" altLang="ko-KR" sz="2100" dirty="0">
                <a:solidFill>
                  <a:srgbClr val="1428A0"/>
                </a:solidFill>
                <a:latin typeface="Samsung Sharp Sans" pitchFamily="2" charset="0"/>
                <a:ea typeface="Samsung Sharp Sans" pitchFamily="2" charset="0"/>
                <a:cs typeface="Samsung Sharp Sans" pitchFamily="2" charset="0"/>
              </a:rPr>
              <a:t>AI Course</a:t>
            </a:r>
            <a:endParaRPr lang="ko-KR" altLang="en-US" sz="2100" dirty="0">
              <a:solidFill>
                <a:srgbClr val="1428A0"/>
              </a:solidFill>
              <a:latin typeface="Samsung Sharp Sans" pitchFamily="2" charset="0"/>
              <a:ea typeface="Samsung Sharp Sans" pitchFamily="2" charset="0"/>
              <a:cs typeface="Samsung Sharp Sans" pitchFamily="2" charset="0"/>
            </a:endParaRPr>
          </a:p>
        </p:txBody>
      </p:sp>
      <p:sp>
        <p:nvSpPr>
          <p:cNvPr id="9" name="직사각형 8">
            <a:extLst>
              <a:ext uri="{FF2B5EF4-FFF2-40B4-BE49-F238E27FC236}">
                <a16:creationId xmlns:a16="http://schemas.microsoft.com/office/drawing/2014/main" id="{4AA6CFBD-D9B3-4245-A68B-1D7EC1CB6F07}"/>
              </a:ext>
            </a:extLst>
          </p:cNvPr>
          <p:cNvSpPr/>
          <p:nvPr userDrawn="1"/>
        </p:nvSpPr>
        <p:spPr>
          <a:xfrm>
            <a:off x="720000" y="2095275"/>
            <a:ext cx="60008" cy="1759369"/>
          </a:xfrm>
          <a:prstGeom prst="rect">
            <a:avLst/>
          </a:prstGeom>
          <a:solidFill>
            <a:srgbClr val="1428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ko-KR" altLang="en-US" dirty="0">
              <a:solidFill>
                <a:prstClr val="white"/>
              </a:solidFill>
              <a:latin typeface="Calibri" panose="020F0502020204030204"/>
              <a:ea typeface="맑은 고딕" panose="020B0503020000020004" pitchFamily="50" charset="-127"/>
            </a:endParaRPr>
          </a:p>
        </p:txBody>
      </p:sp>
      <p:sp>
        <p:nvSpPr>
          <p:cNvPr id="10" name="직사각형 9">
            <a:extLst>
              <a:ext uri="{FF2B5EF4-FFF2-40B4-BE49-F238E27FC236}">
                <a16:creationId xmlns:a16="http://schemas.microsoft.com/office/drawing/2014/main" id="{1B2EB59A-603F-4715-ABA1-D9DF69D44512}"/>
              </a:ext>
            </a:extLst>
          </p:cNvPr>
          <p:cNvSpPr/>
          <p:nvPr userDrawn="1"/>
        </p:nvSpPr>
        <p:spPr>
          <a:xfrm>
            <a:off x="720000" y="4157757"/>
            <a:ext cx="60008" cy="323165"/>
          </a:xfrm>
          <a:prstGeom prst="rect">
            <a:avLst/>
          </a:prstGeom>
          <a:solidFill>
            <a:srgbClr val="1428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ko-KR" altLang="en-US" dirty="0">
              <a:solidFill>
                <a:prstClr val="white"/>
              </a:solidFill>
              <a:latin typeface="Calibri" panose="020F0502020204030204"/>
              <a:ea typeface="맑은 고딕" panose="020B0503020000020004" pitchFamily="50" charset="-127"/>
            </a:endParaRPr>
          </a:p>
        </p:txBody>
      </p:sp>
      <p:sp>
        <p:nvSpPr>
          <p:cNvPr id="3" name="제목 2">
            <a:extLst>
              <a:ext uri="{FF2B5EF4-FFF2-40B4-BE49-F238E27FC236}">
                <a16:creationId xmlns:a16="http://schemas.microsoft.com/office/drawing/2014/main" id="{CF6BC111-C555-4B09-8375-33C4F4C2FBB5}"/>
              </a:ext>
            </a:extLst>
          </p:cNvPr>
          <p:cNvSpPr>
            <a:spLocks noGrp="1"/>
          </p:cNvSpPr>
          <p:nvPr>
            <p:ph type="title" hasCustomPrompt="1"/>
          </p:nvPr>
        </p:nvSpPr>
        <p:spPr>
          <a:xfrm>
            <a:off x="990000" y="2095275"/>
            <a:ext cx="5221019" cy="13542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a:lnSpc>
                <a:spcPct val="100000"/>
              </a:lnSpc>
              <a:defRPr lang="ko-KR" altLang="en-US" sz="4400">
                <a:solidFill>
                  <a:schemeClr val="tx1"/>
                </a:solidFill>
                <a:latin typeface="Samsung Sharp Sans" pitchFamily="2" charset="0"/>
                <a:ea typeface="Samsung Sharp Sans" pitchFamily="2" charset="0"/>
                <a:cs typeface="Samsung Sharp Sans" pitchFamily="2" charset="0"/>
              </a:defRPr>
            </a:lvl1pPr>
          </a:lstStyle>
          <a:p>
            <a:pPr marL="0" lvl="0" defTabSz="457200" latinLnBrk="0"/>
            <a:r>
              <a:rPr lang="en-US" altLang="ko-KR" dirty="0"/>
              <a:t>Project</a:t>
            </a:r>
            <a:r>
              <a:rPr lang="ko-KR" altLang="en-US" dirty="0"/>
              <a:t> </a:t>
            </a:r>
            <a:br>
              <a:rPr lang="en-US" altLang="ko-KR" dirty="0"/>
            </a:br>
            <a:r>
              <a:rPr lang="en-US" altLang="ko-KR" dirty="0"/>
              <a:t>Name</a:t>
            </a:r>
            <a:endParaRPr lang="ko-KR" altLang="en-US" dirty="0"/>
          </a:p>
        </p:txBody>
      </p:sp>
      <p:sp>
        <p:nvSpPr>
          <p:cNvPr id="17" name="텍스트 개체 틀 18">
            <a:extLst>
              <a:ext uri="{FF2B5EF4-FFF2-40B4-BE49-F238E27FC236}">
                <a16:creationId xmlns:a16="http://schemas.microsoft.com/office/drawing/2014/main" id="{CBEAE583-0BAA-455B-9555-B00A4FE8B1C9}"/>
              </a:ext>
            </a:extLst>
          </p:cNvPr>
          <p:cNvSpPr>
            <a:spLocks noGrp="1"/>
          </p:cNvSpPr>
          <p:nvPr>
            <p:ph type="body" sz="quarter" idx="11" hasCustomPrompt="1"/>
          </p:nvPr>
        </p:nvSpPr>
        <p:spPr>
          <a:xfrm>
            <a:off x="990000" y="3577645"/>
            <a:ext cx="6837808"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800" dirty="0">
                <a:solidFill>
                  <a:schemeClr val="bg1">
                    <a:lumMod val="50000"/>
                  </a:schemeClr>
                </a:solidFill>
                <a:latin typeface="Samsung Sharp Sans" pitchFamily="2" charset="0"/>
                <a:ea typeface="Samsung Sharp Sans" pitchFamily="2" charset="0"/>
                <a:cs typeface="Samsung Sharp Sans" pitchFamily="2" charset="0"/>
              </a:defRPr>
            </a:lvl1pPr>
          </a:lstStyle>
          <a:p>
            <a:pPr marL="0" lvl="0" defTabSz="457050" latinLnBrk="0"/>
            <a:r>
              <a:rPr lang="en-US" altLang="ko-KR" dirty="0"/>
              <a:t>Team Name</a:t>
            </a:r>
            <a:endParaRPr lang="ko-KR" altLang="en-US" dirty="0"/>
          </a:p>
        </p:txBody>
      </p:sp>
    </p:spTree>
    <p:extLst>
      <p:ext uri="{BB962C8B-B14F-4D97-AF65-F5344CB8AC3E}">
        <p14:creationId xmlns:p14="http://schemas.microsoft.com/office/powerpoint/2010/main" val="2969872475"/>
      </p:ext>
    </p:extLst>
  </p:cSld>
  <p:clrMapOvr>
    <a:masterClrMapping/>
  </p:clrMapOvr>
  <p:extLst>
    <p:ext uri="{DCECCB84-F9BA-43D5-87BE-67443E8EF086}">
      <p15:sldGuideLst xmlns:p15="http://schemas.microsoft.com/office/powerpoint/2012/main">
        <p15:guide id="1" orient="horz" pos="2614">
          <p15:clr>
            <a:srgbClr val="FBAE40"/>
          </p15:clr>
        </p15:guide>
        <p15:guide id="2" pos="443">
          <p15:clr>
            <a:srgbClr val="FBAE40"/>
          </p15:clr>
        </p15:guide>
        <p15:guide id="3" pos="5955">
          <p15:clr>
            <a:srgbClr val="FBAE40"/>
          </p15:clr>
        </p15:guide>
        <p15:guide id="4" pos="609">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479213"/>
      </p:ext>
    </p:extLst>
  </p:cSld>
  <p:clrMap bg1="lt1" tx1="dk1" bg2="lt2" tx2="dk2" accent1="accent1" accent2="accent2" accent3="accent3" accent4="accent4" accent5="accent5" accent6="accent6" hlink="hlink" folHlink="folHlink"/>
  <p:sldLayoutIdLst>
    <p:sldLayoutId id="2147483674" r:id="rId1"/>
    <p:sldLayoutId id="2147483676" r:id="rId2"/>
    <p:sldLayoutId id="2147483680" r:id="rId3"/>
    <p:sldLayoutId id="2147483693" r:id="rId4"/>
    <p:sldLayoutId id="2147483694" r:id="rId5"/>
    <p:sldLayoutId id="2147483695" r:id="rId6"/>
  </p:sldLayoutIdLst>
  <p:hf hdr="0" ft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3816">
          <p15:clr>
            <a:srgbClr val="F26B43"/>
          </p15:clr>
        </p15:guide>
        <p15:guide id="1" orient="horz" pos="3997">
          <p15:clr>
            <a:srgbClr val="F26B43"/>
          </p15:clr>
        </p15:guide>
        <p15:guide id="2" pos="352">
          <p15:clr>
            <a:srgbClr val="F26B43"/>
          </p15:clr>
        </p15:guide>
        <p15:guide id="3" pos="5886">
          <p15:clr>
            <a:srgbClr val="F26B43"/>
          </p15:clr>
        </p15:guide>
        <p15:guide id="4" orient="horz" pos="323">
          <p15:clr>
            <a:srgbClr val="F26B43"/>
          </p15:clr>
        </p15:guide>
        <p15:guide id="5" orient="horz" pos="2223">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8336387"/>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txStyles>
    <p:titleStyle>
      <a:lvl1pPr algn="l" defTabSz="914126" rtl="0" eaLnBrk="1" latinLnBrk="1"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1"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1"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1"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1"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1"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1"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1"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1"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1"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126" rtl="0" eaLnBrk="1" latinLnBrk="1" hangingPunct="1">
        <a:defRPr sz="1799" kern="1200">
          <a:solidFill>
            <a:schemeClr val="tx1"/>
          </a:solidFill>
          <a:latin typeface="+mn-lt"/>
          <a:ea typeface="+mn-ea"/>
          <a:cs typeface="+mn-cs"/>
        </a:defRPr>
      </a:lvl1pPr>
      <a:lvl2pPr marL="457063" algn="l" defTabSz="914126" rtl="0" eaLnBrk="1" latinLnBrk="1" hangingPunct="1">
        <a:defRPr sz="1799" kern="1200">
          <a:solidFill>
            <a:schemeClr val="tx1"/>
          </a:solidFill>
          <a:latin typeface="+mn-lt"/>
          <a:ea typeface="+mn-ea"/>
          <a:cs typeface="+mn-cs"/>
        </a:defRPr>
      </a:lvl2pPr>
      <a:lvl3pPr marL="914126" algn="l" defTabSz="914126" rtl="0" eaLnBrk="1" latinLnBrk="1" hangingPunct="1">
        <a:defRPr sz="1799" kern="1200">
          <a:solidFill>
            <a:schemeClr val="tx1"/>
          </a:solidFill>
          <a:latin typeface="+mn-lt"/>
          <a:ea typeface="+mn-ea"/>
          <a:cs typeface="+mn-cs"/>
        </a:defRPr>
      </a:lvl3pPr>
      <a:lvl4pPr marL="1371189" algn="l" defTabSz="914126" rtl="0" eaLnBrk="1" latinLnBrk="1" hangingPunct="1">
        <a:defRPr sz="1799" kern="1200">
          <a:solidFill>
            <a:schemeClr val="tx1"/>
          </a:solidFill>
          <a:latin typeface="+mn-lt"/>
          <a:ea typeface="+mn-ea"/>
          <a:cs typeface="+mn-cs"/>
        </a:defRPr>
      </a:lvl4pPr>
      <a:lvl5pPr marL="1828251" algn="l" defTabSz="914126" rtl="0" eaLnBrk="1" latinLnBrk="1" hangingPunct="1">
        <a:defRPr sz="1799" kern="1200">
          <a:solidFill>
            <a:schemeClr val="tx1"/>
          </a:solidFill>
          <a:latin typeface="+mn-lt"/>
          <a:ea typeface="+mn-ea"/>
          <a:cs typeface="+mn-cs"/>
        </a:defRPr>
      </a:lvl5pPr>
      <a:lvl6pPr marL="2285314" algn="l" defTabSz="914126" rtl="0" eaLnBrk="1" latinLnBrk="1" hangingPunct="1">
        <a:defRPr sz="1799" kern="1200">
          <a:solidFill>
            <a:schemeClr val="tx1"/>
          </a:solidFill>
          <a:latin typeface="+mn-lt"/>
          <a:ea typeface="+mn-ea"/>
          <a:cs typeface="+mn-cs"/>
        </a:defRPr>
      </a:lvl6pPr>
      <a:lvl7pPr marL="2742377" algn="l" defTabSz="914126" rtl="0" eaLnBrk="1" latinLnBrk="1" hangingPunct="1">
        <a:defRPr sz="1799" kern="1200">
          <a:solidFill>
            <a:schemeClr val="tx1"/>
          </a:solidFill>
          <a:latin typeface="+mn-lt"/>
          <a:ea typeface="+mn-ea"/>
          <a:cs typeface="+mn-cs"/>
        </a:defRPr>
      </a:lvl7pPr>
      <a:lvl8pPr marL="3199440" algn="l" defTabSz="914126" rtl="0" eaLnBrk="1" latinLnBrk="1" hangingPunct="1">
        <a:defRPr sz="1799" kern="1200">
          <a:solidFill>
            <a:schemeClr val="tx1"/>
          </a:solidFill>
          <a:latin typeface="+mn-lt"/>
          <a:ea typeface="+mn-ea"/>
          <a:cs typeface="+mn-cs"/>
        </a:defRPr>
      </a:lvl8pPr>
      <a:lvl9pPr marL="3656503" algn="l" defTabSz="914126" rtl="0" eaLnBrk="1" latinLnBrk="1"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51786819-9BFB-478D-BAE7-57DB1DEACF78}"/>
              </a:ext>
            </a:extLst>
          </p:cNvPr>
          <p:cNvSpPr>
            <a:spLocks noGrp="1"/>
          </p:cNvSpPr>
          <p:nvPr>
            <p:ph type="title"/>
          </p:nvPr>
        </p:nvSpPr>
        <p:spPr>
          <a:xfrm>
            <a:off x="720000" y="2532123"/>
            <a:ext cx="6419031" cy="1719000"/>
          </a:xfrm>
        </p:spPr>
        <p:txBody>
          <a:bodyPr/>
          <a:lstStyle/>
          <a:p>
            <a:r>
              <a:rPr lang="en-US" altLang="ko-KR" dirty="0"/>
              <a:t>Samsung Innovation Campus</a:t>
            </a:r>
          </a:p>
        </p:txBody>
      </p:sp>
    </p:spTree>
    <p:extLst>
      <p:ext uri="{BB962C8B-B14F-4D97-AF65-F5344CB8AC3E}">
        <p14:creationId xmlns:p14="http://schemas.microsoft.com/office/powerpoint/2010/main" val="3572608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06547BD-7739-49E7-A1AB-5660D23FF318}"/>
              </a:ext>
            </a:extLst>
          </p:cNvPr>
          <p:cNvSpPr>
            <a:spLocks noGrp="1"/>
          </p:cNvSpPr>
          <p:nvPr>
            <p:ph type="title"/>
          </p:nvPr>
        </p:nvSpPr>
        <p:spPr>
          <a:xfrm>
            <a:off x="449467" y="1317231"/>
            <a:ext cx="8541187" cy="369332"/>
          </a:xfrm>
        </p:spPr>
        <p:txBody>
          <a:bodyPr/>
          <a:lstStyle/>
          <a:p>
            <a:r>
              <a:rPr lang="en-US" altLang="ko-KR" sz="2400" dirty="0"/>
              <a:t>Why did we need pre-processing?</a:t>
            </a:r>
            <a:endParaRPr lang="ko-KR" altLang="en-US" sz="2400" dirty="0"/>
          </a:p>
        </p:txBody>
      </p:sp>
      <p:sp>
        <p:nvSpPr>
          <p:cNvPr id="7" name="텍스트 개체 틀 6">
            <a:extLst>
              <a:ext uri="{FF2B5EF4-FFF2-40B4-BE49-F238E27FC236}">
                <a16:creationId xmlns:a16="http://schemas.microsoft.com/office/drawing/2014/main" id="{5D7BE4A2-6816-4C15-8CC8-6EEF7E4F9A24}"/>
              </a:ext>
            </a:extLst>
          </p:cNvPr>
          <p:cNvSpPr>
            <a:spLocks noGrp="1"/>
          </p:cNvSpPr>
          <p:nvPr>
            <p:ph type="body" sz="quarter" idx="15"/>
          </p:nvPr>
        </p:nvSpPr>
        <p:spPr>
          <a:xfrm>
            <a:off x="522288" y="2221661"/>
            <a:ext cx="8055439" cy="1314916"/>
          </a:xfrm>
        </p:spPr>
        <p:txBody>
          <a:bodyPr/>
          <a:lstStyle/>
          <a:p>
            <a:r>
              <a:rPr lang="en-US" altLang="ko-KR" sz="2000" dirty="0"/>
              <a:t>Augmentation</a:t>
            </a:r>
          </a:p>
          <a:p>
            <a:pPr lvl="1"/>
            <a:r>
              <a:rPr lang="en-US" altLang="ko-KR" dirty="0">
                <a:solidFill>
                  <a:schemeClr val="bg1">
                    <a:lumMod val="65000"/>
                  </a:schemeClr>
                </a:solidFill>
              </a:rPr>
              <a:t>As you can see in the given picture, the distribution is not uniform. The largest classes have 10x the number of traffic sign images than the smallest classes. This is expected given that in real-life there are certain signs which appear more frequently than others. However, when training the model, a more uniform distribution is desirable so that each class has the same number of training examples and the model</a:t>
            </a:r>
          </a:p>
        </p:txBody>
      </p:sp>
      <p:sp>
        <p:nvSpPr>
          <p:cNvPr id="14" name="제목 1">
            <a:extLst>
              <a:ext uri="{FF2B5EF4-FFF2-40B4-BE49-F238E27FC236}">
                <a16:creationId xmlns:a16="http://schemas.microsoft.com/office/drawing/2014/main" id="{906547BD-7739-49E7-A1AB-5660D23FF318}"/>
              </a:ext>
            </a:extLst>
          </p:cNvPr>
          <p:cNvSpPr txBox="1">
            <a:spLocks/>
          </p:cNvSpPr>
          <p:nvPr/>
        </p:nvSpPr>
        <p:spPr>
          <a:xfrm>
            <a:off x="449467" y="155610"/>
            <a:ext cx="8541187" cy="430887"/>
          </a:xfrm>
          <a:prstGeom prst="rect">
            <a:avLst/>
          </a:prstGeom>
          <a:noFill/>
          <a:ln w="12700" cap="flat" cmpd="sng" algn="ctr">
            <a:noFill/>
            <a:prstDash val="solid"/>
            <a:miter lim="800000"/>
          </a:ln>
          <a:effectLst/>
        </p:spPr>
        <p:txBody>
          <a:bodyPr wrap="square" lIns="0" tIns="0" rIns="0" bIns="0" rtlCol="0" anchor="t">
            <a:spAutoFit/>
            <a:scene3d>
              <a:camera prst="orthographicFront"/>
              <a:lightRig rig="threePt" dir="t"/>
            </a:scene3d>
            <a:sp3d>
              <a:bevelT w="0" h="6350"/>
            </a:sp3d>
          </a:bodyPr>
          <a:lstStyle>
            <a:lvl1pPr algn="l" defTabSz="914400" rtl="0" eaLnBrk="1" latinLnBrk="1" hangingPunct="1">
              <a:lnSpc>
                <a:spcPct val="100000"/>
              </a:lnSpc>
              <a:spcBef>
                <a:spcPts val="0"/>
              </a:spcBef>
              <a:buNone/>
              <a:defRPr lang="ko-KR" altLang="en-US" sz="3200" kern="1200">
                <a:solidFill>
                  <a:schemeClr val="tx1">
                    <a:lumMod val="95000"/>
                    <a:lumOff val="5000"/>
                  </a:schemeClr>
                </a:solidFill>
                <a:latin typeface="Samsung Sharp Sans" pitchFamily="2" charset="0"/>
                <a:ea typeface="Samsung Sharp Sans" pitchFamily="2" charset="0"/>
                <a:cs typeface="Samsung Sharp Sans" pitchFamily="2" charset="0"/>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2800" dirty="0">
                <a:solidFill>
                  <a:schemeClr val="bg1"/>
                </a:solidFill>
              </a:rPr>
              <a:t>2.2. Continued…</a:t>
            </a:r>
          </a:p>
        </p:txBody>
      </p:sp>
      <p:pic>
        <p:nvPicPr>
          <p:cNvPr id="3" name="Picture 2">
            <a:extLst>
              <a:ext uri="{FF2B5EF4-FFF2-40B4-BE49-F238E27FC236}">
                <a16:creationId xmlns:a16="http://schemas.microsoft.com/office/drawing/2014/main" id="{F18CAC63-7E02-347E-0F56-7E64F2711E37}"/>
              </a:ext>
            </a:extLst>
          </p:cNvPr>
          <p:cNvPicPr>
            <a:picLocks noChangeAspect="1"/>
          </p:cNvPicPr>
          <p:nvPr/>
        </p:nvPicPr>
        <p:blipFill>
          <a:blip r:embed="rId2"/>
          <a:stretch>
            <a:fillRect/>
          </a:stretch>
        </p:blipFill>
        <p:spPr>
          <a:xfrm>
            <a:off x="1854691" y="3536577"/>
            <a:ext cx="5730737" cy="2794469"/>
          </a:xfrm>
          <a:prstGeom prst="rect">
            <a:avLst/>
          </a:prstGeom>
        </p:spPr>
      </p:pic>
    </p:spTree>
    <p:extLst>
      <p:ext uri="{BB962C8B-B14F-4D97-AF65-F5344CB8AC3E}">
        <p14:creationId xmlns:p14="http://schemas.microsoft.com/office/powerpoint/2010/main" val="4215632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133">
            <a:extLst>
              <a:ext uri="{FF2B5EF4-FFF2-40B4-BE49-F238E27FC236}">
                <a16:creationId xmlns:a16="http://schemas.microsoft.com/office/drawing/2014/main" id="{6F7B47BD-258F-4F64-9422-12BCE02D0EE2}"/>
              </a:ext>
            </a:extLst>
          </p:cNvPr>
          <p:cNvSpPr/>
          <p:nvPr/>
        </p:nvSpPr>
        <p:spPr>
          <a:xfrm>
            <a:off x="528795" y="372009"/>
            <a:ext cx="4648201" cy="8617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ko-KR" sz="2800" b="0" i="0" u="none" strike="noStrike" kern="1200" cap="none" spc="0" normalizeH="0" baseline="0" noProof="0" dirty="0">
                <a:ln>
                  <a:noFill/>
                </a:ln>
                <a:solidFill>
                  <a:prstClr val="white"/>
                </a:solidFill>
                <a:effectLst/>
                <a:uLnTx/>
                <a:uFillTx/>
                <a:latin typeface="SamsungOne 400"/>
                <a:cs typeface="+mn-cs"/>
              </a:rPr>
              <a:t>Traffic Sign Recognition System</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altLang="ko-KR" sz="2800" b="0" i="0" u="none" strike="noStrike" kern="1200" cap="none" spc="0" normalizeH="0" baseline="0" noProof="0" dirty="0">
              <a:ln>
                <a:noFill/>
              </a:ln>
              <a:solidFill>
                <a:prstClr val="white"/>
              </a:solidFill>
              <a:effectLst/>
              <a:uLnTx/>
              <a:uFillTx/>
              <a:latin typeface="Samsung Sharp Sans" pitchFamily="2" charset="0"/>
              <a:ea typeface="Samsung Sharp Sans" pitchFamily="2" charset="0"/>
              <a:cs typeface="Samsung Sharp Sans" pitchFamily="2" charset="0"/>
            </a:endParaRPr>
          </a:p>
        </p:txBody>
      </p:sp>
      <p:grpSp>
        <p:nvGrpSpPr>
          <p:cNvPr id="29" name="Group 1">
            <a:extLst>
              <a:ext uri="{FF2B5EF4-FFF2-40B4-BE49-F238E27FC236}">
                <a16:creationId xmlns:a16="http://schemas.microsoft.com/office/drawing/2014/main" id="{DC6F8C60-5F91-4AF4-A2B4-D2C4302BB33F}"/>
              </a:ext>
            </a:extLst>
          </p:cNvPr>
          <p:cNvGrpSpPr/>
          <p:nvPr/>
        </p:nvGrpSpPr>
        <p:grpSpPr>
          <a:xfrm>
            <a:off x="528795" y="1745972"/>
            <a:ext cx="4379913" cy="1216982"/>
            <a:chOff x="4181256" y="3224809"/>
            <a:chExt cx="4379913" cy="1216982"/>
          </a:xfrm>
        </p:grpSpPr>
        <p:sp>
          <p:nvSpPr>
            <p:cNvPr id="38" name="직사각형 37"/>
            <p:cNvSpPr/>
            <p:nvPr/>
          </p:nvSpPr>
          <p:spPr>
            <a:xfrm>
              <a:off x="4364136" y="3225982"/>
              <a:ext cx="4197033"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altLang="ko-KR" sz="1800" b="0" i="0" u="none" strike="noStrike" kern="1200" cap="none" spc="0" normalizeH="0" baseline="0" noProof="0" dirty="0">
                  <a:ln>
                    <a:noFill/>
                  </a:ln>
                  <a:solidFill>
                    <a:prstClr val="black">
                      <a:lumMod val="75000"/>
                      <a:lumOff val="25000"/>
                    </a:prstClr>
                  </a:solidFill>
                  <a:effectLst/>
                  <a:uLnTx/>
                  <a:uFillTx/>
                  <a:latin typeface="SamsungOne 700" panose="020B0803030303020204" pitchFamily="34" charset="0"/>
                  <a:ea typeface="SamsungOne 700" panose="020B0803030303020204" pitchFamily="34" charset="0"/>
                  <a:cs typeface="+mn-cs"/>
                </a:rPr>
                <a:t>UNIT 1. Introduction</a:t>
              </a:r>
            </a:p>
          </p:txBody>
        </p:sp>
        <p:sp>
          <p:nvSpPr>
            <p:cNvPr id="39" name="직사각형 38"/>
            <p:cNvSpPr/>
            <p:nvPr/>
          </p:nvSpPr>
          <p:spPr>
            <a:xfrm>
              <a:off x="4181256" y="3224809"/>
              <a:ext cx="36000" cy="252000"/>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a:bevelT w="0" h="6350"/>
              </a:sp3d>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ko-KR" altLang="en-US" sz="2800" b="0" i="0" u="none" strike="noStrike" kern="1200" cap="none" spc="0" normalizeH="0" baseline="0" noProof="0">
                <a:ln>
                  <a:noFill/>
                </a:ln>
                <a:solidFill>
                  <a:prstClr val="white"/>
                </a:solidFill>
                <a:effectLst/>
                <a:uLnTx/>
                <a:uFillTx/>
                <a:latin typeface="SamsungOne 400"/>
                <a:cs typeface="+mn-cs"/>
              </a:endParaRPr>
            </a:p>
          </p:txBody>
        </p:sp>
        <p:sp>
          <p:nvSpPr>
            <p:cNvPr id="40" name="직사각형 39"/>
            <p:cNvSpPr/>
            <p:nvPr/>
          </p:nvSpPr>
          <p:spPr>
            <a:xfrm>
              <a:off x="5160752" y="3641572"/>
              <a:ext cx="3400417" cy="800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altLang="ko-KR" sz="1400" b="0" i="0" u="none" strike="noStrike" kern="1200" cap="none" spc="0" normalizeH="0" baseline="0" noProof="0" dirty="0">
                  <a:ln>
                    <a:noFill/>
                  </a:ln>
                  <a:solidFill>
                    <a:prstClr val="white">
                      <a:lumMod val="65000"/>
                    </a:prstClr>
                  </a:solidFill>
                  <a:effectLst/>
                  <a:uLnTx/>
                  <a:uFillTx/>
                  <a:latin typeface="SamsungOne 700" panose="020B0803030303020204" pitchFamily="34" charset="0"/>
                  <a:ea typeface="SamsungOne 700" panose="020B0803030303020204" pitchFamily="34" charset="0"/>
                  <a:cs typeface="+mn-cs"/>
                </a:rPr>
                <a:t>1.1. Intro</a:t>
              </a:r>
            </a:p>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altLang="ko-KR" sz="1400" b="0" i="0" u="none" strike="noStrike" kern="1200" cap="none" spc="0" normalizeH="0" baseline="0" noProof="0" dirty="0">
                  <a:ln>
                    <a:noFill/>
                  </a:ln>
                  <a:solidFill>
                    <a:prstClr val="white">
                      <a:lumMod val="65000"/>
                    </a:prstClr>
                  </a:solidFill>
                  <a:effectLst/>
                  <a:uLnTx/>
                  <a:uFillTx/>
                  <a:latin typeface="SamsungOne 400" panose="020B0503030303020204" pitchFamily="34" charset="0"/>
                  <a:ea typeface="SamsungOne 400" panose="020B0503030303020204" pitchFamily="34" charset="0"/>
                  <a:cs typeface="+mn-cs"/>
                </a:rPr>
                <a:t>1.2.  Background Information</a:t>
              </a:r>
            </a:p>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altLang="ko-KR" sz="1400" b="0" i="0" u="none" strike="noStrike" kern="1200" cap="none" spc="0" normalizeH="0" baseline="0" noProof="0" dirty="0">
                  <a:ln>
                    <a:noFill/>
                  </a:ln>
                  <a:solidFill>
                    <a:prstClr val="white">
                      <a:lumMod val="65000"/>
                    </a:prstClr>
                  </a:solidFill>
                  <a:effectLst/>
                  <a:uLnTx/>
                  <a:uFillTx/>
                  <a:latin typeface="SamsungOne 400" panose="020B0503030303020204" pitchFamily="34" charset="0"/>
                  <a:ea typeface="SamsungOne 400" panose="020B0503030303020204" pitchFamily="34" charset="0"/>
                  <a:cs typeface="+mn-cs"/>
                </a:rPr>
                <a:t>1.3. Methodology</a:t>
              </a:r>
            </a:p>
          </p:txBody>
        </p:sp>
      </p:grpSp>
      <p:grpSp>
        <p:nvGrpSpPr>
          <p:cNvPr id="22" name="Group 1">
            <a:extLst>
              <a:ext uri="{FF2B5EF4-FFF2-40B4-BE49-F238E27FC236}">
                <a16:creationId xmlns:a16="http://schemas.microsoft.com/office/drawing/2014/main" id="{7D0214F6-55D5-4943-ABF3-DD8494318B52}"/>
              </a:ext>
            </a:extLst>
          </p:cNvPr>
          <p:cNvGrpSpPr/>
          <p:nvPr/>
        </p:nvGrpSpPr>
        <p:grpSpPr>
          <a:xfrm>
            <a:off x="528795" y="3120685"/>
            <a:ext cx="4379913" cy="924594"/>
            <a:chOff x="4181256" y="3224809"/>
            <a:chExt cx="4379913" cy="924594"/>
          </a:xfrm>
        </p:grpSpPr>
        <p:sp>
          <p:nvSpPr>
            <p:cNvPr id="23" name="직사각형 37">
              <a:extLst>
                <a:ext uri="{FF2B5EF4-FFF2-40B4-BE49-F238E27FC236}">
                  <a16:creationId xmlns:a16="http://schemas.microsoft.com/office/drawing/2014/main" id="{D865D17B-F777-4FD2-8230-F732FA95C4AA}"/>
                </a:ext>
              </a:extLst>
            </p:cNvPr>
            <p:cNvSpPr/>
            <p:nvPr/>
          </p:nvSpPr>
          <p:spPr>
            <a:xfrm>
              <a:off x="4364136" y="3225982"/>
              <a:ext cx="4197033"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altLang="ko-KR" sz="1800" b="0" i="0" u="none" strike="noStrike" kern="1200" cap="none" spc="0" normalizeH="0" baseline="0" noProof="0" dirty="0">
                  <a:ln>
                    <a:noFill/>
                  </a:ln>
                  <a:solidFill>
                    <a:prstClr val="black">
                      <a:lumMod val="75000"/>
                      <a:lumOff val="25000"/>
                    </a:prstClr>
                  </a:solidFill>
                  <a:effectLst/>
                  <a:uLnTx/>
                  <a:uFillTx/>
                  <a:latin typeface="SamsungOne 700" panose="020B0803030303020204" pitchFamily="34" charset="0"/>
                  <a:ea typeface="SamsungOne 700" panose="020B0803030303020204" pitchFamily="34" charset="0"/>
                  <a:cs typeface="+mn-cs"/>
                </a:rPr>
                <a:t>UNIT 2. Pre-Processing</a:t>
              </a:r>
            </a:p>
          </p:txBody>
        </p:sp>
        <p:sp>
          <p:nvSpPr>
            <p:cNvPr id="24" name="직사각형 38">
              <a:extLst>
                <a:ext uri="{FF2B5EF4-FFF2-40B4-BE49-F238E27FC236}">
                  <a16:creationId xmlns:a16="http://schemas.microsoft.com/office/drawing/2014/main" id="{E23B952E-EE2F-4202-8442-CDF50A9B0AD6}"/>
                </a:ext>
              </a:extLst>
            </p:cNvPr>
            <p:cNvSpPr/>
            <p:nvPr/>
          </p:nvSpPr>
          <p:spPr>
            <a:xfrm>
              <a:off x="4181256" y="3224809"/>
              <a:ext cx="36000" cy="252000"/>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a:bevelT w="0" h="6350"/>
              </a:sp3d>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ko-KR" altLang="en-US" sz="2800" b="0" i="0" u="none" strike="noStrike" kern="1200" cap="none" spc="0" normalizeH="0" baseline="0" noProof="0">
                <a:ln>
                  <a:noFill/>
                </a:ln>
                <a:solidFill>
                  <a:prstClr val="white"/>
                </a:solidFill>
                <a:effectLst/>
                <a:uLnTx/>
                <a:uFillTx/>
                <a:latin typeface="SamsungOne 400"/>
                <a:cs typeface="+mn-cs"/>
              </a:endParaRPr>
            </a:p>
          </p:txBody>
        </p:sp>
        <p:sp>
          <p:nvSpPr>
            <p:cNvPr id="25" name="직사각형 39">
              <a:extLst>
                <a:ext uri="{FF2B5EF4-FFF2-40B4-BE49-F238E27FC236}">
                  <a16:creationId xmlns:a16="http://schemas.microsoft.com/office/drawing/2014/main" id="{3B3BE372-327F-4EA0-843F-E838E3336A63}"/>
                </a:ext>
              </a:extLst>
            </p:cNvPr>
            <p:cNvSpPr/>
            <p:nvPr/>
          </p:nvSpPr>
          <p:spPr>
            <a:xfrm>
              <a:off x="5160752" y="3641572"/>
              <a:ext cx="3400417" cy="5078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altLang="ko-KR" sz="1400" b="0" i="0" u="none" strike="noStrike" kern="1200" cap="none" spc="0" normalizeH="0" baseline="0" noProof="0" dirty="0">
                  <a:ln>
                    <a:noFill/>
                  </a:ln>
                  <a:solidFill>
                    <a:prstClr val="white">
                      <a:lumMod val="65000"/>
                    </a:prstClr>
                  </a:solidFill>
                  <a:effectLst/>
                  <a:uLnTx/>
                  <a:uFillTx/>
                  <a:latin typeface="SamsungOne 700" panose="020B0803030303020204" pitchFamily="34" charset="0"/>
                  <a:ea typeface="SamsungOne 700" panose="020B0803030303020204" pitchFamily="34" charset="0"/>
                  <a:cs typeface="+mn-cs"/>
                </a:rPr>
                <a:t>2.1. Data Acquisition</a:t>
              </a:r>
            </a:p>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altLang="ko-KR" sz="1400" b="0" i="0" u="none" strike="noStrike" kern="1200" cap="none" spc="0" normalizeH="0" baseline="0" noProof="0" dirty="0">
                  <a:ln>
                    <a:noFill/>
                  </a:ln>
                  <a:solidFill>
                    <a:prstClr val="white">
                      <a:lumMod val="65000"/>
                    </a:prstClr>
                  </a:solidFill>
                  <a:effectLst/>
                  <a:uLnTx/>
                  <a:uFillTx/>
                  <a:latin typeface="SamsungOne 400" panose="020B0503030303020204" pitchFamily="34" charset="0"/>
                  <a:ea typeface="SamsungOne 400" panose="020B0503030303020204" pitchFamily="34" charset="0"/>
                  <a:cs typeface="+mn-cs"/>
                </a:rPr>
                <a:t>2.2. Why Pre-Processing?</a:t>
              </a:r>
            </a:p>
          </p:txBody>
        </p:sp>
      </p:grpSp>
      <p:grpSp>
        <p:nvGrpSpPr>
          <p:cNvPr id="26" name="Group 1">
            <a:extLst>
              <a:ext uri="{FF2B5EF4-FFF2-40B4-BE49-F238E27FC236}">
                <a16:creationId xmlns:a16="http://schemas.microsoft.com/office/drawing/2014/main" id="{B04F504A-8F12-4222-8233-E8A01A62BE7F}"/>
              </a:ext>
            </a:extLst>
          </p:cNvPr>
          <p:cNvGrpSpPr/>
          <p:nvPr/>
        </p:nvGrpSpPr>
        <p:grpSpPr>
          <a:xfrm>
            <a:off x="528795" y="4495398"/>
            <a:ext cx="4379913" cy="1509370"/>
            <a:chOff x="4181256" y="3224809"/>
            <a:chExt cx="4379913" cy="1509370"/>
          </a:xfrm>
        </p:grpSpPr>
        <p:sp>
          <p:nvSpPr>
            <p:cNvPr id="27" name="직사각형 37">
              <a:extLst>
                <a:ext uri="{FF2B5EF4-FFF2-40B4-BE49-F238E27FC236}">
                  <a16:creationId xmlns:a16="http://schemas.microsoft.com/office/drawing/2014/main" id="{842BA52B-D28D-4DA4-ABFF-1D65A88FF870}"/>
                </a:ext>
              </a:extLst>
            </p:cNvPr>
            <p:cNvSpPr/>
            <p:nvPr/>
          </p:nvSpPr>
          <p:spPr>
            <a:xfrm>
              <a:off x="4364136" y="3225982"/>
              <a:ext cx="4197033"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altLang="ko-KR" sz="1800" b="0" i="0" u="none" strike="noStrike" kern="1200" cap="none" spc="0" normalizeH="0" baseline="0" noProof="0" dirty="0">
                  <a:ln>
                    <a:noFill/>
                  </a:ln>
                  <a:solidFill>
                    <a:prstClr val="black">
                      <a:lumMod val="75000"/>
                      <a:lumOff val="25000"/>
                    </a:prstClr>
                  </a:solidFill>
                  <a:effectLst/>
                  <a:uLnTx/>
                  <a:uFillTx/>
                  <a:latin typeface="SamsungOne 700" panose="020B0803030303020204" pitchFamily="34" charset="0"/>
                  <a:ea typeface="SamsungOne 700" panose="020B0803030303020204" pitchFamily="34" charset="0"/>
                  <a:cs typeface="+mn-cs"/>
                </a:rPr>
                <a:t>UNIT 3. Model</a:t>
              </a:r>
            </a:p>
          </p:txBody>
        </p:sp>
        <p:sp>
          <p:nvSpPr>
            <p:cNvPr id="28" name="직사각형 38">
              <a:extLst>
                <a:ext uri="{FF2B5EF4-FFF2-40B4-BE49-F238E27FC236}">
                  <a16:creationId xmlns:a16="http://schemas.microsoft.com/office/drawing/2014/main" id="{DAE37420-EEA4-419E-A084-4EE55B9A58E2}"/>
                </a:ext>
              </a:extLst>
            </p:cNvPr>
            <p:cNvSpPr/>
            <p:nvPr/>
          </p:nvSpPr>
          <p:spPr>
            <a:xfrm>
              <a:off x="4181256" y="3224809"/>
              <a:ext cx="36000" cy="252000"/>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a:bevelT w="0" h="6350"/>
              </a:sp3d>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ko-KR" altLang="en-US" sz="2800" b="0" i="0" u="none" strike="noStrike" kern="1200" cap="none" spc="0" normalizeH="0" baseline="0" noProof="0">
                <a:ln>
                  <a:noFill/>
                </a:ln>
                <a:solidFill>
                  <a:prstClr val="white"/>
                </a:solidFill>
                <a:effectLst/>
                <a:uLnTx/>
                <a:uFillTx/>
                <a:latin typeface="SamsungOne 400"/>
                <a:cs typeface="+mn-cs"/>
              </a:endParaRPr>
            </a:p>
          </p:txBody>
        </p:sp>
        <p:sp>
          <p:nvSpPr>
            <p:cNvPr id="45" name="직사각형 39">
              <a:extLst>
                <a:ext uri="{FF2B5EF4-FFF2-40B4-BE49-F238E27FC236}">
                  <a16:creationId xmlns:a16="http://schemas.microsoft.com/office/drawing/2014/main" id="{6900D595-0C92-4F9C-979A-BA20F7B7CEED}"/>
                </a:ext>
              </a:extLst>
            </p:cNvPr>
            <p:cNvSpPr/>
            <p:nvPr/>
          </p:nvSpPr>
          <p:spPr>
            <a:xfrm>
              <a:off x="5160752" y="3641572"/>
              <a:ext cx="3400417" cy="10926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altLang="ko-KR" sz="1400" b="0" i="0" u="none" strike="noStrike" kern="1200" cap="none" spc="0" normalizeH="0" baseline="0" noProof="0" dirty="0">
                  <a:ln>
                    <a:noFill/>
                  </a:ln>
                  <a:solidFill>
                    <a:prstClr val="white">
                      <a:lumMod val="65000"/>
                    </a:prstClr>
                  </a:solidFill>
                  <a:effectLst/>
                  <a:uLnTx/>
                  <a:uFillTx/>
                  <a:latin typeface="SamsungOne 700" panose="020B0803030303020204" pitchFamily="34" charset="0"/>
                  <a:ea typeface="SamsungOne 700" panose="020B0803030303020204" pitchFamily="34" charset="0"/>
                  <a:cs typeface="+mn-cs"/>
                </a:rPr>
                <a:t>3.1. Model architecture</a:t>
              </a:r>
            </a:p>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altLang="ko-KR" sz="1400" b="0" i="0" u="none" strike="noStrike" kern="1200" cap="none" spc="0" normalizeH="0" baseline="0" noProof="0" dirty="0">
                  <a:ln>
                    <a:noFill/>
                  </a:ln>
                  <a:solidFill>
                    <a:prstClr val="white">
                      <a:lumMod val="65000"/>
                    </a:prstClr>
                  </a:solidFill>
                  <a:effectLst/>
                  <a:uLnTx/>
                  <a:uFillTx/>
                  <a:latin typeface="SamsungOne 400" panose="020B0503030303020204" pitchFamily="34" charset="0"/>
                  <a:ea typeface="SamsungOne 400" panose="020B0503030303020204" pitchFamily="34" charset="0"/>
                  <a:cs typeface="+mn-cs"/>
                </a:rPr>
                <a:t>3.2. Evaluation</a:t>
              </a:r>
            </a:p>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altLang="ko-KR" sz="1400" b="0" i="0" u="none" strike="noStrike" kern="1200" cap="none" spc="0" normalizeH="0" baseline="0" noProof="0" dirty="0">
                  <a:ln>
                    <a:noFill/>
                  </a:ln>
                  <a:solidFill>
                    <a:prstClr val="white">
                      <a:lumMod val="65000"/>
                    </a:prstClr>
                  </a:solidFill>
                  <a:effectLst/>
                  <a:uLnTx/>
                  <a:uFillTx/>
                  <a:latin typeface="SamsungOne 400" panose="020B0503030303020204" pitchFamily="34" charset="0"/>
                  <a:ea typeface="SamsungOne 400" panose="020B0503030303020204" pitchFamily="34" charset="0"/>
                  <a:cs typeface="+mn-cs"/>
                </a:rPr>
                <a:t>3.3. Interface and testing </a:t>
              </a:r>
            </a:p>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altLang="ko-KR" sz="1400" b="0" i="0" u="none" strike="noStrike" kern="1200" cap="none" spc="0" normalizeH="0" baseline="0" noProof="0" dirty="0">
                  <a:ln>
                    <a:noFill/>
                  </a:ln>
                  <a:solidFill>
                    <a:prstClr val="white">
                      <a:lumMod val="65000"/>
                    </a:prstClr>
                  </a:solidFill>
                  <a:effectLst/>
                  <a:uLnTx/>
                  <a:uFillTx/>
                  <a:latin typeface="SamsungOne 400" panose="020B0503030303020204" pitchFamily="34" charset="0"/>
                  <a:ea typeface="SamsungOne 400" panose="020B0503030303020204" pitchFamily="34" charset="0"/>
                  <a:cs typeface="+mn-cs"/>
                </a:rPr>
                <a:t>3.4 Future Improvements</a:t>
              </a:r>
            </a:p>
          </p:txBody>
        </p:sp>
      </p:grpSp>
    </p:spTree>
    <p:extLst>
      <p:ext uri="{BB962C8B-B14F-4D97-AF65-F5344CB8AC3E}">
        <p14:creationId xmlns:p14="http://schemas.microsoft.com/office/powerpoint/2010/main" val="2695240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06547BD-7739-49E7-A1AB-5660D23FF318}"/>
              </a:ext>
            </a:extLst>
          </p:cNvPr>
          <p:cNvSpPr>
            <a:spLocks noGrp="1"/>
          </p:cNvSpPr>
          <p:nvPr>
            <p:ph type="title"/>
          </p:nvPr>
        </p:nvSpPr>
        <p:spPr>
          <a:xfrm>
            <a:off x="449467" y="1317231"/>
            <a:ext cx="8541187" cy="369332"/>
          </a:xfrm>
        </p:spPr>
        <p:txBody>
          <a:bodyPr/>
          <a:lstStyle/>
          <a:p>
            <a:r>
              <a:rPr lang="en-US" altLang="ko-KR" sz="2400" dirty="0"/>
              <a:t>CNN Model Architecture</a:t>
            </a:r>
            <a:endParaRPr lang="ko-KR" altLang="en-US" sz="2400" dirty="0"/>
          </a:p>
        </p:txBody>
      </p:sp>
      <p:sp>
        <p:nvSpPr>
          <p:cNvPr id="7" name="텍스트 개체 틀 6">
            <a:extLst>
              <a:ext uri="{FF2B5EF4-FFF2-40B4-BE49-F238E27FC236}">
                <a16:creationId xmlns:a16="http://schemas.microsoft.com/office/drawing/2014/main" id="{5D7BE4A2-6816-4C15-8CC8-6EEF7E4F9A24}"/>
              </a:ext>
            </a:extLst>
          </p:cNvPr>
          <p:cNvSpPr>
            <a:spLocks noGrp="1"/>
          </p:cNvSpPr>
          <p:nvPr>
            <p:ph type="body" sz="quarter" idx="15"/>
          </p:nvPr>
        </p:nvSpPr>
        <p:spPr>
          <a:xfrm>
            <a:off x="522288" y="2221660"/>
            <a:ext cx="8055439" cy="1758669"/>
          </a:xfrm>
        </p:spPr>
        <p:txBody>
          <a:bodyPr/>
          <a:lstStyle/>
          <a:p>
            <a:r>
              <a:rPr lang="en-US" altLang="ko-KR" sz="2000" dirty="0"/>
              <a:t>Layers</a:t>
            </a:r>
          </a:p>
          <a:p>
            <a:pPr lvl="1"/>
            <a:r>
              <a:rPr lang="en-US" altLang="ko-KR" dirty="0">
                <a:solidFill>
                  <a:schemeClr val="bg1">
                    <a:lumMod val="65000"/>
                  </a:schemeClr>
                </a:solidFill>
              </a:rPr>
              <a:t>We tested a variety of model. Ultimately, we settled on a relatively small and simple architecture that was easy to train and still delivered great performance. My final model consisted of the following layers:</a:t>
            </a:r>
          </a:p>
          <a:p>
            <a:pPr lvl="1"/>
            <a:r>
              <a:rPr lang="en-US" altLang="ko-KR" dirty="0">
                <a:solidFill>
                  <a:schemeClr val="bg1">
                    <a:lumMod val="65000"/>
                  </a:schemeClr>
                </a:solidFill>
              </a:rPr>
              <a:t>1</a:t>
            </a:r>
            <a:r>
              <a:rPr lang="en-US" altLang="ko-KR" baseline="30000" dirty="0">
                <a:solidFill>
                  <a:schemeClr val="bg1">
                    <a:lumMod val="65000"/>
                  </a:schemeClr>
                </a:solidFill>
              </a:rPr>
              <a:t>st</a:t>
            </a:r>
            <a:r>
              <a:rPr lang="en-US" altLang="ko-KR" dirty="0">
                <a:solidFill>
                  <a:schemeClr val="bg1">
                    <a:lumMod val="65000"/>
                  </a:schemeClr>
                </a:solidFill>
              </a:rPr>
              <a:t> Layer</a:t>
            </a:r>
          </a:p>
          <a:p>
            <a:pPr lvl="1"/>
            <a:r>
              <a:rPr lang="en-US" altLang="ko-KR" dirty="0">
                <a:solidFill>
                  <a:schemeClr val="bg1">
                    <a:lumMod val="65000"/>
                  </a:schemeClr>
                </a:solidFill>
              </a:rPr>
              <a:t>2</a:t>
            </a:r>
            <a:r>
              <a:rPr lang="en-US" altLang="ko-KR" baseline="30000" dirty="0">
                <a:solidFill>
                  <a:schemeClr val="bg1">
                    <a:lumMod val="65000"/>
                  </a:schemeClr>
                </a:solidFill>
              </a:rPr>
              <a:t>nd</a:t>
            </a:r>
            <a:r>
              <a:rPr lang="en-US" altLang="ko-KR" dirty="0">
                <a:solidFill>
                  <a:schemeClr val="bg1">
                    <a:lumMod val="65000"/>
                  </a:schemeClr>
                </a:solidFill>
              </a:rPr>
              <a:t> Layer</a:t>
            </a:r>
          </a:p>
          <a:p>
            <a:pPr lvl="1"/>
            <a:r>
              <a:rPr lang="en-US" altLang="ko-KR" dirty="0">
                <a:solidFill>
                  <a:schemeClr val="bg1">
                    <a:lumMod val="65000"/>
                  </a:schemeClr>
                </a:solidFill>
              </a:rPr>
              <a:t>Dense Layer</a:t>
            </a:r>
          </a:p>
        </p:txBody>
      </p:sp>
      <p:sp>
        <p:nvSpPr>
          <p:cNvPr id="14" name="제목 1">
            <a:extLst>
              <a:ext uri="{FF2B5EF4-FFF2-40B4-BE49-F238E27FC236}">
                <a16:creationId xmlns:a16="http://schemas.microsoft.com/office/drawing/2014/main" id="{906547BD-7739-49E7-A1AB-5660D23FF318}"/>
              </a:ext>
            </a:extLst>
          </p:cNvPr>
          <p:cNvSpPr txBox="1">
            <a:spLocks/>
          </p:cNvSpPr>
          <p:nvPr/>
        </p:nvSpPr>
        <p:spPr>
          <a:xfrm>
            <a:off x="449467" y="195952"/>
            <a:ext cx="8541187" cy="430887"/>
          </a:xfrm>
          <a:prstGeom prst="rect">
            <a:avLst/>
          </a:prstGeom>
          <a:noFill/>
          <a:ln w="12700" cap="flat" cmpd="sng" algn="ctr">
            <a:noFill/>
            <a:prstDash val="solid"/>
            <a:miter lim="800000"/>
          </a:ln>
          <a:effectLst/>
        </p:spPr>
        <p:txBody>
          <a:bodyPr wrap="square" lIns="0" tIns="0" rIns="0" bIns="0" rtlCol="0" anchor="t">
            <a:spAutoFit/>
            <a:scene3d>
              <a:camera prst="orthographicFront"/>
              <a:lightRig rig="threePt" dir="t"/>
            </a:scene3d>
            <a:sp3d>
              <a:bevelT w="0" h="6350"/>
            </a:sp3d>
          </a:bodyPr>
          <a:lstStyle>
            <a:lvl1pPr algn="l" defTabSz="914400" rtl="0" eaLnBrk="1" latinLnBrk="1" hangingPunct="1">
              <a:lnSpc>
                <a:spcPct val="100000"/>
              </a:lnSpc>
              <a:spcBef>
                <a:spcPts val="0"/>
              </a:spcBef>
              <a:buNone/>
              <a:defRPr lang="ko-KR" altLang="en-US" sz="3200" kern="1200">
                <a:solidFill>
                  <a:schemeClr val="tx1">
                    <a:lumMod val="95000"/>
                    <a:lumOff val="5000"/>
                  </a:schemeClr>
                </a:solidFill>
                <a:latin typeface="Samsung Sharp Sans" pitchFamily="2" charset="0"/>
                <a:ea typeface="Samsung Sharp Sans" pitchFamily="2" charset="0"/>
                <a:cs typeface="Samsung Sharp Sans" pitchFamily="2" charset="0"/>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2800" dirty="0">
                <a:solidFill>
                  <a:schemeClr val="bg1"/>
                </a:solidFill>
              </a:rPr>
              <a:t>3.1. Model Architecture</a:t>
            </a:r>
          </a:p>
        </p:txBody>
      </p:sp>
      <p:pic>
        <p:nvPicPr>
          <p:cNvPr id="3" name="Picture 2">
            <a:extLst>
              <a:ext uri="{FF2B5EF4-FFF2-40B4-BE49-F238E27FC236}">
                <a16:creationId xmlns:a16="http://schemas.microsoft.com/office/drawing/2014/main" id="{90B1192E-5961-9B3C-0BEB-822104D13224}"/>
              </a:ext>
            </a:extLst>
          </p:cNvPr>
          <p:cNvPicPr>
            <a:picLocks noChangeAspect="1"/>
          </p:cNvPicPr>
          <p:nvPr/>
        </p:nvPicPr>
        <p:blipFill>
          <a:blip r:embed="rId2"/>
          <a:stretch>
            <a:fillRect/>
          </a:stretch>
        </p:blipFill>
        <p:spPr>
          <a:xfrm>
            <a:off x="2268612" y="4020288"/>
            <a:ext cx="5638258" cy="1882589"/>
          </a:xfrm>
          <a:prstGeom prst="rect">
            <a:avLst/>
          </a:prstGeom>
        </p:spPr>
      </p:pic>
    </p:spTree>
    <p:extLst>
      <p:ext uri="{BB962C8B-B14F-4D97-AF65-F5344CB8AC3E}">
        <p14:creationId xmlns:p14="http://schemas.microsoft.com/office/powerpoint/2010/main" val="866201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06547BD-7739-49E7-A1AB-5660D23FF318}"/>
              </a:ext>
            </a:extLst>
          </p:cNvPr>
          <p:cNvSpPr>
            <a:spLocks noGrp="1"/>
          </p:cNvSpPr>
          <p:nvPr>
            <p:ph type="title"/>
          </p:nvPr>
        </p:nvSpPr>
        <p:spPr>
          <a:xfrm>
            <a:off x="449467" y="1317231"/>
            <a:ext cx="8541187" cy="369332"/>
          </a:xfrm>
        </p:spPr>
        <p:txBody>
          <a:bodyPr/>
          <a:lstStyle/>
          <a:p>
            <a:r>
              <a:rPr lang="en-US" altLang="ko-KR" sz="2400" dirty="0"/>
              <a:t>Accuracy of Model</a:t>
            </a:r>
            <a:endParaRPr lang="ko-KR" altLang="en-US" sz="2400" dirty="0"/>
          </a:p>
        </p:txBody>
      </p:sp>
      <p:sp>
        <p:nvSpPr>
          <p:cNvPr id="7" name="텍스트 개체 틀 6">
            <a:extLst>
              <a:ext uri="{FF2B5EF4-FFF2-40B4-BE49-F238E27FC236}">
                <a16:creationId xmlns:a16="http://schemas.microsoft.com/office/drawing/2014/main" id="{5D7BE4A2-6816-4C15-8CC8-6EEF7E4F9A24}"/>
              </a:ext>
            </a:extLst>
          </p:cNvPr>
          <p:cNvSpPr>
            <a:spLocks noGrp="1"/>
          </p:cNvSpPr>
          <p:nvPr>
            <p:ph type="body" sz="quarter" idx="15"/>
          </p:nvPr>
        </p:nvSpPr>
        <p:spPr>
          <a:xfrm>
            <a:off x="522288" y="2221661"/>
            <a:ext cx="8055439" cy="1005634"/>
          </a:xfrm>
        </p:spPr>
        <p:txBody>
          <a:bodyPr/>
          <a:lstStyle/>
          <a:p>
            <a:r>
              <a:rPr lang="en-US" altLang="ko-KR" sz="2000" dirty="0"/>
              <a:t>Training and Validating Accuracy</a:t>
            </a:r>
          </a:p>
          <a:p>
            <a:pPr lvl="1"/>
            <a:r>
              <a:rPr lang="en-US" altLang="ko-KR" dirty="0">
                <a:solidFill>
                  <a:schemeClr val="bg1">
                    <a:lumMod val="65000"/>
                  </a:schemeClr>
                </a:solidFill>
              </a:rPr>
              <a:t>We trained our model on pre-processed training data and got 100% accuracy. Upon validating the model on validation set, we got 99% accuracy</a:t>
            </a:r>
          </a:p>
        </p:txBody>
      </p:sp>
      <p:sp>
        <p:nvSpPr>
          <p:cNvPr id="14" name="제목 1">
            <a:extLst>
              <a:ext uri="{FF2B5EF4-FFF2-40B4-BE49-F238E27FC236}">
                <a16:creationId xmlns:a16="http://schemas.microsoft.com/office/drawing/2014/main" id="{906547BD-7739-49E7-A1AB-5660D23FF318}"/>
              </a:ext>
            </a:extLst>
          </p:cNvPr>
          <p:cNvSpPr txBox="1">
            <a:spLocks/>
          </p:cNvSpPr>
          <p:nvPr/>
        </p:nvSpPr>
        <p:spPr>
          <a:xfrm>
            <a:off x="449467" y="195952"/>
            <a:ext cx="8541187" cy="430887"/>
          </a:xfrm>
          <a:prstGeom prst="rect">
            <a:avLst/>
          </a:prstGeom>
          <a:noFill/>
          <a:ln w="12700" cap="flat" cmpd="sng" algn="ctr">
            <a:noFill/>
            <a:prstDash val="solid"/>
            <a:miter lim="800000"/>
          </a:ln>
          <a:effectLst/>
        </p:spPr>
        <p:txBody>
          <a:bodyPr wrap="square" lIns="0" tIns="0" rIns="0" bIns="0" rtlCol="0" anchor="t">
            <a:spAutoFit/>
            <a:scene3d>
              <a:camera prst="orthographicFront"/>
              <a:lightRig rig="threePt" dir="t"/>
            </a:scene3d>
            <a:sp3d>
              <a:bevelT w="0" h="6350"/>
            </a:sp3d>
          </a:bodyPr>
          <a:lstStyle>
            <a:lvl1pPr algn="l" defTabSz="914400" rtl="0" eaLnBrk="1" latinLnBrk="1" hangingPunct="1">
              <a:lnSpc>
                <a:spcPct val="100000"/>
              </a:lnSpc>
              <a:spcBef>
                <a:spcPts val="0"/>
              </a:spcBef>
              <a:buNone/>
              <a:defRPr lang="ko-KR" altLang="en-US" sz="3200" kern="1200">
                <a:solidFill>
                  <a:schemeClr val="tx1">
                    <a:lumMod val="95000"/>
                    <a:lumOff val="5000"/>
                  </a:schemeClr>
                </a:solidFill>
                <a:latin typeface="Samsung Sharp Sans" pitchFamily="2" charset="0"/>
                <a:ea typeface="Samsung Sharp Sans" pitchFamily="2" charset="0"/>
                <a:cs typeface="Samsung Sharp Sans" pitchFamily="2" charset="0"/>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2800" dirty="0">
                <a:solidFill>
                  <a:schemeClr val="bg1"/>
                </a:solidFill>
              </a:rPr>
              <a:t>3.2. Evaluation</a:t>
            </a:r>
          </a:p>
        </p:txBody>
      </p:sp>
      <p:pic>
        <p:nvPicPr>
          <p:cNvPr id="4" name="Picture 3">
            <a:extLst>
              <a:ext uri="{FF2B5EF4-FFF2-40B4-BE49-F238E27FC236}">
                <a16:creationId xmlns:a16="http://schemas.microsoft.com/office/drawing/2014/main" id="{873A0F61-23B6-4E20-D2B8-CE4DBA23AA99}"/>
              </a:ext>
            </a:extLst>
          </p:cNvPr>
          <p:cNvPicPr>
            <a:picLocks noChangeAspect="1"/>
          </p:cNvPicPr>
          <p:nvPr/>
        </p:nvPicPr>
        <p:blipFill>
          <a:blip r:embed="rId2"/>
          <a:stretch>
            <a:fillRect/>
          </a:stretch>
        </p:blipFill>
        <p:spPr>
          <a:xfrm>
            <a:off x="1767434" y="3227295"/>
            <a:ext cx="5905252" cy="2702859"/>
          </a:xfrm>
          <a:prstGeom prst="rect">
            <a:avLst/>
          </a:prstGeom>
        </p:spPr>
      </p:pic>
    </p:spTree>
    <p:extLst>
      <p:ext uri="{BB962C8B-B14F-4D97-AF65-F5344CB8AC3E}">
        <p14:creationId xmlns:p14="http://schemas.microsoft.com/office/powerpoint/2010/main" val="3301701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06547BD-7739-49E7-A1AB-5660D23FF318}"/>
              </a:ext>
            </a:extLst>
          </p:cNvPr>
          <p:cNvSpPr>
            <a:spLocks noGrp="1"/>
          </p:cNvSpPr>
          <p:nvPr>
            <p:ph type="title"/>
          </p:nvPr>
        </p:nvSpPr>
        <p:spPr>
          <a:xfrm>
            <a:off x="449467" y="1317231"/>
            <a:ext cx="8541187" cy="369332"/>
          </a:xfrm>
        </p:spPr>
        <p:txBody>
          <a:bodyPr/>
          <a:lstStyle/>
          <a:p>
            <a:r>
              <a:rPr lang="en-US" altLang="ko-KR" sz="2400" dirty="0"/>
              <a:t>Accuracy of Model</a:t>
            </a:r>
            <a:endParaRPr lang="ko-KR" altLang="en-US" sz="2400" dirty="0"/>
          </a:p>
        </p:txBody>
      </p:sp>
      <p:sp>
        <p:nvSpPr>
          <p:cNvPr id="7" name="텍스트 개체 틀 6">
            <a:extLst>
              <a:ext uri="{FF2B5EF4-FFF2-40B4-BE49-F238E27FC236}">
                <a16:creationId xmlns:a16="http://schemas.microsoft.com/office/drawing/2014/main" id="{5D7BE4A2-6816-4C15-8CC8-6EEF7E4F9A24}"/>
              </a:ext>
            </a:extLst>
          </p:cNvPr>
          <p:cNvSpPr>
            <a:spLocks noGrp="1"/>
          </p:cNvSpPr>
          <p:nvPr>
            <p:ph type="body" sz="quarter" idx="15"/>
          </p:nvPr>
        </p:nvSpPr>
        <p:spPr>
          <a:xfrm>
            <a:off x="522288" y="2221660"/>
            <a:ext cx="8055439" cy="965293"/>
          </a:xfrm>
        </p:spPr>
        <p:txBody>
          <a:bodyPr/>
          <a:lstStyle/>
          <a:p>
            <a:r>
              <a:rPr lang="en-US" altLang="ko-KR" sz="2000" dirty="0"/>
              <a:t>Testing Accuracy</a:t>
            </a:r>
          </a:p>
          <a:p>
            <a:pPr lvl="1"/>
            <a:r>
              <a:rPr lang="en-US" altLang="ko-KR" dirty="0">
                <a:solidFill>
                  <a:schemeClr val="bg1">
                    <a:lumMod val="65000"/>
                  </a:schemeClr>
                </a:solidFill>
              </a:rPr>
              <a:t>On testing our model on testing set, we got 98.34% accuracy</a:t>
            </a:r>
          </a:p>
        </p:txBody>
      </p:sp>
      <p:sp>
        <p:nvSpPr>
          <p:cNvPr id="14" name="제목 1">
            <a:extLst>
              <a:ext uri="{FF2B5EF4-FFF2-40B4-BE49-F238E27FC236}">
                <a16:creationId xmlns:a16="http://schemas.microsoft.com/office/drawing/2014/main" id="{906547BD-7739-49E7-A1AB-5660D23FF318}"/>
              </a:ext>
            </a:extLst>
          </p:cNvPr>
          <p:cNvSpPr txBox="1">
            <a:spLocks/>
          </p:cNvSpPr>
          <p:nvPr/>
        </p:nvSpPr>
        <p:spPr>
          <a:xfrm>
            <a:off x="449467" y="155611"/>
            <a:ext cx="8541187" cy="430887"/>
          </a:xfrm>
          <a:prstGeom prst="rect">
            <a:avLst/>
          </a:prstGeom>
          <a:noFill/>
          <a:ln w="12700" cap="flat" cmpd="sng" algn="ctr">
            <a:noFill/>
            <a:prstDash val="solid"/>
            <a:miter lim="800000"/>
          </a:ln>
          <a:effectLst/>
        </p:spPr>
        <p:txBody>
          <a:bodyPr wrap="square" lIns="0" tIns="0" rIns="0" bIns="0" rtlCol="0" anchor="t">
            <a:spAutoFit/>
            <a:scene3d>
              <a:camera prst="orthographicFront"/>
              <a:lightRig rig="threePt" dir="t"/>
            </a:scene3d>
            <a:sp3d>
              <a:bevelT w="0" h="6350"/>
            </a:sp3d>
          </a:bodyPr>
          <a:lstStyle>
            <a:lvl1pPr algn="l" defTabSz="914400" rtl="0" eaLnBrk="1" latinLnBrk="1" hangingPunct="1">
              <a:lnSpc>
                <a:spcPct val="100000"/>
              </a:lnSpc>
              <a:spcBef>
                <a:spcPts val="0"/>
              </a:spcBef>
              <a:buNone/>
              <a:defRPr lang="ko-KR" altLang="en-US" sz="3200" kern="1200">
                <a:solidFill>
                  <a:schemeClr val="tx1">
                    <a:lumMod val="95000"/>
                    <a:lumOff val="5000"/>
                  </a:schemeClr>
                </a:solidFill>
                <a:latin typeface="Samsung Sharp Sans" pitchFamily="2" charset="0"/>
                <a:ea typeface="Samsung Sharp Sans" pitchFamily="2" charset="0"/>
                <a:cs typeface="Samsung Sharp Sans" pitchFamily="2" charset="0"/>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2800" dirty="0">
                <a:solidFill>
                  <a:schemeClr val="bg1"/>
                </a:solidFill>
              </a:rPr>
              <a:t>3.1. Continued…</a:t>
            </a:r>
          </a:p>
        </p:txBody>
      </p:sp>
      <p:pic>
        <p:nvPicPr>
          <p:cNvPr id="4" name="Picture 3">
            <a:extLst>
              <a:ext uri="{FF2B5EF4-FFF2-40B4-BE49-F238E27FC236}">
                <a16:creationId xmlns:a16="http://schemas.microsoft.com/office/drawing/2014/main" id="{15B079A5-E6A3-173D-9FE6-1C8DDDEE0829}"/>
              </a:ext>
            </a:extLst>
          </p:cNvPr>
          <p:cNvPicPr>
            <a:picLocks noChangeAspect="1"/>
          </p:cNvPicPr>
          <p:nvPr/>
        </p:nvPicPr>
        <p:blipFill>
          <a:blip r:embed="rId2"/>
          <a:stretch>
            <a:fillRect/>
          </a:stretch>
        </p:blipFill>
        <p:spPr>
          <a:xfrm>
            <a:off x="2095504" y="3429000"/>
            <a:ext cx="5249111" cy="798645"/>
          </a:xfrm>
          <a:prstGeom prst="rect">
            <a:avLst/>
          </a:prstGeom>
        </p:spPr>
      </p:pic>
    </p:spTree>
    <p:extLst>
      <p:ext uri="{BB962C8B-B14F-4D97-AF65-F5344CB8AC3E}">
        <p14:creationId xmlns:p14="http://schemas.microsoft.com/office/powerpoint/2010/main" val="36082194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06547BD-7739-49E7-A1AB-5660D23FF318}"/>
              </a:ext>
            </a:extLst>
          </p:cNvPr>
          <p:cNvSpPr>
            <a:spLocks noGrp="1"/>
          </p:cNvSpPr>
          <p:nvPr>
            <p:ph type="title"/>
          </p:nvPr>
        </p:nvSpPr>
        <p:spPr>
          <a:xfrm>
            <a:off x="449467" y="1317231"/>
            <a:ext cx="8541187" cy="369332"/>
          </a:xfrm>
        </p:spPr>
        <p:txBody>
          <a:bodyPr/>
          <a:lstStyle/>
          <a:p>
            <a:r>
              <a:rPr lang="en-US" altLang="ko-KR" sz="2400" dirty="0"/>
              <a:t>Accuracy of Model</a:t>
            </a:r>
            <a:endParaRPr lang="ko-KR" altLang="en-US" sz="2400" dirty="0"/>
          </a:p>
        </p:txBody>
      </p:sp>
      <p:sp>
        <p:nvSpPr>
          <p:cNvPr id="7" name="텍스트 개체 틀 6">
            <a:extLst>
              <a:ext uri="{FF2B5EF4-FFF2-40B4-BE49-F238E27FC236}">
                <a16:creationId xmlns:a16="http://schemas.microsoft.com/office/drawing/2014/main" id="{5D7BE4A2-6816-4C15-8CC8-6EEF7E4F9A24}"/>
              </a:ext>
            </a:extLst>
          </p:cNvPr>
          <p:cNvSpPr>
            <a:spLocks noGrp="1"/>
          </p:cNvSpPr>
          <p:nvPr>
            <p:ph type="body" sz="quarter" idx="15"/>
          </p:nvPr>
        </p:nvSpPr>
        <p:spPr>
          <a:xfrm>
            <a:off x="522288" y="2221660"/>
            <a:ext cx="8055439" cy="1207340"/>
          </a:xfrm>
        </p:spPr>
        <p:txBody>
          <a:bodyPr/>
          <a:lstStyle/>
          <a:p>
            <a:r>
              <a:rPr lang="en-US" altLang="ko-KR" sz="2000" dirty="0"/>
              <a:t>Final Model Results</a:t>
            </a:r>
          </a:p>
          <a:p>
            <a:pPr lvl="1"/>
            <a:r>
              <a:rPr lang="en-US" altLang="ko-KR" dirty="0">
                <a:solidFill>
                  <a:schemeClr val="bg1">
                    <a:lumMod val="65000"/>
                  </a:schemeClr>
                </a:solidFill>
              </a:rPr>
              <a:t>training accuracy: 100%</a:t>
            </a:r>
          </a:p>
          <a:p>
            <a:pPr lvl="1"/>
            <a:r>
              <a:rPr lang="en-US" altLang="ko-KR" dirty="0">
                <a:solidFill>
                  <a:schemeClr val="bg1">
                    <a:lumMod val="65000"/>
                  </a:schemeClr>
                </a:solidFill>
              </a:rPr>
              <a:t>validation accuracy: 99%</a:t>
            </a:r>
          </a:p>
          <a:p>
            <a:pPr lvl="1"/>
            <a:r>
              <a:rPr lang="en-US" altLang="ko-KR" dirty="0">
                <a:solidFill>
                  <a:schemeClr val="bg1">
                    <a:lumMod val="65000"/>
                  </a:schemeClr>
                </a:solidFill>
              </a:rPr>
              <a:t>test accuracy: 98.34%</a:t>
            </a:r>
          </a:p>
          <a:p>
            <a:pPr lvl="1"/>
            <a:endParaRPr lang="en-US" altLang="ko-KR" dirty="0">
              <a:solidFill>
                <a:schemeClr val="bg1">
                  <a:lumMod val="65000"/>
                </a:schemeClr>
              </a:solidFill>
            </a:endParaRPr>
          </a:p>
          <a:p>
            <a:pPr lvl="1"/>
            <a:endParaRPr lang="en-US" altLang="ko-KR" dirty="0">
              <a:solidFill>
                <a:schemeClr val="bg1">
                  <a:lumMod val="65000"/>
                </a:schemeClr>
              </a:solidFill>
            </a:endParaRPr>
          </a:p>
        </p:txBody>
      </p:sp>
      <p:sp>
        <p:nvSpPr>
          <p:cNvPr id="14" name="제목 1">
            <a:extLst>
              <a:ext uri="{FF2B5EF4-FFF2-40B4-BE49-F238E27FC236}">
                <a16:creationId xmlns:a16="http://schemas.microsoft.com/office/drawing/2014/main" id="{906547BD-7739-49E7-A1AB-5660D23FF318}"/>
              </a:ext>
            </a:extLst>
          </p:cNvPr>
          <p:cNvSpPr txBox="1">
            <a:spLocks/>
          </p:cNvSpPr>
          <p:nvPr/>
        </p:nvSpPr>
        <p:spPr>
          <a:xfrm>
            <a:off x="449467" y="155611"/>
            <a:ext cx="8541187" cy="430887"/>
          </a:xfrm>
          <a:prstGeom prst="rect">
            <a:avLst/>
          </a:prstGeom>
          <a:noFill/>
          <a:ln w="12700" cap="flat" cmpd="sng" algn="ctr">
            <a:noFill/>
            <a:prstDash val="solid"/>
            <a:miter lim="800000"/>
          </a:ln>
          <a:effectLst/>
        </p:spPr>
        <p:txBody>
          <a:bodyPr wrap="square" lIns="0" tIns="0" rIns="0" bIns="0" rtlCol="0" anchor="t">
            <a:spAutoFit/>
            <a:scene3d>
              <a:camera prst="orthographicFront"/>
              <a:lightRig rig="threePt" dir="t"/>
            </a:scene3d>
            <a:sp3d>
              <a:bevelT w="0" h="6350"/>
            </a:sp3d>
          </a:bodyPr>
          <a:lstStyle>
            <a:lvl1pPr algn="l" defTabSz="914400" rtl="0" eaLnBrk="1" latinLnBrk="1" hangingPunct="1">
              <a:lnSpc>
                <a:spcPct val="100000"/>
              </a:lnSpc>
              <a:spcBef>
                <a:spcPts val="0"/>
              </a:spcBef>
              <a:buNone/>
              <a:defRPr lang="ko-KR" altLang="en-US" sz="3200" kern="1200">
                <a:solidFill>
                  <a:schemeClr val="tx1">
                    <a:lumMod val="95000"/>
                    <a:lumOff val="5000"/>
                  </a:schemeClr>
                </a:solidFill>
                <a:latin typeface="Samsung Sharp Sans" pitchFamily="2" charset="0"/>
                <a:ea typeface="Samsung Sharp Sans" pitchFamily="2" charset="0"/>
                <a:cs typeface="Samsung Sharp Sans" pitchFamily="2" charset="0"/>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2800" dirty="0">
                <a:solidFill>
                  <a:schemeClr val="bg1"/>
                </a:solidFill>
              </a:rPr>
              <a:t>3.1. Continued…</a:t>
            </a:r>
          </a:p>
        </p:txBody>
      </p:sp>
      <p:pic>
        <p:nvPicPr>
          <p:cNvPr id="3" name="Picture 2">
            <a:extLst>
              <a:ext uri="{FF2B5EF4-FFF2-40B4-BE49-F238E27FC236}">
                <a16:creationId xmlns:a16="http://schemas.microsoft.com/office/drawing/2014/main" id="{60F029AB-730D-C8EA-CF94-2D8E478CB1CA}"/>
              </a:ext>
            </a:extLst>
          </p:cNvPr>
          <p:cNvPicPr>
            <a:picLocks noChangeAspect="1"/>
          </p:cNvPicPr>
          <p:nvPr/>
        </p:nvPicPr>
        <p:blipFill>
          <a:blip r:embed="rId2"/>
          <a:stretch>
            <a:fillRect/>
          </a:stretch>
        </p:blipFill>
        <p:spPr>
          <a:xfrm>
            <a:off x="3281082" y="2716306"/>
            <a:ext cx="5943601" cy="3547580"/>
          </a:xfrm>
          <a:prstGeom prst="rect">
            <a:avLst/>
          </a:prstGeom>
        </p:spPr>
      </p:pic>
    </p:spTree>
    <p:extLst>
      <p:ext uri="{BB962C8B-B14F-4D97-AF65-F5344CB8AC3E}">
        <p14:creationId xmlns:p14="http://schemas.microsoft.com/office/powerpoint/2010/main" val="42161406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06547BD-7739-49E7-A1AB-5660D23FF318}"/>
              </a:ext>
            </a:extLst>
          </p:cNvPr>
          <p:cNvSpPr>
            <a:spLocks noGrp="1"/>
          </p:cNvSpPr>
          <p:nvPr>
            <p:ph type="title"/>
          </p:nvPr>
        </p:nvSpPr>
        <p:spPr>
          <a:xfrm>
            <a:off x="449467" y="1317231"/>
            <a:ext cx="8541187" cy="369332"/>
          </a:xfrm>
        </p:spPr>
        <p:txBody>
          <a:bodyPr/>
          <a:lstStyle/>
          <a:p>
            <a:r>
              <a:rPr lang="en-US" altLang="ko-KR" sz="2400" dirty="0"/>
              <a:t>Interface using </a:t>
            </a:r>
            <a:r>
              <a:rPr lang="en-US" altLang="ko-KR" sz="2400" dirty="0" err="1"/>
              <a:t>Tkinter</a:t>
            </a:r>
            <a:endParaRPr lang="ko-KR" altLang="en-US" sz="2400" dirty="0"/>
          </a:p>
        </p:txBody>
      </p:sp>
      <p:sp>
        <p:nvSpPr>
          <p:cNvPr id="7" name="텍스트 개체 틀 6">
            <a:extLst>
              <a:ext uri="{FF2B5EF4-FFF2-40B4-BE49-F238E27FC236}">
                <a16:creationId xmlns:a16="http://schemas.microsoft.com/office/drawing/2014/main" id="{5D7BE4A2-6816-4C15-8CC8-6EEF7E4F9A24}"/>
              </a:ext>
            </a:extLst>
          </p:cNvPr>
          <p:cNvSpPr>
            <a:spLocks noGrp="1"/>
          </p:cNvSpPr>
          <p:nvPr>
            <p:ph type="body" sz="quarter" idx="15"/>
          </p:nvPr>
        </p:nvSpPr>
        <p:spPr>
          <a:xfrm>
            <a:off x="522288" y="2221660"/>
            <a:ext cx="8055439" cy="1758669"/>
          </a:xfrm>
        </p:spPr>
        <p:txBody>
          <a:bodyPr/>
          <a:lstStyle/>
          <a:p>
            <a:r>
              <a:rPr lang="en-US" altLang="ko-KR" sz="2000" dirty="0" err="1"/>
              <a:t>Tkinter</a:t>
            </a:r>
            <a:endParaRPr lang="en-US" altLang="ko-KR" sz="2000" dirty="0"/>
          </a:p>
          <a:p>
            <a:pPr lvl="1"/>
            <a:r>
              <a:rPr lang="en-US" altLang="ko-KR" dirty="0" err="1">
                <a:solidFill>
                  <a:schemeClr val="bg1">
                    <a:lumMod val="65000"/>
                  </a:schemeClr>
                </a:solidFill>
              </a:rPr>
              <a:t>Tinkter</a:t>
            </a:r>
            <a:r>
              <a:rPr lang="en-US" altLang="ko-KR" dirty="0">
                <a:solidFill>
                  <a:schemeClr val="bg1">
                    <a:lumMod val="65000"/>
                  </a:schemeClr>
                </a:solidFill>
              </a:rPr>
              <a:t> is a GUI toolkit in the standard python library.</a:t>
            </a:r>
          </a:p>
          <a:p>
            <a:pPr lvl="1"/>
            <a:r>
              <a:rPr lang="en-US" altLang="ko-KR" dirty="0">
                <a:solidFill>
                  <a:schemeClr val="bg1">
                    <a:lumMod val="65000"/>
                  </a:schemeClr>
                </a:solidFill>
              </a:rPr>
              <a:t>Then we build a GUI for uploading the image and a button is used to classify which calls the classify () function.</a:t>
            </a:r>
          </a:p>
          <a:p>
            <a:pPr lvl="1"/>
            <a:endParaRPr lang="en-US" altLang="ko-KR" dirty="0">
              <a:solidFill>
                <a:schemeClr val="bg1">
                  <a:lumMod val="65000"/>
                </a:schemeClr>
              </a:solidFill>
            </a:endParaRPr>
          </a:p>
        </p:txBody>
      </p:sp>
      <p:sp>
        <p:nvSpPr>
          <p:cNvPr id="14" name="제목 1">
            <a:extLst>
              <a:ext uri="{FF2B5EF4-FFF2-40B4-BE49-F238E27FC236}">
                <a16:creationId xmlns:a16="http://schemas.microsoft.com/office/drawing/2014/main" id="{906547BD-7739-49E7-A1AB-5660D23FF318}"/>
              </a:ext>
            </a:extLst>
          </p:cNvPr>
          <p:cNvSpPr txBox="1">
            <a:spLocks/>
          </p:cNvSpPr>
          <p:nvPr/>
        </p:nvSpPr>
        <p:spPr>
          <a:xfrm>
            <a:off x="449467" y="195952"/>
            <a:ext cx="8541187" cy="430887"/>
          </a:xfrm>
          <a:prstGeom prst="rect">
            <a:avLst/>
          </a:prstGeom>
          <a:noFill/>
          <a:ln w="12700" cap="flat" cmpd="sng" algn="ctr">
            <a:noFill/>
            <a:prstDash val="solid"/>
            <a:miter lim="800000"/>
          </a:ln>
          <a:effectLst/>
        </p:spPr>
        <p:txBody>
          <a:bodyPr wrap="square" lIns="0" tIns="0" rIns="0" bIns="0" rtlCol="0" anchor="t">
            <a:spAutoFit/>
            <a:scene3d>
              <a:camera prst="orthographicFront"/>
              <a:lightRig rig="threePt" dir="t"/>
            </a:scene3d>
            <a:sp3d>
              <a:bevelT w="0" h="6350"/>
            </a:sp3d>
          </a:bodyPr>
          <a:lstStyle>
            <a:lvl1pPr algn="l" defTabSz="914400" rtl="0" eaLnBrk="1" latinLnBrk="1" hangingPunct="1">
              <a:lnSpc>
                <a:spcPct val="100000"/>
              </a:lnSpc>
              <a:spcBef>
                <a:spcPts val="0"/>
              </a:spcBef>
              <a:buNone/>
              <a:defRPr lang="ko-KR" altLang="en-US" sz="3200" kern="1200">
                <a:solidFill>
                  <a:schemeClr val="tx1">
                    <a:lumMod val="95000"/>
                    <a:lumOff val="5000"/>
                  </a:schemeClr>
                </a:solidFill>
                <a:latin typeface="Samsung Sharp Sans" pitchFamily="2" charset="0"/>
                <a:ea typeface="Samsung Sharp Sans" pitchFamily="2" charset="0"/>
                <a:cs typeface="Samsung Sharp Sans" pitchFamily="2" charset="0"/>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2800" dirty="0">
                <a:solidFill>
                  <a:schemeClr val="bg1"/>
                </a:solidFill>
              </a:rPr>
              <a:t>3.3. Interface</a:t>
            </a:r>
          </a:p>
        </p:txBody>
      </p:sp>
      <p:pic>
        <p:nvPicPr>
          <p:cNvPr id="4" name="Picture 3">
            <a:extLst>
              <a:ext uri="{FF2B5EF4-FFF2-40B4-BE49-F238E27FC236}">
                <a16:creationId xmlns:a16="http://schemas.microsoft.com/office/drawing/2014/main" id="{42496B0A-7A82-955C-D467-0F28814E2553}"/>
              </a:ext>
            </a:extLst>
          </p:cNvPr>
          <p:cNvPicPr>
            <a:picLocks noChangeAspect="1"/>
          </p:cNvPicPr>
          <p:nvPr/>
        </p:nvPicPr>
        <p:blipFill>
          <a:blip r:embed="rId2"/>
          <a:stretch>
            <a:fillRect/>
          </a:stretch>
        </p:blipFill>
        <p:spPr>
          <a:xfrm>
            <a:off x="861607" y="3264642"/>
            <a:ext cx="3688400" cy="2895851"/>
          </a:xfrm>
          <a:prstGeom prst="rect">
            <a:avLst/>
          </a:prstGeom>
        </p:spPr>
      </p:pic>
      <p:pic>
        <p:nvPicPr>
          <p:cNvPr id="5" name="Picture 4">
            <a:extLst>
              <a:ext uri="{FF2B5EF4-FFF2-40B4-BE49-F238E27FC236}">
                <a16:creationId xmlns:a16="http://schemas.microsoft.com/office/drawing/2014/main" id="{A33EA034-94E0-7380-21FB-16BD0DB37C79}"/>
              </a:ext>
            </a:extLst>
          </p:cNvPr>
          <p:cNvPicPr>
            <a:picLocks noChangeAspect="1"/>
          </p:cNvPicPr>
          <p:nvPr/>
        </p:nvPicPr>
        <p:blipFill>
          <a:blip r:embed="rId3"/>
          <a:stretch>
            <a:fillRect/>
          </a:stretch>
        </p:blipFill>
        <p:spPr>
          <a:xfrm>
            <a:off x="5058987" y="3258545"/>
            <a:ext cx="3688400" cy="2901948"/>
          </a:xfrm>
          <a:prstGeom prst="rect">
            <a:avLst/>
          </a:prstGeom>
        </p:spPr>
      </p:pic>
    </p:spTree>
    <p:extLst>
      <p:ext uri="{BB962C8B-B14F-4D97-AF65-F5344CB8AC3E}">
        <p14:creationId xmlns:p14="http://schemas.microsoft.com/office/powerpoint/2010/main" val="41223336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06547BD-7739-49E7-A1AB-5660D23FF318}"/>
              </a:ext>
            </a:extLst>
          </p:cNvPr>
          <p:cNvSpPr>
            <a:spLocks noGrp="1"/>
          </p:cNvSpPr>
          <p:nvPr>
            <p:ph type="title"/>
          </p:nvPr>
        </p:nvSpPr>
        <p:spPr>
          <a:xfrm>
            <a:off x="449467" y="1317231"/>
            <a:ext cx="8541187" cy="369332"/>
          </a:xfrm>
        </p:spPr>
        <p:txBody>
          <a:bodyPr/>
          <a:lstStyle/>
          <a:p>
            <a:r>
              <a:rPr lang="en-US" altLang="ko-KR" sz="2400" dirty="0"/>
              <a:t>Interface using </a:t>
            </a:r>
            <a:r>
              <a:rPr lang="en-US" altLang="ko-KR" sz="2400" dirty="0" err="1"/>
              <a:t>Tkinter</a:t>
            </a:r>
            <a:endParaRPr lang="ko-KR" altLang="en-US" sz="2400" dirty="0"/>
          </a:p>
        </p:txBody>
      </p:sp>
      <p:sp>
        <p:nvSpPr>
          <p:cNvPr id="7" name="텍스트 개체 틀 6">
            <a:extLst>
              <a:ext uri="{FF2B5EF4-FFF2-40B4-BE49-F238E27FC236}">
                <a16:creationId xmlns:a16="http://schemas.microsoft.com/office/drawing/2014/main" id="{5D7BE4A2-6816-4C15-8CC8-6EEF7E4F9A24}"/>
              </a:ext>
            </a:extLst>
          </p:cNvPr>
          <p:cNvSpPr>
            <a:spLocks noGrp="1"/>
          </p:cNvSpPr>
          <p:nvPr>
            <p:ph type="body" sz="quarter" idx="15"/>
          </p:nvPr>
        </p:nvSpPr>
        <p:spPr>
          <a:xfrm>
            <a:off x="522288" y="2221660"/>
            <a:ext cx="8055439" cy="709799"/>
          </a:xfrm>
        </p:spPr>
        <p:txBody>
          <a:bodyPr/>
          <a:lstStyle/>
          <a:p>
            <a:r>
              <a:rPr lang="en-US" altLang="ko-KR" sz="2000" dirty="0"/>
              <a:t>Testing the Interface</a:t>
            </a:r>
          </a:p>
          <a:p>
            <a:pPr lvl="1"/>
            <a:r>
              <a:rPr lang="en-US" altLang="ko-KR" dirty="0">
                <a:solidFill>
                  <a:schemeClr val="bg1">
                    <a:lumMod val="65000"/>
                  </a:schemeClr>
                </a:solidFill>
              </a:rPr>
              <a:t>. Here are some more outputs.</a:t>
            </a:r>
          </a:p>
          <a:p>
            <a:pPr lvl="1"/>
            <a:endParaRPr lang="en-US" altLang="ko-KR" dirty="0">
              <a:solidFill>
                <a:schemeClr val="bg1">
                  <a:lumMod val="65000"/>
                </a:schemeClr>
              </a:solidFill>
            </a:endParaRPr>
          </a:p>
        </p:txBody>
      </p:sp>
      <p:sp>
        <p:nvSpPr>
          <p:cNvPr id="14" name="제목 1">
            <a:extLst>
              <a:ext uri="{FF2B5EF4-FFF2-40B4-BE49-F238E27FC236}">
                <a16:creationId xmlns:a16="http://schemas.microsoft.com/office/drawing/2014/main" id="{906547BD-7739-49E7-A1AB-5660D23FF318}"/>
              </a:ext>
            </a:extLst>
          </p:cNvPr>
          <p:cNvSpPr txBox="1">
            <a:spLocks/>
          </p:cNvSpPr>
          <p:nvPr/>
        </p:nvSpPr>
        <p:spPr>
          <a:xfrm>
            <a:off x="449467" y="195952"/>
            <a:ext cx="8541187" cy="430887"/>
          </a:xfrm>
          <a:prstGeom prst="rect">
            <a:avLst/>
          </a:prstGeom>
          <a:noFill/>
          <a:ln w="12700" cap="flat" cmpd="sng" algn="ctr">
            <a:noFill/>
            <a:prstDash val="solid"/>
            <a:miter lim="800000"/>
          </a:ln>
          <a:effectLst/>
        </p:spPr>
        <p:txBody>
          <a:bodyPr wrap="square" lIns="0" tIns="0" rIns="0" bIns="0" rtlCol="0" anchor="t">
            <a:spAutoFit/>
            <a:scene3d>
              <a:camera prst="orthographicFront"/>
              <a:lightRig rig="threePt" dir="t"/>
            </a:scene3d>
            <a:sp3d>
              <a:bevelT w="0" h="6350"/>
            </a:sp3d>
          </a:bodyPr>
          <a:lstStyle>
            <a:lvl1pPr algn="l" defTabSz="914400" rtl="0" eaLnBrk="1" latinLnBrk="1" hangingPunct="1">
              <a:lnSpc>
                <a:spcPct val="100000"/>
              </a:lnSpc>
              <a:spcBef>
                <a:spcPts val="0"/>
              </a:spcBef>
              <a:buNone/>
              <a:defRPr lang="ko-KR" altLang="en-US" sz="3200" kern="1200">
                <a:solidFill>
                  <a:schemeClr val="tx1">
                    <a:lumMod val="95000"/>
                    <a:lumOff val="5000"/>
                  </a:schemeClr>
                </a:solidFill>
                <a:latin typeface="Samsung Sharp Sans" pitchFamily="2" charset="0"/>
                <a:ea typeface="Samsung Sharp Sans" pitchFamily="2" charset="0"/>
                <a:cs typeface="Samsung Sharp Sans" pitchFamily="2" charset="0"/>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2800" dirty="0">
                <a:solidFill>
                  <a:schemeClr val="bg1"/>
                </a:solidFill>
              </a:rPr>
              <a:t>3.3. Continued…</a:t>
            </a:r>
          </a:p>
        </p:txBody>
      </p:sp>
      <p:pic>
        <p:nvPicPr>
          <p:cNvPr id="3" name="Picture 2">
            <a:extLst>
              <a:ext uri="{FF2B5EF4-FFF2-40B4-BE49-F238E27FC236}">
                <a16:creationId xmlns:a16="http://schemas.microsoft.com/office/drawing/2014/main" id="{CFF17AE2-1325-C90A-0A25-F5B65C55CB9E}"/>
              </a:ext>
            </a:extLst>
          </p:cNvPr>
          <p:cNvPicPr>
            <a:picLocks noChangeAspect="1"/>
          </p:cNvPicPr>
          <p:nvPr/>
        </p:nvPicPr>
        <p:blipFill>
          <a:blip r:embed="rId2"/>
          <a:stretch>
            <a:fillRect/>
          </a:stretch>
        </p:blipFill>
        <p:spPr>
          <a:xfrm>
            <a:off x="755463" y="2931460"/>
            <a:ext cx="4145314" cy="3200400"/>
          </a:xfrm>
          <a:prstGeom prst="rect">
            <a:avLst/>
          </a:prstGeom>
        </p:spPr>
      </p:pic>
      <p:pic>
        <p:nvPicPr>
          <p:cNvPr id="6" name="Picture 5">
            <a:extLst>
              <a:ext uri="{FF2B5EF4-FFF2-40B4-BE49-F238E27FC236}">
                <a16:creationId xmlns:a16="http://schemas.microsoft.com/office/drawing/2014/main" id="{5310C8C0-9C57-4EF9-E943-B101925BB0A6}"/>
              </a:ext>
            </a:extLst>
          </p:cNvPr>
          <p:cNvPicPr>
            <a:picLocks noChangeAspect="1"/>
          </p:cNvPicPr>
          <p:nvPr/>
        </p:nvPicPr>
        <p:blipFill>
          <a:blip r:embed="rId3"/>
          <a:stretch>
            <a:fillRect/>
          </a:stretch>
        </p:blipFill>
        <p:spPr>
          <a:xfrm>
            <a:off x="5134626" y="2931459"/>
            <a:ext cx="4145315" cy="3200402"/>
          </a:xfrm>
          <a:prstGeom prst="rect">
            <a:avLst/>
          </a:prstGeom>
        </p:spPr>
      </p:pic>
    </p:spTree>
    <p:extLst>
      <p:ext uri="{BB962C8B-B14F-4D97-AF65-F5344CB8AC3E}">
        <p14:creationId xmlns:p14="http://schemas.microsoft.com/office/powerpoint/2010/main" val="4696182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06547BD-7739-49E7-A1AB-5660D23FF318}"/>
              </a:ext>
            </a:extLst>
          </p:cNvPr>
          <p:cNvSpPr>
            <a:spLocks noGrp="1"/>
          </p:cNvSpPr>
          <p:nvPr>
            <p:ph type="title"/>
          </p:nvPr>
        </p:nvSpPr>
        <p:spPr>
          <a:xfrm>
            <a:off x="449467" y="1317231"/>
            <a:ext cx="8541187" cy="369332"/>
          </a:xfrm>
        </p:spPr>
        <p:txBody>
          <a:bodyPr/>
          <a:lstStyle/>
          <a:p>
            <a:r>
              <a:rPr lang="en-US" altLang="ko-KR" sz="2400" dirty="0"/>
              <a:t>Future Improvements</a:t>
            </a:r>
            <a:endParaRPr lang="ko-KR" altLang="en-US" sz="2400" dirty="0"/>
          </a:p>
        </p:txBody>
      </p:sp>
      <p:sp>
        <p:nvSpPr>
          <p:cNvPr id="7" name="텍스트 개체 틀 6">
            <a:extLst>
              <a:ext uri="{FF2B5EF4-FFF2-40B4-BE49-F238E27FC236}">
                <a16:creationId xmlns:a16="http://schemas.microsoft.com/office/drawing/2014/main" id="{5D7BE4A2-6816-4C15-8CC8-6EEF7E4F9A24}"/>
              </a:ext>
            </a:extLst>
          </p:cNvPr>
          <p:cNvSpPr>
            <a:spLocks noGrp="1"/>
          </p:cNvSpPr>
          <p:nvPr>
            <p:ph type="body" sz="quarter" idx="15"/>
          </p:nvPr>
        </p:nvSpPr>
        <p:spPr>
          <a:xfrm>
            <a:off x="522288" y="2221661"/>
            <a:ext cx="8055439" cy="1489728"/>
          </a:xfrm>
        </p:spPr>
        <p:txBody>
          <a:bodyPr/>
          <a:lstStyle/>
          <a:p>
            <a:r>
              <a:rPr lang="en-US" altLang="ko-KR" sz="2000" dirty="0"/>
              <a:t>Environmental Constraints</a:t>
            </a:r>
          </a:p>
          <a:p>
            <a:r>
              <a:rPr lang="en-US" altLang="ko-KR" sz="2000" dirty="0"/>
              <a:t>High errors for similar looking signs</a:t>
            </a:r>
          </a:p>
          <a:p>
            <a:r>
              <a:rPr lang="en-US" altLang="ko-KR" sz="2000" dirty="0"/>
              <a:t>Video based Recognition System</a:t>
            </a:r>
          </a:p>
          <a:p>
            <a:r>
              <a:rPr lang="en-US" altLang="ko-KR" sz="2000" dirty="0"/>
              <a:t>Real time processing</a:t>
            </a:r>
          </a:p>
        </p:txBody>
      </p:sp>
      <p:sp>
        <p:nvSpPr>
          <p:cNvPr id="14" name="제목 1">
            <a:extLst>
              <a:ext uri="{FF2B5EF4-FFF2-40B4-BE49-F238E27FC236}">
                <a16:creationId xmlns:a16="http://schemas.microsoft.com/office/drawing/2014/main" id="{906547BD-7739-49E7-A1AB-5660D23FF318}"/>
              </a:ext>
            </a:extLst>
          </p:cNvPr>
          <p:cNvSpPr txBox="1">
            <a:spLocks/>
          </p:cNvSpPr>
          <p:nvPr/>
        </p:nvSpPr>
        <p:spPr>
          <a:xfrm>
            <a:off x="449467" y="195952"/>
            <a:ext cx="8541187" cy="430887"/>
          </a:xfrm>
          <a:prstGeom prst="rect">
            <a:avLst/>
          </a:prstGeom>
          <a:noFill/>
          <a:ln w="12700" cap="flat" cmpd="sng" algn="ctr">
            <a:noFill/>
            <a:prstDash val="solid"/>
            <a:miter lim="800000"/>
          </a:ln>
          <a:effectLst/>
        </p:spPr>
        <p:txBody>
          <a:bodyPr wrap="square" lIns="0" tIns="0" rIns="0" bIns="0" rtlCol="0" anchor="t">
            <a:spAutoFit/>
            <a:scene3d>
              <a:camera prst="orthographicFront"/>
              <a:lightRig rig="threePt" dir="t"/>
            </a:scene3d>
            <a:sp3d>
              <a:bevelT w="0" h="6350"/>
            </a:sp3d>
          </a:bodyPr>
          <a:lstStyle>
            <a:lvl1pPr algn="l" defTabSz="914400" rtl="0" eaLnBrk="1" latinLnBrk="1" hangingPunct="1">
              <a:lnSpc>
                <a:spcPct val="100000"/>
              </a:lnSpc>
              <a:spcBef>
                <a:spcPts val="0"/>
              </a:spcBef>
              <a:buNone/>
              <a:defRPr lang="ko-KR" altLang="en-US" sz="3200" kern="1200">
                <a:solidFill>
                  <a:schemeClr val="tx1">
                    <a:lumMod val="95000"/>
                    <a:lumOff val="5000"/>
                  </a:schemeClr>
                </a:solidFill>
                <a:latin typeface="Samsung Sharp Sans" pitchFamily="2" charset="0"/>
                <a:ea typeface="Samsung Sharp Sans" pitchFamily="2" charset="0"/>
                <a:cs typeface="Samsung Sharp Sans" pitchFamily="2" charset="0"/>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2800" dirty="0">
                <a:solidFill>
                  <a:schemeClr val="bg1"/>
                </a:solidFill>
              </a:rPr>
              <a:t>3.4. Future Improvements</a:t>
            </a:r>
          </a:p>
        </p:txBody>
      </p:sp>
      <p:pic>
        <p:nvPicPr>
          <p:cNvPr id="3" name="Picture 2">
            <a:extLst>
              <a:ext uri="{FF2B5EF4-FFF2-40B4-BE49-F238E27FC236}">
                <a16:creationId xmlns:a16="http://schemas.microsoft.com/office/drawing/2014/main" id="{6DFB802A-E28A-20E9-DEAF-EB83FC04EA2A}"/>
              </a:ext>
            </a:extLst>
          </p:cNvPr>
          <p:cNvPicPr>
            <a:picLocks noChangeAspect="1"/>
          </p:cNvPicPr>
          <p:nvPr/>
        </p:nvPicPr>
        <p:blipFill>
          <a:blip r:embed="rId2"/>
          <a:stretch>
            <a:fillRect/>
          </a:stretch>
        </p:blipFill>
        <p:spPr>
          <a:xfrm>
            <a:off x="2178424" y="3603812"/>
            <a:ext cx="5096435" cy="2595281"/>
          </a:xfrm>
          <a:prstGeom prst="rect">
            <a:avLst/>
          </a:prstGeom>
        </p:spPr>
      </p:pic>
    </p:spTree>
    <p:extLst>
      <p:ext uri="{BB962C8B-B14F-4D97-AF65-F5344CB8AC3E}">
        <p14:creationId xmlns:p14="http://schemas.microsoft.com/office/powerpoint/2010/main" val="10070169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1357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F7F44C61-D919-4428-8B7A-D05C22D2BCAE}"/>
              </a:ext>
            </a:extLst>
          </p:cNvPr>
          <p:cNvSpPr>
            <a:spLocks noGrp="1"/>
          </p:cNvSpPr>
          <p:nvPr>
            <p:ph type="body" sz="quarter" idx="10"/>
          </p:nvPr>
        </p:nvSpPr>
        <p:spPr>
          <a:xfrm>
            <a:off x="974725" y="2315279"/>
            <a:ext cx="7572925" cy="1329506"/>
          </a:xfrm>
        </p:spPr>
        <p:txBody>
          <a:bodyPr/>
          <a:lstStyle/>
          <a:p>
            <a:r>
              <a:rPr lang="en-US" altLang="ko-KR" sz="4000" dirty="0"/>
              <a:t>Traffic Sign Recognition System</a:t>
            </a:r>
          </a:p>
        </p:txBody>
      </p:sp>
      <p:sp>
        <p:nvSpPr>
          <p:cNvPr id="3" name="직사각형 133">
            <a:extLst>
              <a:ext uri="{FF2B5EF4-FFF2-40B4-BE49-F238E27FC236}">
                <a16:creationId xmlns:a16="http://schemas.microsoft.com/office/drawing/2014/main" id="{5BE4CBA7-B2DE-4D34-8EE6-EC228375E823}"/>
              </a:ext>
            </a:extLst>
          </p:cNvPr>
          <p:cNvSpPr/>
          <p:nvPr/>
        </p:nvSpPr>
        <p:spPr>
          <a:xfrm>
            <a:off x="945929" y="3375124"/>
            <a:ext cx="5479711"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r>
              <a:rPr lang="en-US" altLang="ko-KR" sz="2000" dirty="0">
                <a:solidFill>
                  <a:schemeClr val="tx1"/>
                </a:solidFill>
                <a:latin typeface="Samsung Sharp Sans" pitchFamily="2" charset="0"/>
                <a:ea typeface="Samsung Sharp Sans" pitchFamily="2" charset="0"/>
                <a:cs typeface="Samsung Sharp Sans" pitchFamily="2" charset="0"/>
              </a:rPr>
              <a:t>18-Dark Web Crusaders</a:t>
            </a:r>
            <a:endParaRPr lang="en-US" altLang="ko-KR" sz="5400" dirty="0">
              <a:solidFill>
                <a:schemeClr val="tx1"/>
              </a:solidFill>
              <a:latin typeface="Samsung Sharp Sans" pitchFamily="2" charset="0"/>
              <a:ea typeface="Samsung Sharp Sans" pitchFamily="2" charset="0"/>
              <a:cs typeface="Samsung Sharp Sans" pitchFamily="2" charset="0"/>
            </a:endParaRPr>
          </a:p>
        </p:txBody>
      </p:sp>
    </p:spTree>
    <p:extLst>
      <p:ext uri="{BB962C8B-B14F-4D97-AF65-F5344CB8AC3E}">
        <p14:creationId xmlns:p14="http://schemas.microsoft.com/office/powerpoint/2010/main" val="349747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133">
            <a:extLst>
              <a:ext uri="{FF2B5EF4-FFF2-40B4-BE49-F238E27FC236}">
                <a16:creationId xmlns:a16="http://schemas.microsoft.com/office/drawing/2014/main" id="{6F7B47BD-258F-4F64-9422-12BCE02D0EE2}"/>
              </a:ext>
            </a:extLst>
          </p:cNvPr>
          <p:cNvSpPr/>
          <p:nvPr/>
        </p:nvSpPr>
        <p:spPr>
          <a:xfrm>
            <a:off x="528795" y="372009"/>
            <a:ext cx="4648201" cy="8617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r>
              <a:rPr lang="en-US" altLang="ko-KR" sz="2800" dirty="0"/>
              <a:t>Traffic Sign Recognition System</a:t>
            </a:r>
          </a:p>
          <a:p>
            <a:endParaRPr lang="en-US" altLang="ko-KR" sz="2800" dirty="0">
              <a:solidFill>
                <a:schemeClr val="bg1"/>
              </a:solidFill>
              <a:latin typeface="Samsung Sharp Sans" pitchFamily="2" charset="0"/>
              <a:ea typeface="Samsung Sharp Sans" pitchFamily="2" charset="0"/>
              <a:cs typeface="Samsung Sharp Sans" pitchFamily="2" charset="0"/>
            </a:endParaRPr>
          </a:p>
        </p:txBody>
      </p:sp>
      <p:grpSp>
        <p:nvGrpSpPr>
          <p:cNvPr id="29" name="Group 1">
            <a:extLst>
              <a:ext uri="{FF2B5EF4-FFF2-40B4-BE49-F238E27FC236}">
                <a16:creationId xmlns:a16="http://schemas.microsoft.com/office/drawing/2014/main" id="{DC6F8C60-5F91-4AF4-A2B4-D2C4302BB33F}"/>
              </a:ext>
            </a:extLst>
          </p:cNvPr>
          <p:cNvGrpSpPr/>
          <p:nvPr/>
        </p:nvGrpSpPr>
        <p:grpSpPr>
          <a:xfrm>
            <a:off x="528795" y="1745972"/>
            <a:ext cx="4379913" cy="1216982"/>
            <a:chOff x="4181256" y="3224809"/>
            <a:chExt cx="4379913" cy="1216982"/>
          </a:xfrm>
        </p:grpSpPr>
        <p:sp>
          <p:nvSpPr>
            <p:cNvPr id="38" name="직사각형 37"/>
            <p:cNvSpPr/>
            <p:nvPr/>
          </p:nvSpPr>
          <p:spPr>
            <a:xfrm>
              <a:off x="4364136" y="3225982"/>
              <a:ext cx="4197033"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a:spcAft>
                  <a:spcPts val="600"/>
                </a:spcAft>
              </a:pPr>
              <a:r>
                <a:rPr lang="en-US" altLang="ko-KR" dirty="0">
                  <a:solidFill>
                    <a:schemeClr val="tx1">
                      <a:lumMod val="75000"/>
                      <a:lumOff val="25000"/>
                    </a:schemeClr>
                  </a:solidFill>
                  <a:latin typeface="SamsungOne 700" panose="020B0803030303020204" pitchFamily="34" charset="0"/>
                  <a:ea typeface="SamsungOne 700" panose="020B0803030303020204" pitchFamily="34" charset="0"/>
                </a:rPr>
                <a:t>UNIT 1. Introduction</a:t>
              </a:r>
            </a:p>
          </p:txBody>
        </p:sp>
        <p:sp>
          <p:nvSpPr>
            <p:cNvPr id="39" name="직사각형 38"/>
            <p:cNvSpPr/>
            <p:nvPr/>
          </p:nvSpPr>
          <p:spPr>
            <a:xfrm>
              <a:off x="4181256" y="3224809"/>
              <a:ext cx="36000" cy="252000"/>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a:bevelT w="0" h="6350"/>
              </a:sp3d>
            </a:bodyPr>
            <a:lstStyle/>
            <a:p>
              <a:pPr algn="ctr"/>
              <a:endParaRPr lang="ko-KR" altLang="en-US" sz="2800"/>
            </a:p>
          </p:txBody>
        </p:sp>
        <p:sp>
          <p:nvSpPr>
            <p:cNvPr id="40" name="직사각형 39"/>
            <p:cNvSpPr/>
            <p:nvPr/>
          </p:nvSpPr>
          <p:spPr>
            <a:xfrm>
              <a:off x="5160752" y="3641572"/>
              <a:ext cx="3400417" cy="800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spcAft>
                  <a:spcPts val="600"/>
                </a:spcAft>
              </a:pPr>
              <a:r>
                <a:rPr lang="en-US" altLang="ko-KR" sz="1400" dirty="0">
                  <a:solidFill>
                    <a:schemeClr val="bg1">
                      <a:lumMod val="65000"/>
                    </a:schemeClr>
                  </a:solidFill>
                  <a:latin typeface="SamsungOne 700" panose="020B0803030303020204" pitchFamily="34" charset="0"/>
                  <a:ea typeface="SamsungOne 700" panose="020B0803030303020204" pitchFamily="34" charset="0"/>
                </a:rPr>
                <a:t>1.1. Intro</a:t>
              </a:r>
            </a:p>
            <a:p>
              <a:pPr>
                <a:spcAft>
                  <a:spcPts val="600"/>
                </a:spcAft>
              </a:pPr>
              <a:r>
                <a:rPr lang="en-US" altLang="ko-KR" sz="1400" dirty="0">
                  <a:solidFill>
                    <a:schemeClr val="bg1">
                      <a:lumMod val="65000"/>
                    </a:schemeClr>
                  </a:solidFill>
                  <a:latin typeface="SamsungOne 400" panose="020B0503030303020204" pitchFamily="34" charset="0"/>
                  <a:ea typeface="SamsungOne 400" panose="020B0503030303020204" pitchFamily="34" charset="0"/>
                </a:rPr>
                <a:t>1.2.  Background Information</a:t>
              </a:r>
            </a:p>
            <a:p>
              <a:pPr>
                <a:spcAft>
                  <a:spcPts val="600"/>
                </a:spcAft>
              </a:pPr>
              <a:r>
                <a:rPr lang="en-US" altLang="ko-KR" sz="1400" dirty="0">
                  <a:solidFill>
                    <a:schemeClr val="bg1">
                      <a:lumMod val="65000"/>
                    </a:schemeClr>
                  </a:solidFill>
                  <a:latin typeface="SamsungOne 400" panose="020B0503030303020204" pitchFamily="34" charset="0"/>
                  <a:ea typeface="SamsungOne 400" panose="020B0503030303020204" pitchFamily="34" charset="0"/>
                </a:rPr>
                <a:t>1.3. Methodology</a:t>
              </a:r>
            </a:p>
          </p:txBody>
        </p:sp>
      </p:grpSp>
      <p:grpSp>
        <p:nvGrpSpPr>
          <p:cNvPr id="22" name="Group 1">
            <a:extLst>
              <a:ext uri="{FF2B5EF4-FFF2-40B4-BE49-F238E27FC236}">
                <a16:creationId xmlns:a16="http://schemas.microsoft.com/office/drawing/2014/main" id="{7D0214F6-55D5-4943-ABF3-DD8494318B52}"/>
              </a:ext>
            </a:extLst>
          </p:cNvPr>
          <p:cNvGrpSpPr/>
          <p:nvPr/>
        </p:nvGrpSpPr>
        <p:grpSpPr>
          <a:xfrm>
            <a:off x="528795" y="3120685"/>
            <a:ext cx="4379913" cy="1509370"/>
            <a:chOff x="4181256" y="3224809"/>
            <a:chExt cx="4379913" cy="1509370"/>
          </a:xfrm>
        </p:grpSpPr>
        <p:sp>
          <p:nvSpPr>
            <p:cNvPr id="23" name="직사각형 37">
              <a:extLst>
                <a:ext uri="{FF2B5EF4-FFF2-40B4-BE49-F238E27FC236}">
                  <a16:creationId xmlns:a16="http://schemas.microsoft.com/office/drawing/2014/main" id="{D865D17B-F777-4FD2-8230-F732FA95C4AA}"/>
                </a:ext>
              </a:extLst>
            </p:cNvPr>
            <p:cNvSpPr/>
            <p:nvPr/>
          </p:nvSpPr>
          <p:spPr>
            <a:xfrm>
              <a:off x="4364136" y="3225982"/>
              <a:ext cx="4197033"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a:spcAft>
                  <a:spcPts val="600"/>
                </a:spcAft>
              </a:pPr>
              <a:r>
                <a:rPr lang="en-US" altLang="ko-KR" dirty="0">
                  <a:solidFill>
                    <a:schemeClr val="tx1">
                      <a:lumMod val="75000"/>
                      <a:lumOff val="25000"/>
                    </a:schemeClr>
                  </a:solidFill>
                  <a:latin typeface="SamsungOne 700" panose="020B0803030303020204" pitchFamily="34" charset="0"/>
                  <a:ea typeface="SamsungOne 700" panose="020B0803030303020204" pitchFamily="34" charset="0"/>
                </a:rPr>
                <a:t>UNIT 2. Pre-Processing</a:t>
              </a:r>
            </a:p>
          </p:txBody>
        </p:sp>
        <p:sp>
          <p:nvSpPr>
            <p:cNvPr id="24" name="직사각형 38">
              <a:extLst>
                <a:ext uri="{FF2B5EF4-FFF2-40B4-BE49-F238E27FC236}">
                  <a16:creationId xmlns:a16="http://schemas.microsoft.com/office/drawing/2014/main" id="{E23B952E-EE2F-4202-8442-CDF50A9B0AD6}"/>
                </a:ext>
              </a:extLst>
            </p:cNvPr>
            <p:cNvSpPr/>
            <p:nvPr/>
          </p:nvSpPr>
          <p:spPr>
            <a:xfrm>
              <a:off x="4181256" y="3224809"/>
              <a:ext cx="36000" cy="252000"/>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a:bevelT w="0" h="6350"/>
              </a:sp3d>
            </a:bodyPr>
            <a:lstStyle/>
            <a:p>
              <a:pPr algn="ctr"/>
              <a:endParaRPr lang="ko-KR" altLang="en-US" sz="2800"/>
            </a:p>
          </p:txBody>
        </p:sp>
        <p:sp>
          <p:nvSpPr>
            <p:cNvPr id="25" name="직사각형 39">
              <a:extLst>
                <a:ext uri="{FF2B5EF4-FFF2-40B4-BE49-F238E27FC236}">
                  <a16:creationId xmlns:a16="http://schemas.microsoft.com/office/drawing/2014/main" id="{3B3BE372-327F-4EA0-843F-E838E3336A63}"/>
                </a:ext>
              </a:extLst>
            </p:cNvPr>
            <p:cNvSpPr/>
            <p:nvPr/>
          </p:nvSpPr>
          <p:spPr>
            <a:xfrm>
              <a:off x="5160752" y="3641572"/>
              <a:ext cx="3400417" cy="10926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spcAft>
                  <a:spcPts val="600"/>
                </a:spcAft>
              </a:pPr>
              <a:r>
                <a:rPr lang="en-US" altLang="ko-KR" sz="1400" dirty="0">
                  <a:solidFill>
                    <a:schemeClr val="bg1">
                      <a:lumMod val="65000"/>
                    </a:schemeClr>
                  </a:solidFill>
                  <a:latin typeface="SamsungOne 700" panose="020B0803030303020204" pitchFamily="34" charset="0"/>
                  <a:ea typeface="SamsungOne 700" panose="020B0803030303020204" pitchFamily="34" charset="0"/>
                </a:rPr>
                <a:t>2.1. Data Acquisition</a:t>
              </a:r>
            </a:p>
            <a:p>
              <a:pPr>
                <a:spcAft>
                  <a:spcPts val="600"/>
                </a:spcAft>
              </a:pPr>
              <a:r>
                <a:rPr lang="en-US" altLang="ko-KR" sz="1400" dirty="0">
                  <a:solidFill>
                    <a:schemeClr val="bg1">
                      <a:lumMod val="65000"/>
                    </a:schemeClr>
                  </a:solidFill>
                  <a:latin typeface="SamsungOne 400" panose="020B0503030303020204" pitchFamily="34" charset="0"/>
                  <a:ea typeface="SamsungOne 400" panose="020B0503030303020204" pitchFamily="34" charset="0"/>
                </a:rPr>
                <a:t>2.2. Why Pre-Processing?</a:t>
              </a:r>
            </a:p>
            <a:p>
              <a:pPr>
                <a:spcAft>
                  <a:spcPts val="600"/>
                </a:spcAft>
              </a:pPr>
              <a:r>
                <a:rPr lang="en-US" altLang="ko-KR" sz="1400" dirty="0">
                  <a:solidFill>
                    <a:schemeClr val="bg1">
                      <a:lumMod val="65000"/>
                    </a:schemeClr>
                  </a:solidFill>
                  <a:latin typeface="SamsungOne 400" panose="020B0503030303020204" pitchFamily="34" charset="0"/>
                  <a:ea typeface="SamsungOne 400" panose="020B0503030303020204" pitchFamily="34" charset="0"/>
                </a:rPr>
                <a:t>2.3. Pre-Processing Methodology</a:t>
              </a:r>
            </a:p>
            <a:p>
              <a:pPr>
                <a:spcAft>
                  <a:spcPts val="600"/>
                </a:spcAft>
              </a:pPr>
              <a:endParaRPr lang="en-US" altLang="ko-KR" sz="1400" dirty="0">
                <a:solidFill>
                  <a:schemeClr val="bg1">
                    <a:lumMod val="65000"/>
                  </a:schemeClr>
                </a:solidFill>
                <a:latin typeface="SamsungOne 400" panose="020B0503030303020204" pitchFamily="34" charset="0"/>
                <a:ea typeface="SamsungOne 400" panose="020B0503030303020204" pitchFamily="34" charset="0"/>
              </a:endParaRPr>
            </a:p>
          </p:txBody>
        </p:sp>
      </p:grpSp>
      <p:grpSp>
        <p:nvGrpSpPr>
          <p:cNvPr id="26" name="Group 1">
            <a:extLst>
              <a:ext uri="{FF2B5EF4-FFF2-40B4-BE49-F238E27FC236}">
                <a16:creationId xmlns:a16="http://schemas.microsoft.com/office/drawing/2014/main" id="{B04F504A-8F12-4222-8233-E8A01A62BE7F}"/>
              </a:ext>
            </a:extLst>
          </p:cNvPr>
          <p:cNvGrpSpPr/>
          <p:nvPr/>
        </p:nvGrpSpPr>
        <p:grpSpPr>
          <a:xfrm>
            <a:off x="528795" y="4495398"/>
            <a:ext cx="4379913" cy="1509370"/>
            <a:chOff x="4181256" y="3224809"/>
            <a:chExt cx="4379913" cy="1509370"/>
          </a:xfrm>
        </p:grpSpPr>
        <p:sp>
          <p:nvSpPr>
            <p:cNvPr id="27" name="직사각형 37">
              <a:extLst>
                <a:ext uri="{FF2B5EF4-FFF2-40B4-BE49-F238E27FC236}">
                  <a16:creationId xmlns:a16="http://schemas.microsoft.com/office/drawing/2014/main" id="{842BA52B-D28D-4DA4-ABFF-1D65A88FF870}"/>
                </a:ext>
              </a:extLst>
            </p:cNvPr>
            <p:cNvSpPr/>
            <p:nvPr/>
          </p:nvSpPr>
          <p:spPr>
            <a:xfrm>
              <a:off x="4364136" y="3225982"/>
              <a:ext cx="4197033"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a:spcAft>
                  <a:spcPts val="600"/>
                </a:spcAft>
              </a:pPr>
              <a:r>
                <a:rPr lang="en-US" altLang="ko-KR" dirty="0">
                  <a:solidFill>
                    <a:schemeClr val="tx1">
                      <a:lumMod val="75000"/>
                      <a:lumOff val="25000"/>
                    </a:schemeClr>
                  </a:solidFill>
                  <a:latin typeface="SamsungOne 700" panose="020B0803030303020204" pitchFamily="34" charset="0"/>
                  <a:ea typeface="SamsungOne 700" panose="020B0803030303020204" pitchFamily="34" charset="0"/>
                </a:rPr>
                <a:t>UNIT 3. Model</a:t>
              </a:r>
            </a:p>
          </p:txBody>
        </p:sp>
        <p:sp>
          <p:nvSpPr>
            <p:cNvPr id="28" name="직사각형 38">
              <a:extLst>
                <a:ext uri="{FF2B5EF4-FFF2-40B4-BE49-F238E27FC236}">
                  <a16:creationId xmlns:a16="http://schemas.microsoft.com/office/drawing/2014/main" id="{DAE37420-EEA4-419E-A084-4EE55B9A58E2}"/>
                </a:ext>
              </a:extLst>
            </p:cNvPr>
            <p:cNvSpPr/>
            <p:nvPr/>
          </p:nvSpPr>
          <p:spPr>
            <a:xfrm>
              <a:off x="4181256" y="3224809"/>
              <a:ext cx="36000" cy="252000"/>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a:bevelT w="0" h="6350"/>
              </a:sp3d>
            </a:bodyPr>
            <a:lstStyle/>
            <a:p>
              <a:pPr algn="ctr"/>
              <a:endParaRPr lang="ko-KR" altLang="en-US" sz="2800"/>
            </a:p>
          </p:txBody>
        </p:sp>
        <p:sp>
          <p:nvSpPr>
            <p:cNvPr id="45" name="직사각형 39">
              <a:extLst>
                <a:ext uri="{FF2B5EF4-FFF2-40B4-BE49-F238E27FC236}">
                  <a16:creationId xmlns:a16="http://schemas.microsoft.com/office/drawing/2014/main" id="{6900D595-0C92-4F9C-979A-BA20F7B7CEED}"/>
                </a:ext>
              </a:extLst>
            </p:cNvPr>
            <p:cNvSpPr/>
            <p:nvPr/>
          </p:nvSpPr>
          <p:spPr>
            <a:xfrm>
              <a:off x="5160752" y="3641572"/>
              <a:ext cx="3400417" cy="10926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spcAft>
                  <a:spcPts val="600"/>
                </a:spcAft>
              </a:pPr>
              <a:r>
                <a:rPr lang="en-US" altLang="ko-KR" sz="1400" dirty="0">
                  <a:solidFill>
                    <a:schemeClr val="bg1">
                      <a:lumMod val="65000"/>
                    </a:schemeClr>
                  </a:solidFill>
                  <a:latin typeface="SamsungOne 700" panose="020B0803030303020204" pitchFamily="34" charset="0"/>
                  <a:ea typeface="SamsungOne 700" panose="020B0803030303020204" pitchFamily="34" charset="0"/>
                </a:rPr>
                <a:t>3.1. Model architecture</a:t>
              </a:r>
            </a:p>
            <a:p>
              <a:pPr>
                <a:spcAft>
                  <a:spcPts val="600"/>
                </a:spcAft>
              </a:pPr>
              <a:r>
                <a:rPr lang="en-US" altLang="ko-KR" sz="1400" dirty="0">
                  <a:solidFill>
                    <a:schemeClr val="bg1">
                      <a:lumMod val="65000"/>
                    </a:schemeClr>
                  </a:solidFill>
                  <a:latin typeface="SamsungOne 400" panose="020B0503030303020204" pitchFamily="34" charset="0"/>
                  <a:ea typeface="SamsungOne 400" panose="020B0503030303020204" pitchFamily="34" charset="0"/>
                </a:rPr>
                <a:t>3.2. Evaluation</a:t>
              </a:r>
            </a:p>
            <a:p>
              <a:pPr>
                <a:spcAft>
                  <a:spcPts val="600"/>
                </a:spcAft>
              </a:pPr>
              <a:r>
                <a:rPr lang="en-US" altLang="ko-KR" sz="1400" dirty="0">
                  <a:solidFill>
                    <a:schemeClr val="bg1">
                      <a:lumMod val="65000"/>
                    </a:schemeClr>
                  </a:solidFill>
                  <a:latin typeface="SamsungOne 400" panose="020B0503030303020204" pitchFamily="34" charset="0"/>
                  <a:ea typeface="SamsungOne 400" panose="020B0503030303020204" pitchFamily="34" charset="0"/>
                </a:rPr>
                <a:t>3.3. Interface and testing </a:t>
              </a:r>
            </a:p>
            <a:p>
              <a:pPr>
                <a:spcAft>
                  <a:spcPts val="600"/>
                </a:spcAft>
              </a:pPr>
              <a:r>
                <a:rPr lang="en-US" altLang="ko-KR" sz="1400" dirty="0">
                  <a:solidFill>
                    <a:schemeClr val="bg1">
                      <a:lumMod val="65000"/>
                    </a:schemeClr>
                  </a:solidFill>
                  <a:latin typeface="SamsungOne 400" panose="020B0503030303020204" pitchFamily="34" charset="0"/>
                  <a:ea typeface="SamsungOne 400" panose="020B0503030303020204" pitchFamily="34" charset="0"/>
                </a:rPr>
                <a:t>3.4 Future Improvements</a:t>
              </a:r>
            </a:p>
          </p:txBody>
        </p:sp>
      </p:grpSp>
    </p:spTree>
    <p:extLst>
      <p:ext uri="{BB962C8B-B14F-4D97-AF65-F5344CB8AC3E}">
        <p14:creationId xmlns:p14="http://schemas.microsoft.com/office/powerpoint/2010/main" val="4174762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06547BD-7739-49E7-A1AB-5660D23FF318}"/>
              </a:ext>
            </a:extLst>
          </p:cNvPr>
          <p:cNvSpPr>
            <a:spLocks noGrp="1"/>
          </p:cNvSpPr>
          <p:nvPr>
            <p:ph type="title"/>
          </p:nvPr>
        </p:nvSpPr>
        <p:spPr>
          <a:xfrm>
            <a:off x="449468" y="1440000"/>
            <a:ext cx="8541187" cy="369332"/>
          </a:xfrm>
        </p:spPr>
        <p:txBody>
          <a:bodyPr/>
          <a:lstStyle/>
          <a:p>
            <a:r>
              <a:rPr lang="en-US" altLang="ko-KR" sz="2400" dirty="0"/>
              <a:t>What is Traffic Sign Recognition?</a:t>
            </a:r>
            <a:endParaRPr lang="ko-KR" altLang="en-US" sz="2400" dirty="0"/>
          </a:p>
        </p:txBody>
      </p:sp>
      <p:sp>
        <p:nvSpPr>
          <p:cNvPr id="7" name="텍스트 개체 틀 6">
            <a:extLst>
              <a:ext uri="{FF2B5EF4-FFF2-40B4-BE49-F238E27FC236}">
                <a16:creationId xmlns:a16="http://schemas.microsoft.com/office/drawing/2014/main" id="{5D7BE4A2-6816-4C15-8CC8-6EEF7E4F9A24}"/>
              </a:ext>
            </a:extLst>
          </p:cNvPr>
          <p:cNvSpPr>
            <a:spLocks noGrp="1"/>
          </p:cNvSpPr>
          <p:nvPr>
            <p:ph type="body" sz="quarter" idx="15"/>
          </p:nvPr>
        </p:nvSpPr>
        <p:spPr>
          <a:xfrm>
            <a:off x="522288" y="2221661"/>
            <a:ext cx="8055439" cy="1368704"/>
          </a:xfrm>
        </p:spPr>
        <p:txBody>
          <a:bodyPr/>
          <a:lstStyle/>
          <a:p>
            <a:r>
              <a:rPr lang="en-US" altLang="ko-KR" sz="2000" dirty="0"/>
              <a:t>Traffic Sign Recognition</a:t>
            </a:r>
          </a:p>
          <a:p>
            <a:pPr lvl="1"/>
            <a:r>
              <a:rPr lang="en-US" altLang="ko-KR" dirty="0">
                <a:solidFill>
                  <a:schemeClr val="bg1">
                    <a:lumMod val="65000"/>
                  </a:schemeClr>
                </a:solidFill>
              </a:rPr>
              <a:t>Traffic Sign recognition is very important and could potentially be used for driver assistance to reduce the accidents in driverless cars. Traffic sign detection and recognition is an important feature for driver assistance, contributing to safety of drivers, pedestrians and vehicle.</a:t>
            </a:r>
          </a:p>
        </p:txBody>
      </p:sp>
      <p:sp>
        <p:nvSpPr>
          <p:cNvPr id="14" name="제목 1">
            <a:extLst>
              <a:ext uri="{FF2B5EF4-FFF2-40B4-BE49-F238E27FC236}">
                <a16:creationId xmlns:a16="http://schemas.microsoft.com/office/drawing/2014/main" id="{906547BD-7739-49E7-A1AB-5660D23FF318}"/>
              </a:ext>
            </a:extLst>
          </p:cNvPr>
          <p:cNvSpPr txBox="1">
            <a:spLocks/>
          </p:cNvSpPr>
          <p:nvPr/>
        </p:nvSpPr>
        <p:spPr>
          <a:xfrm>
            <a:off x="449467" y="236293"/>
            <a:ext cx="8541187" cy="430887"/>
          </a:xfrm>
          <a:prstGeom prst="rect">
            <a:avLst/>
          </a:prstGeom>
          <a:noFill/>
          <a:ln w="12700" cap="flat" cmpd="sng" algn="ctr">
            <a:noFill/>
            <a:prstDash val="solid"/>
            <a:miter lim="800000"/>
          </a:ln>
          <a:effectLst/>
        </p:spPr>
        <p:txBody>
          <a:bodyPr wrap="square" lIns="0" tIns="0" rIns="0" bIns="0" rtlCol="0" anchor="t">
            <a:spAutoFit/>
            <a:scene3d>
              <a:camera prst="orthographicFront"/>
              <a:lightRig rig="threePt" dir="t"/>
            </a:scene3d>
            <a:sp3d>
              <a:bevelT w="0" h="6350"/>
            </a:sp3d>
          </a:bodyPr>
          <a:lstStyle>
            <a:lvl1pPr algn="l" defTabSz="914400" rtl="0" eaLnBrk="1" latinLnBrk="1" hangingPunct="1">
              <a:lnSpc>
                <a:spcPct val="100000"/>
              </a:lnSpc>
              <a:spcBef>
                <a:spcPts val="0"/>
              </a:spcBef>
              <a:buNone/>
              <a:defRPr lang="ko-KR" altLang="en-US" sz="3200" kern="1200">
                <a:solidFill>
                  <a:schemeClr val="tx1">
                    <a:lumMod val="95000"/>
                    <a:lumOff val="5000"/>
                  </a:schemeClr>
                </a:solidFill>
                <a:latin typeface="Samsung Sharp Sans" pitchFamily="2" charset="0"/>
                <a:ea typeface="Samsung Sharp Sans" pitchFamily="2" charset="0"/>
                <a:cs typeface="Samsung Sharp Sans" pitchFamily="2" charset="0"/>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2800" dirty="0">
                <a:solidFill>
                  <a:schemeClr val="bg1"/>
                </a:solidFill>
              </a:rPr>
              <a:t>1.1. Intro</a:t>
            </a:r>
          </a:p>
        </p:txBody>
      </p:sp>
    </p:spTree>
    <p:extLst>
      <p:ext uri="{BB962C8B-B14F-4D97-AF65-F5344CB8AC3E}">
        <p14:creationId xmlns:p14="http://schemas.microsoft.com/office/powerpoint/2010/main" val="986521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06547BD-7739-49E7-A1AB-5660D23FF318}"/>
              </a:ext>
            </a:extLst>
          </p:cNvPr>
          <p:cNvSpPr>
            <a:spLocks noGrp="1"/>
          </p:cNvSpPr>
          <p:nvPr>
            <p:ph type="title"/>
          </p:nvPr>
        </p:nvSpPr>
        <p:spPr>
          <a:xfrm>
            <a:off x="449468" y="1440000"/>
            <a:ext cx="8541187" cy="369332"/>
          </a:xfrm>
        </p:spPr>
        <p:txBody>
          <a:bodyPr/>
          <a:lstStyle/>
          <a:p>
            <a:r>
              <a:rPr lang="en-US" altLang="ko-KR" sz="2400" dirty="0"/>
              <a:t>Why Traffic Sign Recognition?</a:t>
            </a:r>
            <a:endParaRPr lang="ko-KR" altLang="en-US" sz="2400" dirty="0"/>
          </a:p>
        </p:txBody>
      </p:sp>
      <p:sp>
        <p:nvSpPr>
          <p:cNvPr id="7" name="텍스트 개체 틀 6">
            <a:extLst>
              <a:ext uri="{FF2B5EF4-FFF2-40B4-BE49-F238E27FC236}">
                <a16:creationId xmlns:a16="http://schemas.microsoft.com/office/drawing/2014/main" id="{5D7BE4A2-6816-4C15-8CC8-6EEF7E4F9A24}"/>
              </a:ext>
            </a:extLst>
          </p:cNvPr>
          <p:cNvSpPr>
            <a:spLocks noGrp="1"/>
          </p:cNvSpPr>
          <p:nvPr>
            <p:ph type="body" sz="quarter" idx="15"/>
          </p:nvPr>
        </p:nvSpPr>
        <p:spPr>
          <a:xfrm>
            <a:off x="522288" y="2221661"/>
            <a:ext cx="8055439" cy="1368704"/>
          </a:xfrm>
        </p:spPr>
        <p:txBody>
          <a:bodyPr/>
          <a:lstStyle/>
          <a:p>
            <a:r>
              <a:rPr lang="en-US" altLang="ko-KR" sz="2000" dirty="0"/>
              <a:t>Background Information</a:t>
            </a:r>
          </a:p>
          <a:p>
            <a:pPr lvl="1"/>
            <a:r>
              <a:rPr lang="en-US" altLang="ko-KR" dirty="0">
                <a:solidFill>
                  <a:schemeClr val="bg1">
                    <a:lumMod val="65000"/>
                  </a:schemeClr>
                </a:solidFill>
              </a:rPr>
              <a:t>Traffic Signs play a significant role in managing the traffic on the roads, avoiding any kind of  road accidents and ensuring the safety of people by conveying different rules that need to be followed on the road. The annual globe roach crash statistics say that over 3280 people die every day in a road accident.</a:t>
            </a:r>
          </a:p>
        </p:txBody>
      </p:sp>
      <p:sp>
        <p:nvSpPr>
          <p:cNvPr id="14" name="제목 1">
            <a:extLst>
              <a:ext uri="{FF2B5EF4-FFF2-40B4-BE49-F238E27FC236}">
                <a16:creationId xmlns:a16="http://schemas.microsoft.com/office/drawing/2014/main" id="{906547BD-7739-49E7-A1AB-5660D23FF318}"/>
              </a:ext>
            </a:extLst>
          </p:cNvPr>
          <p:cNvSpPr txBox="1">
            <a:spLocks/>
          </p:cNvSpPr>
          <p:nvPr/>
        </p:nvSpPr>
        <p:spPr>
          <a:xfrm>
            <a:off x="449467" y="236293"/>
            <a:ext cx="8541187" cy="430887"/>
          </a:xfrm>
          <a:prstGeom prst="rect">
            <a:avLst/>
          </a:prstGeom>
          <a:noFill/>
          <a:ln w="12700" cap="flat" cmpd="sng" algn="ctr">
            <a:noFill/>
            <a:prstDash val="solid"/>
            <a:miter lim="800000"/>
          </a:ln>
          <a:effectLst/>
        </p:spPr>
        <p:txBody>
          <a:bodyPr wrap="square" lIns="0" tIns="0" rIns="0" bIns="0" rtlCol="0" anchor="t">
            <a:spAutoFit/>
            <a:scene3d>
              <a:camera prst="orthographicFront"/>
              <a:lightRig rig="threePt" dir="t"/>
            </a:scene3d>
            <a:sp3d>
              <a:bevelT w="0" h="6350"/>
            </a:sp3d>
          </a:bodyPr>
          <a:lstStyle>
            <a:lvl1pPr algn="l" defTabSz="914400" rtl="0" eaLnBrk="1" latinLnBrk="1" hangingPunct="1">
              <a:lnSpc>
                <a:spcPct val="100000"/>
              </a:lnSpc>
              <a:spcBef>
                <a:spcPts val="0"/>
              </a:spcBef>
              <a:buNone/>
              <a:defRPr lang="ko-KR" altLang="en-US" sz="3200" kern="1200">
                <a:solidFill>
                  <a:schemeClr val="tx1">
                    <a:lumMod val="95000"/>
                    <a:lumOff val="5000"/>
                  </a:schemeClr>
                </a:solidFill>
                <a:latin typeface="Samsung Sharp Sans" pitchFamily="2" charset="0"/>
                <a:ea typeface="Samsung Sharp Sans" pitchFamily="2" charset="0"/>
                <a:cs typeface="Samsung Sharp Sans" pitchFamily="2" charset="0"/>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2800" dirty="0">
                <a:solidFill>
                  <a:schemeClr val="bg1"/>
                </a:solidFill>
              </a:rPr>
              <a:t>1.2. Background Information</a:t>
            </a:r>
          </a:p>
        </p:txBody>
      </p:sp>
    </p:spTree>
    <p:extLst>
      <p:ext uri="{BB962C8B-B14F-4D97-AF65-F5344CB8AC3E}">
        <p14:creationId xmlns:p14="http://schemas.microsoft.com/office/powerpoint/2010/main" val="2869931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06547BD-7739-49E7-A1AB-5660D23FF318}"/>
              </a:ext>
            </a:extLst>
          </p:cNvPr>
          <p:cNvSpPr>
            <a:spLocks noGrp="1"/>
          </p:cNvSpPr>
          <p:nvPr>
            <p:ph type="title"/>
          </p:nvPr>
        </p:nvSpPr>
        <p:spPr>
          <a:xfrm>
            <a:off x="449468" y="1440000"/>
            <a:ext cx="8541187" cy="369332"/>
          </a:xfrm>
        </p:spPr>
        <p:txBody>
          <a:bodyPr/>
          <a:lstStyle/>
          <a:p>
            <a:r>
              <a:rPr lang="en-US" altLang="ko-KR" sz="2400" dirty="0"/>
              <a:t> </a:t>
            </a:r>
            <a:endParaRPr lang="ko-KR" altLang="en-US" sz="2400" dirty="0"/>
          </a:p>
        </p:txBody>
      </p:sp>
      <p:sp>
        <p:nvSpPr>
          <p:cNvPr id="7" name="텍스트 개체 틀 6">
            <a:extLst>
              <a:ext uri="{FF2B5EF4-FFF2-40B4-BE49-F238E27FC236}">
                <a16:creationId xmlns:a16="http://schemas.microsoft.com/office/drawing/2014/main" id="{5D7BE4A2-6816-4C15-8CC8-6EEF7E4F9A24}"/>
              </a:ext>
            </a:extLst>
          </p:cNvPr>
          <p:cNvSpPr>
            <a:spLocks noGrp="1"/>
          </p:cNvSpPr>
          <p:nvPr>
            <p:ph type="body" sz="quarter" idx="15"/>
          </p:nvPr>
        </p:nvSpPr>
        <p:spPr>
          <a:xfrm>
            <a:off x="522288" y="2221661"/>
            <a:ext cx="8055439" cy="1368704"/>
          </a:xfrm>
        </p:spPr>
        <p:txBody>
          <a:bodyPr/>
          <a:lstStyle/>
          <a:p>
            <a:r>
              <a:rPr lang="en-US" altLang="ko-KR" sz="2000" dirty="0"/>
              <a:t>Methodology</a:t>
            </a:r>
          </a:p>
          <a:p>
            <a:pPr lvl="1"/>
            <a:r>
              <a:rPr lang="en-US" altLang="ko-KR" dirty="0">
                <a:solidFill>
                  <a:schemeClr val="bg1">
                    <a:lumMod val="65000"/>
                  </a:schemeClr>
                </a:solidFill>
              </a:rPr>
              <a:t>The steps which will be followed during implementation method are as follow:</a:t>
            </a:r>
          </a:p>
          <a:p>
            <a:pPr lvl="1"/>
            <a:r>
              <a:rPr lang="en-US" altLang="ko-KR" dirty="0">
                <a:solidFill>
                  <a:schemeClr val="bg1">
                    <a:lumMod val="65000"/>
                  </a:schemeClr>
                </a:solidFill>
              </a:rPr>
              <a:t>1. Exploring Generalized Traffic Sign Dataset</a:t>
            </a:r>
          </a:p>
          <a:p>
            <a:pPr lvl="1"/>
            <a:r>
              <a:rPr lang="en-US" altLang="ko-KR" dirty="0">
                <a:solidFill>
                  <a:schemeClr val="bg1">
                    <a:lumMod val="65000"/>
                  </a:schemeClr>
                </a:solidFill>
              </a:rPr>
              <a:t>2. Building a CNN Image recognition model</a:t>
            </a:r>
          </a:p>
          <a:p>
            <a:pPr lvl="1"/>
            <a:r>
              <a:rPr lang="en-US" altLang="ko-KR" dirty="0">
                <a:solidFill>
                  <a:schemeClr val="bg1">
                    <a:lumMod val="65000"/>
                  </a:schemeClr>
                </a:solidFill>
              </a:rPr>
              <a:t>3.Training the model along with validations</a:t>
            </a:r>
          </a:p>
          <a:p>
            <a:pPr lvl="1"/>
            <a:r>
              <a:rPr lang="en-US" altLang="ko-KR" dirty="0">
                <a:solidFill>
                  <a:schemeClr val="bg1">
                    <a:lumMod val="65000"/>
                  </a:schemeClr>
                </a:solidFill>
              </a:rPr>
              <a:t>4.Testing the trained model via test dataset</a:t>
            </a:r>
          </a:p>
          <a:p>
            <a:pPr marL="177747" lvl="1" indent="0">
              <a:buNone/>
            </a:pPr>
            <a:endParaRPr lang="en-US" altLang="ko-KR" dirty="0">
              <a:solidFill>
                <a:schemeClr val="bg1">
                  <a:lumMod val="65000"/>
                </a:schemeClr>
              </a:solidFill>
            </a:endParaRPr>
          </a:p>
          <a:p>
            <a:pPr marL="177747" lvl="1" indent="0">
              <a:buNone/>
            </a:pPr>
            <a:endParaRPr lang="en-US" altLang="ko-KR" dirty="0">
              <a:solidFill>
                <a:schemeClr val="bg1">
                  <a:lumMod val="65000"/>
                </a:schemeClr>
              </a:solidFill>
            </a:endParaRPr>
          </a:p>
        </p:txBody>
      </p:sp>
      <p:sp>
        <p:nvSpPr>
          <p:cNvPr id="14" name="제목 1">
            <a:extLst>
              <a:ext uri="{FF2B5EF4-FFF2-40B4-BE49-F238E27FC236}">
                <a16:creationId xmlns:a16="http://schemas.microsoft.com/office/drawing/2014/main" id="{906547BD-7739-49E7-A1AB-5660D23FF318}"/>
              </a:ext>
            </a:extLst>
          </p:cNvPr>
          <p:cNvSpPr txBox="1">
            <a:spLocks/>
          </p:cNvSpPr>
          <p:nvPr/>
        </p:nvSpPr>
        <p:spPr>
          <a:xfrm>
            <a:off x="449467" y="195952"/>
            <a:ext cx="8541187" cy="430887"/>
          </a:xfrm>
          <a:prstGeom prst="rect">
            <a:avLst/>
          </a:prstGeom>
          <a:noFill/>
          <a:ln w="12700" cap="flat" cmpd="sng" algn="ctr">
            <a:noFill/>
            <a:prstDash val="solid"/>
            <a:miter lim="800000"/>
          </a:ln>
          <a:effectLst/>
        </p:spPr>
        <p:txBody>
          <a:bodyPr wrap="square" lIns="0" tIns="0" rIns="0" bIns="0" rtlCol="0" anchor="t">
            <a:spAutoFit/>
            <a:scene3d>
              <a:camera prst="orthographicFront"/>
              <a:lightRig rig="threePt" dir="t"/>
            </a:scene3d>
            <a:sp3d>
              <a:bevelT w="0" h="6350"/>
            </a:sp3d>
          </a:bodyPr>
          <a:lstStyle>
            <a:lvl1pPr algn="l" defTabSz="914400" rtl="0" eaLnBrk="1" latinLnBrk="1" hangingPunct="1">
              <a:lnSpc>
                <a:spcPct val="100000"/>
              </a:lnSpc>
              <a:spcBef>
                <a:spcPts val="0"/>
              </a:spcBef>
              <a:buNone/>
              <a:defRPr lang="ko-KR" altLang="en-US" sz="3200" kern="1200">
                <a:solidFill>
                  <a:schemeClr val="tx1">
                    <a:lumMod val="95000"/>
                    <a:lumOff val="5000"/>
                  </a:schemeClr>
                </a:solidFill>
                <a:latin typeface="Samsung Sharp Sans" pitchFamily="2" charset="0"/>
                <a:ea typeface="Samsung Sharp Sans" pitchFamily="2" charset="0"/>
                <a:cs typeface="Samsung Sharp Sans" pitchFamily="2" charset="0"/>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2800" dirty="0">
                <a:solidFill>
                  <a:schemeClr val="bg1"/>
                </a:solidFill>
              </a:rPr>
              <a:t>1.3. Methodology</a:t>
            </a:r>
          </a:p>
        </p:txBody>
      </p:sp>
      <p:pic>
        <p:nvPicPr>
          <p:cNvPr id="3" name="Picture 2">
            <a:extLst>
              <a:ext uri="{FF2B5EF4-FFF2-40B4-BE49-F238E27FC236}">
                <a16:creationId xmlns:a16="http://schemas.microsoft.com/office/drawing/2014/main" id="{BC1424FF-8421-AB2F-81D3-457BD3B52B60}"/>
              </a:ext>
            </a:extLst>
          </p:cNvPr>
          <p:cNvPicPr>
            <a:picLocks noChangeAspect="1"/>
          </p:cNvPicPr>
          <p:nvPr/>
        </p:nvPicPr>
        <p:blipFill>
          <a:blip r:embed="rId2"/>
          <a:stretch>
            <a:fillRect/>
          </a:stretch>
        </p:blipFill>
        <p:spPr>
          <a:xfrm>
            <a:off x="1506071" y="3924022"/>
            <a:ext cx="5647763" cy="2299447"/>
          </a:xfrm>
          <a:prstGeom prst="rect">
            <a:avLst/>
          </a:prstGeom>
        </p:spPr>
      </p:pic>
    </p:spTree>
    <p:extLst>
      <p:ext uri="{BB962C8B-B14F-4D97-AF65-F5344CB8AC3E}">
        <p14:creationId xmlns:p14="http://schemas.microsoft.com/office/powerpoint/2010/main" val="3049290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133">
            <a:extLst>
              <a:ext uri="{FF2B5EF4-FFF2-40B4-BE49-F238E27FC236}">
                <a16:creationId xmlns:a16="http://schemas.microsoft.com/office/drawing/2014/main" id="{6F7B47BD-258F-4F64-9422-12BCE02D0EE2}"/>
              </a:ext>
            </a:extLst>
          </p:cNvPr>
          <p:cNvSpPr/>
          <p:nvPr/>
        </p:nvSpPr>
        <p:spPr>
          <a:xfrm>
            <a:off x="528795" y="372009"/>
            <a:ext cx="4648201" cy="8617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ko-KR" sz="2800" b="0" i="0" u="none" strike="noStrike" kern="1200" cap="none" spc="0" normalizeH="0" baseline="0" noProof="0" dirty="0">
                <a:ln>
                  <a:noFill/>
                </a:ln>
                <a:solidFill>
                  <a:prstClr val="white"/>
                </a:solidFill>
                <a:effectLst/>
                <a:uLnTx/>
                <a:uFillTx/>
                <a:latin typeface="SamsungOne 400"/>
                <a:cs typeface="+mn-cs"/>
              </a:rPr>
              <a:t>Traffic Sign Recognition System</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altLang="ko-KR" sz="2800" b="0" i="0" u="none" strike="noStrike" kern="1200" cap="none" spc="0" normalizeH="0" baseline="0" noProof="0" dirty="0">
              <a:ln>
                <a:noFill/>
              </a:ln>
              <a:solidFill>
                <a:prstClr val="white"/>
              </a:solidFill>
              <a:effectLst/>
              <a:uLnTx/>
              <a:uFillTx/>
              <a:latin typeface="Samsung Sharp Sans" pitchFamily="2" charset="0"/>
              <a:ea typeface="Samsung Sharp Sans" pitchFamily="2" charset="0"/>
              <a:cs typeface="Samsung Sharp Sans" pitchFamily="2" charset="0"/>
            </a:endParaRPr>
          </a:p>
        </p:txBody>
      </p:sp>
      <p:grpSp>
        <p:nvGrpSpPr>
          <p:cNvPr id="29" name="Group 1">
            <a:extLst>
              <a:ext uri="{FF2B5EF4-FFF2-40B4-BE49-F238E27FC236}">
                <a16:creationId xmlns:a16="http://schemas.microsoft.com/office/drawing/2014/main" id="{DC6F8C60-5F91-4AF4-A2B4-D2C4302BB33F}"/>
              </a:ext>
            </a:extLst>
          </p:cNvPr>
          <p:cNvGrpSpPr/>
          <p:nvPr/>
        </p:nvGrpSpPr>
        <p:grpSpPr>
          <a:xfrm>
            <a:off x="528795" y="1745972"/>
            <a:ext cx="4379913" cy="1216982"/>
            <a:chOff x="4181256" y="3224809"/>
            <a:chExt cx="4379913" cy="1216982"/>
          </a:xfrm>
        </p:grpSpPr>
        <p:sp>
          <p:nvSpPr>
            <p:cNvPr id="38" name="직사각형 37"/>
            <p:cNvSpPr/>
            <p:nvPr/>
          </p:nvSpPr>
          <p:spPr>
            <a:xfrm>
              <a:off x="4364136" y="3225982"/>
              <a:ext cx="4197033"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altLang="ko-KR" sz="1800" b="0" i="0" u="none" strike="noStrike" kern="1200" cap="none" spc="0" normalizeH="0" baseline="0" noProof="0" dirty="0">
                  <a:ln>
                    <a:noFill/>
                  </a:ln>
                  <a:solidFill>
                    <a:prstClr val="black">
                      <a:lumMod val="75000"/>
                      <a:lumOff val="25000"/>
                    </a:prstClr>
                  </a:solidFill>
                  <a:effectLst/>
                  <a:uLnTx/>
                  <a:uFillTx/>
                  <a:latin typeface="SamsungOne 700" panose="020B0803030303020204" pitchFamily="34" charset="0"/>
                  <a:ea typeface="SamsungOne 700" panose="020B0803030303020204" pitchFamily="34" charset="0"/>
                  <a:cs typeface="+mn-cs"/>
                </a:rPr>
                <a:t>UNIT 1. Introduction</a:t>
              </a:r>
            </a:p>
          </p:txBody>
        </p:sp>
        <p:sp>
          <p:nvSpPr>
            <p:cNvPr id="39" name="직사각형 38"/>
            <p:cNvSpPr/>
            <p:nvPr/>
          </p:nvSpPr>
          <p:spPr>
            <a:xfrm>
              <a:off x="4181256" y="3224809"/>
              <a:ext cx="36000" cy="252000"/>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a:bevelT w="0" h="6350"/>
              </a:sp3d>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ko-KR" altLang="en-US" sz="2800" b="0" i="0" u="none" strike="noStrike" kern="1200" cap="none" spc="0" normalizeH="0" baseline="0" noProof="0">
                <a:ln>
                  <a:noFill/>
                </a:ln>
                <a:solidFill>
                  <a:prstClr val="white"/>
                </a:solidFill>
                <a:effectLst/>
                <a:uLnTx/>
                <a:uFillTx/>
                <a:latin typeface="SamsungOne 400"/>
                <a:cs typeface="+mn-cs"/>
              </a:endParaRPr>
            </a:p>
          </p:txBody>
        </p:sp>
        <p:sp>
          <p:nvSpPr>
            <p:cNvPr id="40" name="직사각형 39"/>
            <p:cNvSpPr/>
            <p:nvPr/>
          </p:nvSpPr>
          <p:spPr>
            <a:xfrm>
              <a:off x="5160752" y="3641572"/>
              <a:ext cx="3400417" cy="800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altLang="ko-KR" sz="1400" b="0" i="0" u="none" strike="noStrike" kern="1200" cap="none" spc="0" normalizeH="0" baseline="0" noProof="0" dirty="0">
                  <a:ln>
                    <a:noFill/>
                  </a:ln>
                  <a:solidFill>
                    <a:prstClr val="white">
                      <a:lumMod val="65000"/>
                    </a:prstClr>
                  </a:solidFill>
                  <a:effectLst/>
                  <a:uLnTx/>
                  <a:uFillTx/>
                  <a:latin typeface="SamsungOne 700" panose="020B0803030303020204" pitchFamily="34" charset="0"/>
                  <a:ea typeface="SamsungOne 700" panose="020B0803030303020204" pitchFamily="34" charset="0"/>
                  <a:cs typeface="+mn-cs"/>
                </a:rPr>
                <a:t>1.1. Intro</a:t>
              </a:r>
            </a:p>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altLang="ko-KR" sz="1400" b="0" i="0" u="none" strike="noStrike" kern="1200" cap="none" spc="0" normalizeH="0" baseline="0" noProof="0" dirty="0">
                  <a:ln>
                    <a:noFill/>
                  </a:ln>
                  <a:solidFill>
                    <a:prstClr val="white">
                      <a:lumMod val="65000"/>
                    </a:prstClr>
                  </a:solidFill>
                  <a:effectLst/>
                  <a:uLnTx/>
                  <a:uFillTx/>
                  <a:latin typeface="SamsungOne 400" panose="020B0503030303020204" pitchFamily="34" charset="0"/>
                  <a:ea typeface="SamsungOne 400" panose="020B0503030303020204" pitchFamily="34" charset="0"/>
                  <a:cs typeface="+mn-cs"/>
                </a:rPr>
                <a:t>1.2.  Background Information</a:t>
              </a:r>
            </a:p>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altLang="ko-KR" sz="1400" b="0" i="0" u="none" strike="noStrike" kern="1200" cap="none" spc="0" normalizeH="0" baseline="0" noProof="0" dirty="0">
                  <a:ln>
                    <a:noFill/>
                  </a:ln>
                  <a:solidFill>
                    <a:prstClr val="white">
                      <a:lumMod val="65000"/>
                    </a:prstClr>
                  </a:solidFill>
                  <a:effectLst/>
                  <a:uLnTx/>
                  <a:uFillTx/>
                  <a:latin typeface="SamsungOne 400" panose="020B0503030303020204" pitchFamily="34" charset="0"/>
                  <a:ea typeface="SamsungOne 400" panose="020B0503030303020204" pitchFamily="34" charset="0"/>
                  <a:cs typeface="+mn-cs"/>
                </a:rPr>
                <a:t>1.3. Methodology</a:t>
              </a:r>
            </a:p>
          </p:txBody>
        </p:sp>
      </p:grpSp>
      <p:grpSp>
        <p:nvGrpSpPr>
          <p:cNvPr id="22" name="Group 1">
            <a:extLst>
              <a:ext uri="{FF2B5EF4-FFF2-40B4-BE49-F238E27FC236}">
                <a16:creationId xmlns:a16="http://schemas.microsoft.com/office/drawing/2014/main" id="{7D0214F6-55D5-4943-ABF3-DD8494318B52}"/>
              </a:ext>
            </a:extLst>
          </p:cNvPr>
          <p:cNvGrpSpPr/>
          <p:nvPr/>
        </p:nvGrpSpPr>
        <p:grpSpPr>
          <a:xfrm>
            <a:off x="528795" y="3120685"/>
            <a:ext cx="4379913" cy="924594"/>
            <a:chOff x="4181256" y="3224809"/>
            <a:chExt cx="4379913" cy="924594"/>
          </a:xfrm>
        </p:grpSpPr>
        <p:sp>
          <p:nvSpPr>
            <p:cNvPr id="23" name="직사각형 37">
              <a:extLst>
                <a:ext uri="{FF2B5EF4-FFF2-40B4-BE49-F238E27FC236}">
                  <a16:creationId xmlns:a16="http://schemas.microsoft.com/office/drawing/2014/main" id="{D865D17B-F777-4FD2-8230-F732FA95C4AA}"/>
                </a:ext>
              </a:extLst>
            </p:cNvPr>
            <p:cNvSpPr/>
            <p:nvPr/>
          </p:nvSpPr>
          <p:spPr>
            <a:xfrm>
              <a:off x="4364136" y="3225982"/>
              <a:ext cx="4197033"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altLang="ko-KR" sz="1800" b="0" i="0" u="none" strike="noStrike" kern="1200" cap="none" spc="0" normalizeH="0" baseline="0" noProof="0" dirty="0">
                  <a:ln>
                    <a:noFill/>
                  </a:ln>
                  <a:solidFill>
                    <a:prstClr val="black">
                      <a:lumMod val="75000"/>
                      <a:lumOff val="25000"/>
                    </a:prstClr>
                  </a:solidFill>
                  <a:effectLst/>
                  <a:uLnTx/>
                  <a:uFillTx/>
                  <a:latin typeface="SamsungOne 700" panose="020B0803030303020204" pitchFamily="34" charset="0"/>
                  <a:ea typeface="SamsungOne 700" panose="020B0803030303020204" pitchFamily="34" charset="0"/>
                  <a:cs typeface="+mn-cs"/>
                </a:rPr>
                <a:t>UNIT 2. Pre-Processing</a:t>
              </a:r>
            </a:p>
          </p:txBody>
        </p:sp>
        <p:sp>
          <p:nvSpPr>
            <p:cNvPr id="24" name="직사각형 38">
              <a:extLst>
                <a:ext uri="{FF2B5EF4-FFF2-40B4-BE49-F238E27FC236}">
                  <a16:creationId xmlns:a16="http://schemas.microsoft.com/office/drawing/2014/main" id="{E23B952E-EE2F-4202-8442-CDF50A9B0AD6}"/>
                </a:ext>
              </a:extLst>
            </p:cNvPr>
            <p:cNvSpPr/>
            <p:nvPr/>
          </p:nvSpPr>
          <p:spPr>
            <a:xfrm>
              <a:off x="4181256" y="3224809"/>
              <a:ext cx="36000" cy="252000"/>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a:bevelT w="0" h="6350"/>
              </a:sp3d>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ko-KR" altLang="en-US" sz="2800" b="0" i="0" u="none" strike="noStrike" kern="1200" cap="none" spc="0" normalizeH="0" baseline="0" noProof="0">
                <a:ln>
                  <a:noFill/>
                </a:ln>
                <a:solidFill>
                  <a:prstClr val="white"/>
                </a:solidFill>
                <a:effectLst/>
                <a:uLnTx/>
                <a:uFillTx/>
                <a:latin typeface="SamsungOne 400"/>
                <a:cs typeface="+mn-cs"/>
              </a:endParaRPr>
            </a:p>
          </p:txBody>
        </p:sp>
        <p:sp>
          <p:nvSpPr>
            <p:cNvPr id="25" name="직사각형 39">
              <a:extLst>
                <a:ext uri="{FF2B5EF4-FFF2-40B4-BE49-F238E27FC236}">
                  <a16:creationId xmlns:a16="http://schemas.microsoft.com/office/drawing/2014/main" id="{3B3BE372-327F-4EA0-843F-E838E3336A63}"/>
                </a:ext>
              </a:extLst>
            </p:cNvPr>
            <p:cNvSpPr/>
            <p:nvPr/>
          </p:nvSpPr>
          <p:spPr>
            <a:xfrm>
              <a:off x="5160752" y="3641572"/>
              <a:ext cx="3400417" cy="5078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altLang="ko-KR" sz="1400" b="0" i="0" u="none" strike="noStrike" kern="1200" cap="none" spc="0" normalizeH="0" baseline="0" noProof="0" dirty="0">
                  <a:ln>
                    <a:noFill/>
                  </a:ln>
                  <a:solidFill>
                    <a:prstClr val="white">
                      <a:lumMod val="65000"/>
                    </a:prstClr>
                  </a:solidFill>
                  <a:effectLst/>
                  <a:uLnTx/>
                  <a:uFillTx/>
                  <a:latin typeface="SamsungOne 700" panose="020B0803030303020204" pitchFamily="34" charset="0"/>
                  <a:ea typeface="SamsungOne 700" panose="020B0803030303020204" pitchFamily="34" charset="0"/>
                  <a:cs typeface="+mn-cs"/>
                </a:rPr>
                <a:t>2.1. Data Acquisition</a:t>
              </a:r>
            </a:p>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altLang="ko-KR" sz="1400" b="0" i="0" u="none" strike="noStrike" kern="1200" cap="none" spc="0" normalizeH="0" baseline="0" noProof="0" dirty="0">
                  <a:ln>
                    <a:noFill/>
                  </a:ln>
                  <a:solidFill>
                    <a:prstClr val="white">
                      <a:lumMod val="65000"/>
                    </a:prstClr>
                  </a:solidFill>
                  <a:effectLst/>
                  <a:uLnTx/>
                  <a:uFillTx/>
                  <a:latin typeface="SamsungOne 400" panose="020B0503030303020204" pitchFamily="34" charset="0"/>
                  <a:ea typeface="SamsungOne 400" panose="020B0503030303020204" pitchFamily="34" charset="0"/>
                  <a:cs typeface="+mn-cs"/>
                </a:rPr>
                <a:t>2.2. Why Pre-Processing?</a:t>
              </a:r>
            </a:p>
          </p:txBody>
        </p:sp>
      </p:grpSp>
      <p:grpSp>
        <p:nvGrpSpPr>
          <p:cNvPr id="26" name="Group 1">
            <a:extLst>
              <a:ext uri="{FF2B5EF4-FFF2-40B4-BE49-F238E27FC236}">
                <a16:creationId xmlns:a16="http://schemas.microsoft.com/office/drawing/2014/main" id="{B04F504A-8F12-4222-8233-E8A01A62BE7F}"/>
              </a:ext>
            </a:extLst>
          </p:cNvPr>
          <p:cNvGrpSpPr/>
          <p:nvPr/>
        </p:nvGrpSpPr>
        <p:grpSpPr>
          <a:xfrm>
            <a:off x="528795" y="4495398"/>
            <a:ext cx="4379913" cy="1509370"/>
            <a:chOff x="4181256" y="3224809"/>
            <a:chExt cx="4379913" cy="1509370"/>
          </a:xfrm>
        </p:grpSpPr>
        <p:sp>
          <p:nvSpPr>
            <p:cNvPr id="27" name="직사각형 37">
              <a:extLst>
                <a:ext uri="{FF2B5EF4-FFF2-40B4-BE49-F238E27FC236}">
                  <a16:creationId xmlns:a16="http://schemas.microsoft.com/office/drawing/2014/main" id="{842BA52B-D28D-4DA4-ABFF-1D65A88FF870}"/>
                </a:ext>
              </a:extLst>
            </p:cNvPr>
            <p:cNvSpPr/>
            <p:nvPr/>
          </p:nvSpPr>
          <p:spPr>
            <a:xfrm>
              <a:off x="4364136" y="3225982"/>
              <a:ext cx="4197033"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altLang="ko-KR" sz="1800" b="0" i="0" u="none" strike="noStrike" kern="1200" cap="none" spc="0" normalizeH="0" baseline="0" noProof="0" dirty="0">
                  <a:ln>
                    <a:noFill/>
                  </a:ln>
                  <a:solidFill>
                    <a:prstClr val="black">
                      <a:lumMod val="75000"/>
                      <a:lumOff val="25000"/>
                    </a:prstClr>
                  </a:solidFill>
                  <a:effectLst/>
                  <a:uLnTx/>
                  <a:uFillTx/>
                  <a:latin typeface="SamsungOne 700" panose="020B0803030303020204" pitchFamily="34" charset="0"/>
                  <a:ea typeface="SamsungOne 700" panose="020B0803030303020204" pitchFamily="34" charset="0"/>
                  <a:cs typeface="+mn-cs"/>
                </a:rPr>
                <a:t>UNIT 3. Model</a:t>
              </a:r>
            </a:p>
          </p:txBody>
        </p:sp>
        <p:sp>
          <p:nvSpPr>
            <p:cNvPr id="28" name="직사각형 38">
              <a:extLst>
                <a:ext uri="{FF2B5EF4-FFF2-40B4-BE49-F238E27FC236}">
                  <a16:creationId xmlns:a16="http://schemas.microsoft.com/office/drawing/2014/main" id="{DAE37420-EEA4-419E-A084-4EE55B9A58E2}"/>
                </a:ext>
              </a:extLst>
            </p:cNvPr>
            <p:cNvSpPr/>
            <p:nvPr/>
          </p:nvSpPr>
          <p:spPr>
            <a:xfrm>
              <a:off x="4181256" y="3224809"/>
              <a:ext cx="36000" cy="252000"/>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a:bevelT w="0" h="6350"/>
              </a:sp3d>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ko-KR" altLang="en-US" sz="2800" b="0" i="0" u="none" strike="noStrike" kern="1200" cap="none" spc="0" normalizeH="0" baseline="0" noProof="0">
                <a:ln>
                  <a:noFill/>
                </a:ln>
                <a:solidFill>
                  <a:prstClr val="white"/>
                </a:solidFill>
                <a:effectLst/>
                <a:uLnTx/>
                <a:uFillTx/>
                <a:latin typeface="SamsungOne 400"/>
                <a:cs typeface="+mn-cs"/>
              </a:endParaRPr>
            </a:p>
          </p:txBody>
        </p:sp>
        <p:sp>
          <p:nvSpPr>
            <p:cNvPr id="45" name="직사각형 39">
              <a:extLst>
                <a:ext uri="{FF2B5EF4-FFF2-40B4-BE49-F238E27FC236}">
                  <a16:creationId xmlns:a16="http://schemas.microsoft.com/office/drawing/2014/main" id="{6900D595-0C92-4F9C-979A-BA20F7B7CEED}"/>
                </a:ext>
              </a:extLst>
            </p:cNvPr>
            <p:cNvSpPr/>
            <p:nvPr/>
          </p:nvSpPr>
          <p:spPr>
            <a:xfrm>
              <a:off x="5160752" y="3641572"/>
              <a:ext cx="3400417" cy="10926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altLang="ko-KR" sz="1400" b="0" i="0" u="none" strike="noStrike" kern="1200" cap="none" spc="0" normalizeH="0" baseline="0" noProof="0" dirty="0">
                  <a:ln>
                    <a:noFill/>
                  </a:ln>
                  <a:solidFill>
                    <a:prstClr val="white">
                      <a:lumMod val="65000"/>
                    </a:prstClr>
                  </a:solidFill>
                  <a:effectLst/>
                  <a:uLnTx/>
                  <a:uFillTx/>
                  <a:latin typeface="SamsungOne 700" panose="020B0803030303020204" pitchFamily="34" charset="0"/>
                  <a:ea typeface="SamsungOne 700" panose="020B0803030303020204" pitchFamily="34" charset="0"/>
                  <a:cs typeface="+mn-cs"/>
                </a:rPr>
                <a:t>3.1. Model architecture</a:t>
              </a:r>
            </a:p>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altLang="ko-KR" sz="1400" b="0" i="0" u="none" strike="noStrike" kern="1200" cap="none" spc="0" normalizeH="0" baseline="0" noProof="0" dirty="0">
                  <a:ln>
                    <a:noFill/>
                  </a:ln>
                  <a:solidFill>
                    <a:prstClr val="white">
                      <a:lumMod val="65000"/>
                    </a:prstClr>
                  </a:solidFill>
                  <a:effectLst/>
                  <a:uLnTx/>
                  <a:uFillTx/>
                  <a:latin typeface="SamsungOne 400" panose="020B0503030303020204" pitchFamily="34" charset="0"/>
                  <a:ea typeface="SamsungOne 400" panose="020B0503030303020204" pitchFamily="34" charset="0"/>
                  <a:cs typeface="+mn-cs"/>
                </a:rPr>
                <a:t>3.2. Evaluation</a:t>
              </a:r>
            </a:p>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altLang="ko-KR" sz="1400" b="0" i="0" u="none" strike="noStrike" kern="1200" cap="none" spc="0" normalizeH="0" baseline="0" noProof="0" dirty="0">
                  <a:ln>
                    <a:noFill/>
                  </a:ln>
                  <a:solidFill>
                    <a:prstClr val="white">
                      <a:lumMod val="65000"/>
                    </a:prstClr>
                  </a:solidFill>
                  <a:effectLst/>
                  <a:uLnTx/>
                  <a:uFillTx/>
                  <a:latin typeface="SamsungOne 400" panose="020B0503030303020204" pitchFamily="34" charset="0"/>
                  <a:ea typeface="SamsungOne 400" panose="020B0503030303020204" pitchFamily="34" charset="0"/>
                  <a:cs typeface="+mn-cs"/>
                </a:rPr>
                <a:t>3.3. Interface and testing </a:t>
              </a:r>
            </a:p>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altLang="ko-KR" sz="1400" b="0" i="0" u="none" strike="noStrike" kern="1200" cap="none" spc="0" normalizeH="0" baseline="0" noProof="0" dirty="0">
                  <a:ln>
                    <a:noFill/>
                  </a:ln>
                  <a:solidFill>
                    <a:prstClr val="white">
                      <a:lumMod val="65000"/>
                    </a:prstClr>
                  </a:solidFill>
                  <a:effectLst/>
                  <a:uLnTx/>
                  <a:uFillTx/>
                  <a:latin typeface="SamsungOne 400" panose="020B0503030303020204" pitchFamily="34" charset="0"/>
                  <a:ea typeface="SamsungOne 400" panose="020B0503030303020204" pitchFamily="34" charset="0"/>
                  <a:cs typeface="+mn-cs"/>
                </a:rPr>
                <a:t>3.4 Future Improvements</a:t>
              </a:r>
            </a:p>
          </p:txBody>
        </p:sp>
      </p:grpSp>
    </p:spTree>
    <p:extLst>
      <p:ext uri="{BB962C8B-B14F-4D97-AF65-F5344CB8AC3E}">
        <p14:creationId xmlns:p14="http://schemas.microsoft.com/office/powerpoint/2010/main" val="3890933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06547BD-7739-49E7-A1AB-5660D23FF318}"/>
              </a:ext>
            </a:extLst>
          </p:cNvPr>
          <p:cNvSpPr>
            <a:spLocks noGrp="1"/>
          </p:cNvSpPr>
          <p:nvPr>
            <p:ph type="title"/>
          </p:nvPr>
        </p:nvSpPr>
        <p:spPr>
          <a:xfrm>
            <a:off x="449467" y="1317231"/>
            <a:ext cx="8541187" cy="369332"/>
          </a:xfrm>
        </p:spPr>
        <p:txBody>
          <a:bodyPr/>
          <a:lstStyle/>
          <a:p>
            <a:r>
              <a:rPr lang="en-US" altLang="ko-KR" sz="2400" dirty="0"/>
              <a:t>Dataset Used</a:t>
            </a:r>
            <a:endParaRPr lang="ko-KR" altLang="en-US" sz="2400" dirty="0"/>
          </a:p>
        </p:txBody>
      </p:sp>
      <p:sp>
        <p:nvSpPr>
          <p:cNvPr id="7" name="텍스트 개체 틀 6">
            <a:extLst>
              <a:ext uri="{FF2B5EF4-FFF2-40B4-BE49-F238E27FC236}">
                <a16:creationId xmlns:a16="http://schemas.microsoft.com/office/drawing/2014/main" id="{5D7BE4A2-6816-4C15-8CC8-6EEF7E4F9A24}"/>
              </a:ext>
            </a:extLst>
          </p:cNvPr>
          <p:cNvSpPr>
            <a:spLocks noGrp="1"/>
          </p:cNvSpPr>
          <p:nvPr>
            <p:ph type="body" sz="quarter" idx="15"/>
          </p:nvPr>
        </p:nvSpPr>
        <p:spPr>
          <a:xfrm>
            <a:off x="522288" y="2221660"/>
            <a:ext cx="8055439" cy="2175527"/>
          </a:xfrm>
        </p:spPr>
        <p:txBody>
          <a:bodyPr/>
          <a:lstStyle/>
          <a:p>
            <a:r>
              <a:rPr lang="en-US" altLang="ko-KR" sz="2000" dirty="0"/>
              <a:t>German Traffic Sign Recognition Benchmark</a:t>
            </a:r>
          </a:p>
          <a:p>
            <a:pPr lvl="1"/>
            <a:r>
              <a:rPr lang="en-US" altLang="ko-KR" dirty="0">
                <a:solidFill>
                  <a:schemeClr val="bg1">
                    <a:lumMod val="65000"/>
                  </a:schemeClr>
                </a:solidFill>
              </a:rPr>
              <a:t>There are many generalized dataset of Traffic Signs are available such as GTSRB, GTSDB, BTSCB, BTSDB. But the most common dataset is the GTSRB (German Traffic Sign Recognition Benchmark) dataset because it contains large number of traffic signs images (50,000 images and 43 classes) of different variety, background, and color variation which help to model to perform accurately. The dataset is further spilt into training, testing and validation dataset. The training dataset is used to train the model. The validation dataset is used to evaluate the model. The test dataset is used to check whether the model make correct predictions or not and it is only used once the model is trained.</a:t>
            </a:r>
          </a:p>
        </p:txBody>
      </p:sp>
      <p:sp>
        <p:nvSpPr>
          <p:cNvPr id="14" name="제목 1">
            <a:extLst>
              <a:ext uri="{FF2B5EF4-FFF2-40B4-BE49-F238E27FC236}">
                <a16:creationId xmlns:a16="http://schemas.microsoft.com/office/drawing/2014/main" id="{906547BD-7739-49E7-A1AB-5660D23FF318}"/>
              </a:ext>
            </a:extLst>
          </p:cNvPr>
          <p:cNvSpPr txBox="1">
            <a:spLocks/>
          </p:cNvSpPr>
          <p:nvPr/>
        </p:nvSpPr>
        <p:spPr>
          <a:xfrm>
            <a:off x="449467" y="195952"/>
            <a:ext cx="8541187" cy="430887"/>
          </a:xfrm>
          <a:prstGeom prst="rect">
            <a:avLst/>
          </a:prstGeom>
          <a:noFill/>
          <a:ln w="12700" cap="flat" cmpd="sng" algn="ctr">
            <a:noFill/>
            <a:prstDash val="solid"/>
            <a:miter lim="800000"/>
          </a:ln>
          <a:effectLst/>
        </p:spPr>
        <p:txBody>
          <a:bodyPr wrap="square" lIns="0" tIns="0" rIns="0" bIns="0" rtlCol="0" anchor="t">
            <a:spAutoFit/>
            <a:scene3d>
              <a:camera prst="orthographicFront"/>
              <a:lightRig rig="threePt" dir="t"/>
            </a:scene3d>
            <a:sp3d>
              <a:bevelT w="0" h="6350"/>
            </a:sp3d>
          </a:bodyPr>
          <a:lstStyle>
            <a:lvl1pPr algn="l" defTabSz="914400" rtl="0" eaLnBrk="1" latinLnBrk="1" hangingPunct="1">
              <a:lnSpc>
                <a:spcPct val="100000"/>
              </a:lnSpc>
              <a:spcBef>
                <a:spcPts val="0"/>
              </a:spcBef>
              <a:buNone/>
              <a:defRPr lang="ko-KR" altLang="en-US" sz="3200" kern="1200">
                <a:solidFill>
                  <a:schemeClr val="tx1">
                    <a:lumMod val="95000"/>
                    <a:lumOff val="5000"/>
                  </a:schemeClr>
                </a:solidFill>
                <a:latin typeface="Samsung Sharp Sans" pitchFamily="2" charset="0"/>
                <a:ea typeface="Samsung Sharp Sans" pitchFamily="2" charset="0"/>
                <a:cs typeface="Samsung Sharp Sans" pitchFamily="2" charset="0"/>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2800" dirty="0">
                <a:solidFill>
                  <a:schemeClr val="bg1"/>
                </a:solidFill>
              </a:rPr>
              <a:t>2.1. Data Acquisition </a:t>
            </a:r>
          </a:p>
        </p:txBody>
      </p:sp>
    </p:spTree>
    <p:extLst>
      <p:ext uri="{BB962C8B-B14F-4D97-AF65-F5344CB8AC3E}">
        <p14:creationId xmlns:p14="http://schemas.microsoft.com/office/powerpoint/2010/main" val="3296341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06547BD-7739-49E7-A1AB-5660D23FF318}"/>
              </a:ext>
            </a:extLst>
          </p:cNvPr>
          <p:cNvSpPr>
            <a:spLocks noGrp="1"/>
          </p:cNvSpPr>
          <p:nvPr>
            <p:ph type="title"/>
          </p:nvPr>
        </p:nvSpPr>
        <p:spPr>
          <a:xfrm>
            <a:off x="449467" y="1317231"/>
            <a:ext cx="8541187" cy="369332"/>
          </a:xfrm>
        </p:spPr>
        <p:txBody>
          <a:bodyPr/>
          <a:lstStyle/>
          <a:p>
            <a:r>
              <a:rPr lang="en-US" altLang="ko-KR" sz="2400" dirty="0"/>
              <a:t>Why did we need pre-processing?</a:t>
            </a:r>
            <a:endParaRPr lang="ko-KR" altLang="en-US" sz="2400" dirty="0"/>
          </a:p>
        </p:txBody>
      </p:sp>
      <p:sp>
        <p:nvSpPr>
          <p:cNvPr id="7" name="텍스트 개체 틀 6">
            <a:extLst>
              <a:ext uri="{FF2B5EF4-FFF2-40B4-BE49-F238E27FC236}">
                <a16:creationId xmlns:a16="http://schemas.microsoft.com/office/drawing/2014/main" id="{5D7BE4A2-6816-4C15-8CC8-6EEF7E4F9A24}"/>
              </a:ext>
            </a:extLst>
          </p:cNvPr>
          <p:cNvSpPr>
            <a:spLocks noGrp="1"/>
          </p:cNvSpPr>
          <p:nvPr>
            <p:ph type="body" sz="quarter" idx="15"/>
          </p:nvPr>
        </p:nvSpPr>
        <p:spPr>
          <a:xfrm>
            <a:off x="522288" y="2221661"/>
            <a:ext cx="8055439" cy="1207340"/>
          </a:xfrm>
        </p:spPr>
        <p:txBody>
          <a:bodyPr/>
          <a:lstStyle/>
          <a:p>
            <a:r>
              <a:rPr lang="en-US" altLang="ko-KR" sz="2000" dirty="0"/>
              <a:t>Normalization</a:t>
            </a:r>
          </a:p>
          <a:p>
            <a:pPr lvl="1"/>
            <a:r>
              <a:rPr lang="en-US" altLang="ko-KR" dirty="0">
                <a:solidFill>
                  <a:schemeClr val="bg1">
                    <a:lumMod val="65000"/>
                  </a:schemeClr>
                </a:solidFill>
              </a:rPr>
              <a:t>	The issue of images being dark and of low contrast makes many signs hard to recognize.</a:t>
            </a:r>
          </a:p>
          <a:p>
            <a:pPr lvl="1"/>
            <a:r>
              <a:rPr lang="en-US" altLang="ko-KR" dirty="0">
                <a:solidFill>
                  <a:schemeClr val="bg1">
                    <a:lumMod val="65000"/>
                  </a:schemeClr>
                </a:solidFill>
              </a:rPr>
              <a:t>	There is little variation in the sign shape and viewing angle. Most of the pictures are taken with a straight on view of the sign, which is good for the core data set. However, in real life, signs are viewed from different angles.</a:t>
            </a:r>
          </a:p>
        </p:txBody>
      </p:sp>
      <p:sp>
        <p:nvSpPr>
          <p:cNvPr id="14" name="제목 1">
            <a:extLst>
              <a:ext uri="{FF2B5EF4-FFF2-40B4-BE49-F238E27FC236}">
                <a16:creationId xmlns:a16="http://schemas.microsoft.com/office/drawing/2014/main" id="{906547BD-7739-49E7-A1AB-5660D23FF318}"/>
              </a:ext>
            </a:extLst>
          </p:cNvPr>
          <p:cNvSpPr txBox="1">
            <a:spLocks/>
          </p:cNvSpPr>
          <p:nvPr/>
        </p:nvSpPr>
        <p:spPr>
          <a:xfrm>
            <a:off x="449467" y="195952"/>
            <a:ext cx="8541187" cy="430887"/>
          </a:xfrm>
          <a:prstGeom prst="rect">
            <a:avLst/>
          </a:prstGeom>
          <a:noFill/>
          <a:ln w="12700" cap="flat" cmpd="sng" algn="ctr">
            <a:noFill/>
            <a:prstDash val="solid"/>
            <a:miter lim="800000"/>
          </a:ln>
          <a:effectLst/>
        </p:spPr>
        <p:txBody>
          <a:bodyPr wrap="square" lIns="0" tIns="0" rIns="0" bIns="0" rtlCol="0" anchor="t">
            <a:spAutoFit/>
            <a:scene3d>
              <a:camera prst="orthographicFront"/>
              <a:lightRig rig="threePt" dir="t"/>
            </a:scene3d>
            <a:sp3d>
              <a:bevelT w="0" h="6350"/>
            </a:sp3d>
          </a:bodyPr>
          <a:lstStyle>
            <a:lvl1pPr algn="l" defTabSz="914400" rtl="0" eaLnBrk="1" latinLnBrk="1" hangingPunct="1">
              <a:lnSpc>
                <a:spcPct val="100000"/>
              </a:lnSpc>
              <a:spcBef>
                <a:spcPts val="0"/>
              </a:spcBef>
              <a:buNone/>
              <a:defRPr lang="ko-KR" altLang="en-US" sz="3200" kern="1200">
                <a:solidFill>
                  <a:schemeClr val="tx1">
                    <a:lumMod val="95000"/>
                    <a:lumOff val="5000"/>
                  </a:schemeClr>
                </a:solidFill>
                <a:latin typeface="Samsung Sharp Sans" pitchFamily="2" charset="0"/>
                <a:ea typeface="Samsung Sharp Sans" pitchFamily="2" charset="0"/>
                <a:cs typeface="Samsung Sharp Sans" pitchFamily="2" charset="0"/>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2800" dirty="0">
                <a:solidFill>
                  <a:schemeClr val="bg1"/>
                </a:solidFill>
              </a:rPr>
              <a:t>2.2. Why Pre-processing?</a:t>
            </a:r>
          </a:p>
        </p:txBody>
      </p:sp>
    </p:spTree>
    <p:extLst>
      <p:ext uri="{BB962C8B-B14F-4D97-AF65-F5344CB8AC3E}">
        <p14:creationId xmlns:p14="http://schemas.microsoft.com/office/powerpoint/2010/main" val="2576673483"/>
      </p:ext>
    </p:extLst>
  </p:cSld>
  <p:clrMapOvr>
    <a:masterClrMapping/>
  </p:clrMapOvr>
</p:sld>
</file>

<file path=ppt/theme/theme1.xml><?xml version="1.0" encoding="utf-8"?>
<a:theme xmlns:a="http://schemas.openxmlformats.org/drawingml/2006/main" name="SIC_Template_AI">
  <a:themeElements>
    <a:clrScheme name="Office 테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테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테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amsung">
      <a:majorFont>
        <a:latin typeface="Samsung Sharp Sans"/>
        <a:ea typeface="SamsungOneKorean 700"/>
        <a:cs typeface=""/>
      </a:majorFont>
      <a:minorFont>
        <a:latin typeface="SamsungOne 400"/>
        <a:ea typeface="SamsungOneKorean 400"/>
        <a:cs typeface=""/>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4009</TotalTime>
  <Words>870</Words>
  <Application>Microsoft Office PowerPoint</Application>
  <PresentationFormat>Custom</PresentationFormat>
  <Paragraphs>114</Paragraphs>
  <Slides>19</Slides>
  <Notes>3</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19</vt:i4>
      </vt:variant>
    </vt:vector>
  </HeadingPairs>
  <TitlesOfParts>
    <vt:vector size="31" baseType="lpstr">
      <vt:lpstr>맑은 고딕</vt:lpstr>
      <vt:lpstr>Arial</vt:lpstr>
      <vt:lpstr>Calibri</vt:lpstr>
      <vt:lpstr>Samsung Sharp Sans</vt:lpstr>
      <vt:lpstr>Samsung Sharp Sans Bold</vt:lpstr>
      <vt:lpstr>Samsung Sharp Sans Medium</vt:lpstr>
      <vt:lpstr>SamsungOne 400</vt:lpstr>
      <vt:lpstr>SamsungOne 400C</vt:lpstr>
      <vt:lpstr>SamsungOne 700</vt:lpstr>
      <vt:lpstr>SamsungOne-400</vt:lpstr>
      <vt:lpstr>SIC_Template_AI</vt:lpstr>
      <vt:lpstr>Office Theme</vt:lpstr>
      <vt:lpstr>Samsung Innovation Campus</vt:lpstr>
      <vt:lpstr>PowerPoint Presentation</vt:lpstr>
      <vt:lpstr>PowerPoint Presentation</vt:lpstr>
      <vt:lpstr>What is Traffic Sign Recognition?</vt:lpstr>
      <vt:lpstr>Why Traffic Sign Recognition?</vt:lpstr>
      <vt:lpstr> </vt:lpstr>
      <vt:lpstr>PowerPoint Presentation</vt:lpstr>
      <vt:lpstr>Dataset Used</vt:lpstr>
      <vt:lpstr>Why did we need pre-processing?</vt:lpstr>
      <vt:lpstr>Why did we need pre-processing?</vt:lpstr>
      <vt:lpstr>PowerPoint Presentation</vt:lpstr>
      <vt:lpstr>CNN Model Architecture</vt:lpstr>
      <vt:lpstr>Accuracy of Model</vt:lpstr>
      <vt:lpstr>Accuracy of Model</vt:lpstr>
      <vt:lpstr>Accuracy of Model</vt:lpstr>
      <vt:lpstr>Interface using Tkinter</vt:lpstr>
      <vt:lpstr>Interface using Tkinter</vt:lpstr>
      <vt:lpstr>Future Improvements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in Python</dc:title>
  <dc:creator>Soon Yong Chang</dc:creator>
  <cp:lastModifiedBy>Shamaem Saqib</cp:lastModifiedBy>
  <cp:revision>2068</cp:revision>
  <dcterms:created xsi:type="dcterms:W3CDTF">2019-07-06T14:12:49Z</dcterms:created>
  <dcterms:modified xsi:type="dcterms:W3CDTF">2022-10-12T14:07:12Z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SCPROP">
    <vt:lpwstr>NSCCustomProperty</vt:lpwstr>
  </property>
</Properties>
</file>