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atamaran"/>
      <p:regular r:id="rId32"/>
      <p:bold r:id="rId33"/>
    </p:embeddedFont>
    <p:embeddedFont>
      <p:font typeface="Libre Franklin"/>
      <p:regular r:id="rId34"/>
      <p:bold r:id="rId35"/>
      <p:italic r:id="rId36"/>
      <p:boldItalic r:id="rId37"/>
    </p:embeddedFont>
    <p:embeddedFont>
      <p:font typeface="Libre Franklin Medium"/>
      <p:regular r:id="rId38"/>
      <p:bold r:id="rId39"/>
      <p:italic r:id="rId40"/>
      <p:boldItalic r:id="rId41"/>
    </p:embeddedFont>
    <p:embeddedFont>
      <p:font typeface="Libre Franklin ExtraBold"/>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A45ADA-C75B-4CEA-80D3-A29D2A9C2AF6}">
  <a:tblStyle styleId="{FDA45ADA-C75B-4CEA-80D3-A29D2A9C2AF6}" styleName="Table_0">
    <a:wholeTbl>
      <a:tcTxStyle>
        <a:font>
          <a:latin typeface="Cambria"/>
          <a:ea typeface="Cambria"/>
          <a:cs typeface="Cambria"/>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ibreFranklinMedium-italic.fntdata"/><Relationship Id="rId20" Type="http://schemas.openxmlformats.org/officeDocument/2006/relationships/slide" Target="slides/slide15.xml"/><Relationship Id="rId42" Type="http://schemas.openxmlformats.org/officeDocument/2006/relationships/font" Target="fonts/LibreFranklinExtraBold-bold.fntdata"/><Relationship Id="rId41" Type="http://schemas.openxmlformats.org/officeDocument/2006/relationships/font" Target="fonts/LibreFranklinMedium-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ibreFranklinExtraBold-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tamaran-bold.fntdata"/><Relationship Id="rId10" Type="http://schemas.openxmlformats.org/officeDocument/2006/relationships/slide" Target="slides/slide5.xml"/><Relationship Id="rId32" Type="http://schemas.openxmlformats.org/officeDocument/2006/relationships/font" Target="fonts/Catamaran-regular.fntdata"/><Relationship Id="rId13" Type="http://schemas.openxmlformats.org/officeDocument/2006/relationships/slide" Target="slides/slide8.xml"/><Relationship Id="rId35" Type="http://schemas.openxmlformats.org/officeDocument/2006/relationships/font" Target="fonts/LibreFranklin-bold.fntdata"/><Relationship Id="rId12" Type="http://schemas.openxmlformats.org/officeDocument/2006/relationships/slide" Target="slides/slide7.xml"/><Relationship Id="rId34" Type="http://schemas.openxmlformats.org/officeDocument/2006/relationships/font" Target="fonts/LibreFranklin-regular.fntdata"/><Relationship Id="rId15" Type="http://schemas.openxmlformats.org/officeDocument/2006/relationships/slide" Target="slides/slide10.xml"/><Relationship Id="rId37" Type="http://schemas.openxmlformats.org/officeDocument/2006/relationships/font" Target="fonts/LibreFranklin-boldItalic.fntdata"/><Relationship Id="rId14" Type="http://schemas.openxmlformats.org/officeDocument/2006/relationships/slide" Target="slides/slide9.xml"/><Relationship Id="rId36" Type="http://schemas.openxmlformats.org/officeDocument/2006/relationships/font" Target="fonts/LibreFranklin-italic.fntdata"/><Relationship Id="rId17" Type="http://schemas.openxmlformats.org/officeDocument/2006/relationships/slide" Target="slides/slide12.xml"/><Relationship Id="rId39" Type="http://schemas.openxmlformats.org/officeDocument/2006/relationships/font" Target="fonts/LibreFranklinMedium-bold.fntdata"/><Relationship Id="rId16" Type="http://schemas.openxmlformats.org/officeDocument/2006/relationships/slide" Target="slides/slide11.xml"/><Relationship Id="rId38" Type="http://schemas.openxmlformats.org/officeDocument/2006/relationships/font" Target="fonts/LibreFranklinMedium-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9a0f900027_1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a0f900027_1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1a13223305e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1a13223305e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19920cf4a5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19920cf4a5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1a13223305e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1a13223305e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d8d43460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d8d43460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d8d43460a1_0_8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d8d43460a1_0_8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d8d43460a1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1" name="Google Shape;1261;g1d8d43460a1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d8d43460a1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d8d43460a1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g1d8d43460a1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1" name="Google Shape;1271;g1d8d43460a1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d8d43460a1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d8d43460a1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92ff37ea2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92ff37ea2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3969108f1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3969108f1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8" name="Shape 1438"/>
        <p:cNvGrpSpPr/>
        <p:nvPr/>
      </p:nvGrpSpPr>
      <p:grpSpPr>
        <a:xfrm>
          <a:off x="0" y="0"/>
          <a:ext cx="0" cy="0"/>
          <a:chOff x="0" y="0"/>
          <a:chExt cx="0" cy="0"/>
        </a:xfrm>
      </p:grpSpPr>
      <p:sp>
        <p:nvSpPr>
          <p:cNvPr id="1439" name="Google Shape;1439;g1d8d43460a1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0" name="Google Shape;1440;g1d8d43460a1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1d8d43460a1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1d8d43460a1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9925c4eec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9925c4eec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1a13223305e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1a13223305e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19920cf4a5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19920cf4a5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9a557fbe4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9a557fbe4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1d8d43460a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1d8d43460a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9920cf4a53_3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9920cf4a53_3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a1322330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a1322330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a13223305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a13223305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a13223305e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a13223305e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a13223305e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a13223305e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993d73b759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993d73b759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1a13223305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1a13223305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idx="1" type="subTitle"/>
          </p:nvPr>
        </p:nvSpPr>
        <p:spPr>
          <a:xfrm>
            <a:off x="616200" y="3913200"/>
            <a:ext cx="2122200" cy="6492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ctrTitle"/>
          </p:nvPr>
        </p:nvSpPr>
        <p:spPr>
          <a:xfrm>
            <a:off x="590600" y="491400"/>
            <a:ext cx="3666900" cy="3064200"/>
          </a:xfrm>
          <a:prstGeom prst="rect">
            <a:avLst/>
          </a:prstGeom>
        </p:spPr>
        <p:txBody>
          <a:bodyPr anchorCtr="0" anchor="t" bIns="91425" lIns="91425" spcFirstLastPara="1" rIns="91425" wrap="square" tIns="91425">
            <a:noAutofit/>
          </a:bodyPr>
          <a:lstStyle>
            <a:lvl1pPr lvl="0" algn="l">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54" name="Shape 54"/>
        <p:cNvGrpSpPr/>
        <p:nvPr/>
      </p:nvGrpSpPr>
      <p:grpSpPr>
        <a:xfrm>
          <a:off x="0" y="0"/>
          <a:ext cx="0" cy="0"/>
          <a:chOff x="0" y="0"/>
          <a:chExt cx="0" cy="0"/>
        </a:xfrm>
      </p:grpSpPr>
      <p:sp>
        <p:nvSpPr>
          <p:cNvPr id="55" name="Google Shape;55;p11"/>
          <p:cNvSpPr/>
          <p:nvPr/>
        </p:nvSpPr>
        <p:spPr>
          <a:xfrm rot="9395685">
            <a:off x="5208650" y="2137922"/>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p:nvPr/>
        </p:nvSpPr>
        <p:spPr>
          <a:xfrm flipH="1" rot="7057689">
            <a:off x="4749232" y="3482137"/>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flipH="1" rot="593356">
            <a:off x="4530915" y="1856236"/>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rot="-1404315">
            <a:off x="2679409" y="3087050"/>
            <a:ext cx="1255941" cy="690506"/>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p:nvPr/>
        </p:nvSpPr>
        <p:spPr>
          <a:xfrm flipH="1" rot="-3742311">
            <a:off x="3418556" y="1971064"/>
            <a:ext cx="976212" cy="462278"/>
          </a:xfrm>
          <a:prstGeom prst="triangle">
            <a:avLst>
              <a:gd fmla="val 67248"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1"/>
          <p:cNvSpPr/>
          <p:nvPr/>
        </p:nvSpPr>
        <p:spPr>
          <a:xfrm flipH="1" rot="-10206644">
            <a:off x="2197290" y="2209309"/>
            <a:ext cx="2415795" cy="1849932"/>
          </a:xfrm>
          <a:prstGeom prst="triangle">
            <a:avLst>
              <a:gd fmla="val 67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txBox="1"/>
          <p:nvPr>
            <p:ph hasCustomPrompt="1" type="title"/>
          </p:nvPr>
        </p:nvSpPr>
        <p:spPr>
          <a:xfrm>
            <a:off x="2799913" y="2161475"/>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61620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4" name="Google Shape;64;p11"/>
          <p:cNvSpPr txBox="1"/>
          <p:nvPr>
            <p:ph idx="2" type="subTitle"/>
          </p:nvPr>
        </p:nvSpPr>
        <p:spPr>
          <a:xfrm>
            <a:off x="6793250" y="1887275"/>
            <a:ext cx="1834500" cy="936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200">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65" name="Google Shape;65;p11"/>
          <p:cNvSpPr txBox="1"/>
          <p:nvPr>
            <p:ph idx="3"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66" name="Google Shape;66;p11"/>
          <p:cNvSpPr txBox="1"/>
          <p:nvPr>
            <p:ph idx="4" type="subTitle"/>
          </p:nvPr>
        </p:nvSpPr>
        <p:spPr>
          <a:xfrm>
            <a:off x="616200"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7" name="Google Shape;67;p11"/>
          <p:cNvSpPr txBox="1"/>
          <p:nvPr>
            <p:ph idx="5" type="subTitle"/>
          </p:nvPr>
        </p:nvSpPr>
        <p:spPr>
          <a:xfrm>
            <a:off x="6793252" y="2734800"/>
            <a:ext cx="1884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68" name="Google Shape;68;p11"/>
          <p:cNvSpPr txBox="1"/>
          <p:nvPr>
            <p:ph hasCustomPrompt="1" idx="6" type="title"/>
          </p:nvPr>
        </p:nvSpPr>
        <p:spPr>
          <a:xfrm>
            <a:off x="4515713" y="2282900"/>
            <a:ext cx="1834500" cy="145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71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p:cSld name="CUSTOM_17_1">
    <p:spTree>
      <p:nvGrpSpPr>
        <p:cNvPr id="70" name="Shape 70"/>
        <p:cNvGrpSpPr/>
        <p:nvPr/>
      </p:nvGrpSpPr>
      <p:grpSpPr>
        <a:xfrm>
          <a:off x="0" y="0"/>
          <a:ext cx="0" cy="0"/>
          <a:chOff x="0" y="0"/>
          <a:chExt cx="0" cy="0"/>
        </a:xfrm>
      </p:grpSpPr>
      <p:sp>
        <p:nvSpPr>
          <p:cNvPr id="71" name="Google Shape;71;p1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72" name="Google Shape;72;p13"/>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7_1_1">
    <p:spTree>
      <p:nvGrpSpPr>
        <p:cNvPr id="73" name="Shape 73"/>
        <p:cNvGrpSpPr/>
        <p:nvPr/>
      </p:nvGrpSpPr>
      <p:grpSpPr>
        <a:xfrm>
          <a:off x="0" y="0"/>
          <a:ext cx="0" cy="0"/>
          <a:chOff x="0" y="0"/>
          <a:chExt cx="0" cy="0"/>
        </a:xfrm>
      </p:grpSpPr>
      <p:sp>
        <p:nvSpPr>
          <p:cNvPr id="74" name="Google Shape;74;p14"/>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rot="5400000">
            <a:off x="-4683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7_1_1_1">
    <p:spTree>
      <p:nvGrpSpPr>
        <p:cNvPr id="77" name="Shape 77"/>
        <p:cNvGrpSpPr/>
        <p:nvPr/>
      </p:nvGrpSpPr>
      <p:grpSpPr>
        <a:xfrm>
          <a:off x="0" y="0"/>
          <a:ext cx="0" cy="0"/>
          <a:chOff x="0" y="0"/>
          <a:chExt cx="0" cy="0"/>
        </a:xfrm>
      </p:grpSpPr>
      <p:sp>
        <p:nvSpPr>
          <p:cNvPr id="78" name="Google Shape;78;p15"/>
          <p:cNvSpPr/>
          <p:nvPr/>
        </p:nvSpPr>
        <p:spPr>
          <a:xfrm flipH="1" rot="5400454">
            <a:off x="-1417132"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flipH="1" rot="-5400000">
            <a:off x="7422000" y="4683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7_1_1_1_1">
    <p:spTree>
      <p:nvGrpSpPr>
        <p:cNvPr id="81" name="Shape 81"/>
        <p:cNvGrpSpPr/>
        <p:nvPr/>
      </p:nvGrpSpPr>
      <p:grpSpPr>
        <a:xfrm>
          <a:off x="0" y="0"/>
          <a:ext cx="0" cy="0"/>
          <a:chOff x="0" y="0"/>
          <a:chExt cx="0" cy="0"/>
        </a:xfrm>
      </p:grpSpPr>
      <p:sp>
        <p:nvSpPr>
          <p:cNvPr id="82" name="Google Shape;82;p16"/>
          <p:cNvSpPr/>
          <p:nvPr/>
        </p:nvSpPr>
        <p:spPr>
          <a:xfrm rot="-5400454">
            <a:off x="6015293" y="166500"/>
            <a:ext cx="4545900" cy="1710900"/>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7_1_1_1_1_1">
    <p:spTree>
      <p:nvGrpSpPr>
        <p:cNvPr id="84" name="Shape 84"/>
        <p:cNvGrpSpPr/>
        <p:nvPr/>
      </p:nvGrpSpPr>
      <p:grpSpPr>
        <a:xfrm>
          <a:off x="0" y="0"/>
          <a:ext cx="0" cy="0"/>
          <a:chOff x="0" y="0"/>
          <a:chExt cx="0" cy="0"/>
        </a:xfrm>
      </p:grpSpPr>
      <p:sp>
        <p:nvSpPr>
          <p:cNvPr id="85" name="Google Shape;85;p17"/>
          <p:cNvSpPr/>
          <p:nvPr/>
        </p:nvSpPr>
        <p:spPr>
          <a:xfrm>
            <a:off x="0" y="4410000"/>
            <a:ext cx="1299900" cy="744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rot="-5400454">
            <a:off x="6015293" y="166500"/>
            <a:ext cx="4545900" cy="1710900"/>
          </a:xfrm>
          <a:prstGeom prst="triangle">
            <a:avLst>
              <a:gd fmla="val 52282"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7_1_1_1_1_1_1">
    <p:spTree>
      <p:nvGrpSpPr>
        <p:cNvPr id="88" name="Shape 88"/>
        <p:cNvGrpSpPr/>
        <p:nvPr/>
      </p:nvGrpSpPr>
      <p:grpSpPr>
        <a:xfrm>
          <a:off x="0" y="0"/>
          <a:ext cx="0" cy="0"/>
          <a:chOff x="0" y="0"/>
          <a:chExt cx="0" cy="0"/>
        </a:xfrm>
      </p:grpSpPr>
      <p:sp>
        <p:nvSpPr>
          <p:cNvPr id="89" name="Google Shape;89;p18"/>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7_1_1_1_1_1_1_1">
    <p:spTree>
      <p:nvGrpSpPr>
        <p:cNvPr id="92" name="Shape 92"/>
        <p:cNvGrpSpPr/>
        <p:nvPr/>
      </p:nvGrpSpPr>
      <p:grpSpPr>
        <a:xfrm>
          <a:off x="0" y="0"/>
          <a:ext cx="0" cy="0"/>
          <a:chOff x="0" y="0"/>
          <a:chExt cx="0" cy="0"/>
        </a:xfrm>
      </p:grpSpPr>
      <p:sp>
        <p:nvSpPr>
          <p:cNvPr id="93" name="Google Shape;93;p19"/>
          <p:cNvSpPr/>
          <p:nvPr/>
        </p:nvSpPr>
        <p:spPr>
          <a:xfrm flipH="1" rot="10800000">
            <a:off x="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rot="-5400000">
            <a:off x="74220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rot="5400000">
            <a:off x="28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7_1_1_1_1_1_1_1_1">
    <p:spTree>
      <p:nvGrpSpPr>
        <p:cNvPr id="97" name="Shape 97"/>
        <p:cNvGrpSpPr/>
        <p:nvPr/>
      </p:nvGrpSpPr>
      <p:grpSpPr>
        <a:xfrm>
          <a:off x="0" y="0"/>
          <a:ext cx="0" cy="0"/>
          <a:chOff x="0" y="0"/>
          <a:chExt cx="0" cy="0"/>
        </a:xfrm>
      </p:grpSpPr>
      <p:sp>
        <p:nvSpPr>
          <p:cNvPr id="98" name="Google Shape;98;p20"/>
          <p:cNvSpPr/>
          <p:nvPr/>
        </p:nvSpPr>
        <p:spPr>
          <a:xfrm rot="10800000">
            <a:off x="5187600" y="0"/>
            <a:ext cx="39564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0"/>
          <p:cNvSpPr/>
          <p:nvPr/>
        </p:nvSpPr>
        <p:spPr>
          <a:xfrm flipH="1" rot="5400000">
            <a:off x="-468300" y="342300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0"/>
          <p:cNvSpPr/>
          <p:nvPr/>
        </p:nvSpPr>
        <p:spPr>
          <a:xfrm flipH="1" rot="-5400000">
            <a:off x="8028601" y="2755547"/>
            <a:ext cx="862800" cy="360000"/>
          </a:xfrm>
          <a:prstGeom prst="triangle">
            <a:avLst>
              <a:gd fmla="val 6348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886216"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p:nvPr/>
        </p:nvSpPr>
        <p:spPr>
          <a:xfrm rot="5400000">
            <a:off x="-183300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flipH="1">
            <a:off x="616300" y="720000"/>
            <a:ext cx="2895600" cy="1851600"/>
          </a:xfrm>
          <a:prstGeom prst="rect">
            <a:avLst/>
          </a:prstGeom>
        </p:spPr>
        <p:txBody>
          <a:bodyPr anchorCtr="0" anchor="t" bIns="91425" lIns="91425" spcFirstLastPara="1" rIns="91425" wrap="square" tIns="91425">
            <a:noAutofit/>
          </a:bodyPr>
          <a:lstStyle>
            <a:lvl1pPr lvl="0" algn="l">
              <a:spcBef>
                <a:spcPts val="0"/>
              </a:spcBef>
              <a:spcAft>
                <a:spcPts val="0"/>
              </a:spcAft>
              <a:buSzPts val="4100"/>
              <a:buNone/>
              <a:defRPr sz="5500"/>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17" name="Google Shape;17;p3"/>
          <p:cNvSpPr txBox="1"/>
          <p:nvPr>
            <p:ph hasCustomPrompt="1" idx="2" type="title"/>
          </p:nvPr>
        </p:nvSpPr>
        <p:spPr>
          <a:xfrm flipH="1">
            <a:off x="616300" y="3795175"/>
            <a:ext cx="1635300" cy="988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8" name="Google Shape;18;p3"/>
          <p:cNvSpPr txBox="1"/>
          <p:nvPr>
            <p:ph idx="1" type="subTitle"/>
          </p:nvPr>
        </p:nvSpPr>
        <p:spPr>
          <a:xfrm flipH="1">
            <a:off x="5312925" y="3960725"/>
            <a:ext cx="3093600" cy="678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8">
    <p:spTree>
      <p:nvGrpSpPr>
        <p:cNvPr id="102" name="Shape 102"/>
        <p:cNvGrpSpPr/>
        <p:nvPr/>
      </p:nvGrpSpPr>
      <p:grpSpPr>
        <a:xfrm>
          <a:off x="0" y="0"/>
          <a:ext cx="0" cy="0"/>
          <a:chOff x="0" y="0"/>
          <a:chExt cx="0" cy="0"/>
        </a:xfrm>
      </p:grpSpPr>
      <p:sp>
        <p:nvSpPr>
          <p:cNvPr id="103" name="Google Shape;103;p21"/>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1"/>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06" name="Google Shape;106;p21"/>
          <p:cNvSpPr txBox="1"/>
          <p:nvPr>
            <p:ph idx="1" type="subTitle"/>
          </p:nvPr>
        </p:nvSpPr>
        <p:spPr>
          <a:xfrm>
            <a:off x="6336385" y="2307650"/>
            <a:ext cx="1440000" cy="496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07" name="Google Shape;107;p21"/>
          <p:cNvSpPr txBox="1"/>
          <p:nvPr>
            <p:ph idx="2" type="subTitle"/>
          </p:nvPr>
        </p:nvSpPr>
        <p:spPr>
          <a:xfrm>
            <a:off x="6337577" y="2750075"/>
            <a:ext cx="1882800" cy="9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108" name="Shape 108"/>
        <p:cNvGrpSpPr/>
        <p:nvPr/>
      </p:nvGrpSpPr>
      <p:grpSpPr>
        <a:xfrm>
          <a:off x="0" y="0"/>
          <a:ext cx="0" cy="0"/>
          <a:chOff x="0" y="0"/>
          <a:chExt cx="0" cy="0"/>
        </a:xfrm>
      </p:grpSpPr>
      <p:sp>
        <p:nvSpPr>
          <p:cNvPr id="109" name="Google Shape;109;p22"/>
          <p:cNvSpPr/>
          <p:nvPr/>
        </p:nvSpPr>
        <p:spPr>
          <a:xfrm flipH="1" rot="-5400000">
            <a:off x="74220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subTitle"/>
          </p:nvPr>
        </p:nvSpPr>
        <p:spPr>
          <a:xfrm>
            <a:off x="62070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1" name="Google Shape;111;p22"/>
          <p:cNvSpPr txBox="1"/>
          <p:nvPr>
            <p:ph idx="2" type="subTitle"/>
          </p:nvPr>
        </p:nvSpPr>
        <p:spPr>
          <a:xfrm>
            <a:off x="620700" y="2215425"/>
            <a:ext cx="2595600" cy="36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1600"/>
              </a:spcBef>
              <a:spcAft>
                <a:spcPts val="0"/>
              </a:spcAft>
              <a:buClr>
                <a:schemeClr val="dk1"/>
              </a:buClr>
              <a:buSzPts val="1400"/>
              <a:buNone/>
              <a:defRPr>
                <a:solidFill>
                  <a:schemeClr val="dk1"/>
                </a:solidFill>
              </a:defRPr>
            </a:lvl3pPr>
            <a:lvl4pPr lvl="3">
              <a:spcBef>
                <a:spcPts val="1600"/>
              </a:spcBef>
              <a:spcAft>
                <a:spcPts val="0"/>
              </a:spcAft>
              <a:buClr>
                <a:schemeClr val="dk1"/>
              </a:buClr>
              <a:buSzPts val="1400"/>
              <a:buNone/>
              <a:defRPr>
                <a:solidFill>
                  <a:schemeClr val="dk1"/>
                </a:solidFill>
              </a:defRPr>
            </a:lvl4pPr>
            <a:lvl5pPr lvl="4">
              <a:spcBef>
                <a:spcPts val="1600"/>
              </a:spcBef>
              <a:spcAft>
                <a:spcPts val="0"/>
              </a:spcAft>
              <a:buClr>
                <a:schemeClr val="dk1"/>
              </a:buClr>
              <a:buSzPts val="1400"/>
              <a:buNone/>
              <a:defRPr>
                <a:solidFill>
                  <a:schemeClr val="dk1"/>
                </a:solidFill>
              </a:defRPr>
            </a:lvl5pPr>
            <a:lvl6pPr lvl="5">
              <a:spcBef>
                <a:spcPts val="1600"/>
              </a:spcBef>
              <a:spcAft>
                <a:spcPts val="0"/>
              </a:spcAft>
              <a:buClr>
                <a:schemeClr val="dk1"/>
              </a:buClr>
              <a:buSzPts val="1400"/>
              <a:buNone/>
              <a:defRPr>
                <a:solidFill>
                  <a:schemeClr val="dk1"/>
                </a:solidFill>
              </a:defRPr>
            </a:lvl6pPr>
            <a:lvl7pPr lvl="6">
              <a:spcBef>
                <a:spcPts val="1600"/>
              </a:spcBef>
              <a:spcAft>
                <a:spcPts val="0"/>
              </a:spcAft>
              <a:buClr>
                <a:schemeClr val="dk1"/>
              </a:buClr>
              <a:buSzPts val="1400"/>
              <a:buNone/>
              <a:defRPr>
                <a:solidFill>
                  <a:schemeClr val="dk1"/>
                </a:solidFill>
              </a:defRPr>
            </a:lvl7pPr>
            <a:lvl8pPr lvl="7">
              <a:spcBef>
                <a:spcPts val="1600"/>
              </a:spcBef>
              <a:spcAft>
                <a:spcPts val="0"/>
              </a:spcAft>
              <a:buClr>
                <a:schemeClr val="dk1"/>
              </a:buClr>
              <a:buSzPts val="1400"/>
              <a:buNone/>
              <a:defRPr>
                <a:solidFill>
                  <a:schemeClr val="dk1"/>
                </a:solidFill>
              </a:defRPr>
            </a:lvl8pPr>
            <a:lvl9pPr lvl="8">
              <a:spcBef>
                <a:spcPts val="1600"/>
              </a:spcBef>
              <a:spcAft>
                <a:spcPts val="1600"/>
              </a:spcAft>
              <a:buClr>
                <a:schemeClr val="dk1"/>
              </a:buClr>
              <a:buSzPts val="1400"/>
              <a:buNone/>
              <a:defRPr>
                <a:solidFill>
                  <a:schemeClr val="dk1"/>
                </a:solidFill>
              </a:defRPr>
            </a:lvl9pPr>
          </a:lstStyle>
          <a:p/>
        </p:txBody>
      </p:sp>
      <p:sp>
        <p:nvSpPr>
          <p:cNvPr id="112" name="Google Shape;112;p22"/>
          <p:cNvSpPr txBox="1"/>
          <p:nvPr>
            <p:ph idx="3" type="subTitle"/>
          </p:nvPr>
        </p:nvSpPr>
        <p:spPr>
          <a:xfrm>
            <a:off x="62070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3" name="Google Shape;113;p22"/>
          <p:cNvSpPr txBox="1"/>
          <p:nvPr>
            <p:ph idx="4" type="subTitle"/>
          </p:nvPr>
        </p:nvSpPr>
        <p:spPr>
          <a:xfrm>
            <a:off x="3342325"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4" name="Google Shape;114;p22"/>
          <p:cNvSpPr txBox="1"/>
          <p:nvPr>
            <p:ph idx="5" type="subTitle"/>
          </p:nvPr>
        </p:nvSpPr>
        <p:spPr>
          <a:xfrm>
            <a:off x="6063950" y="185157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5" name="Google Shape;115;p22"/>
          <p:cNvSpPr txBox="1"/>
          <p:nvPr>
            <p:ph idx="6" type="subTitle"/>
          </p:nvPr>
        </p:nvSpPr>
        <p:spPr>
          <a:xfrm>
            <a:off x="620700" y="3428625"/>
            <a:ext cx="21393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6" name="Google Shape;116;p22"/>
          <p:cNvSpPr txBox="1"/>
          <p:nvPr>
            <p:ph idx="7" type="subTitle"/>
          </p:nvPr>
        </p:nvSpPr>
        <p:spPr>
          <a:xfrm>
            <a:off x="3342325"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7" name="Google Shape;117;p22"/>
          <p:cNvSpPr txBox="1"/>
          <p:nvPr>
            <p:ph idx="8" type="subTitle"/>
          </p:nvPr>
        </p:nvSpPr>
        <p:spPr>
          <a:xfrm>
            <a:off x="6063950" y="3428625"/>
            <a:ext cx="21597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sz="1600">
                <a:solidFill>
                  <a:schemeClr val="dk1"/>
                </a:solidFill>
                <a:latin typeface="Be Vietnam"/>
                <a:ea typeface="Be Vietnam"/>
                <a:cs typeface="Be Vietnam"/>
                <a:sym typeface="Be Vietnam"/>
              </a:defRPr>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18" name="Google Shape;118;p22"/>
          <p:cNvSpPr txBox="1"/>
          <p:nvPr>
            <p:ph hasCustomPrompt="1" type="title"/>
          </p:nvPr>
        </p:nvSpPr>
        <p:spPr>
          <a:xfrm flipH="1">
            <a:off x="62070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19" name="Google Shape;119;p22"/>
          <p:cNvSpPr txBox="1"/>
          <p:nvPr>
            <p:ph hasCustomPrompt="1" idx="9" type="title"/>
          </p:nvPr>
        </p:nvSpPr>
        <p:spPr>
          <a:xfrm>
            <a:off x="3342325"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0" name="Google Shape;120;p22"/>
          <p:cNvSpPr txBox="1"/>
          <p:nvPr>
            <p:ph hasCustomPrompt="1" idx="13" type="title"/>
          </p:nvPr>
        </p:nvSpPr>
        <p:spPr>
          <a:xfrm>
            <a:off x="6063950" y="149157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1" name="Google Shape;121;p22"/>
          <p:cNvSpPr txBox="1"/>
          <p:nvPr>
            <p:ph hasCustomPrompt="1" idx="14" type="title"/>
          </p:nvPr>
        </p:nvSpPr>
        <p:spPr>
          <a:xfrm flipH="1">
            <a:off x="62070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2" name="Google Shape;122;p22"/>
          <p:cNvSpPr txBox="1"/>
          <p:nvPr>
            <p:ph hasCustomPrompt="1" idx="15" type="title"/>
          </p:nvPr>
        </p:nvSpPr>
        <p:spPr>
          <a:xfrm>
            <a:off x="3342325"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3" name="Google Shape;123;p22"/>
          <p:cNvSpPr txBox="1"/>
          <p:nvPr>
            <p:ph hasCustomPrompt="1" idx="16" type="title"/>
          </p:nvPr>
        </p:nvSpPr>
        <p:spPr>
          <a:xfrm>
            <a:off x="6063950" y="3068625"/>
            <a:ext cx="1080000" cy="360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dk1"/>
              </a:buClr>
              <a:buSzPts val="3000"/>
              <a:buNone/>
              <a:defRPr sz="2400">
                <a:solidFill>
                  <a:schemeClr val="dk1"/>
                </a:solidFill>
              </a:defRPr>
            </a:lvl1pPr>
            <a:lvl2pPr lvl="1" rtl="0" algn="ctr">
              <a:spcBef>
                <a:spcPts val="0"/>
              </a:spcBef>
              <a:spcAft>
                <a:spcPts val="0"/>
              </a:spcAft>
              <a:buClr>
                <a:schemeClr val="dk1"/>
              </a:buClr>
              <a:buSzPts val="3000"/>
              <a:buNone/>
              <a:defRPr sz="3000">
                <a:solidFill>
                  <a:schemeClr val="dk1"/>
                </a:solidFill>
              </a:defRPr>
            </a:lvl2pPr>
            <a:lvl3pPr lvl="2" rtl="0" algn="ctr">
              <a:spcBef>
                <a:spcPts val="0"/>
              </a:spcBef>
              <a:spcAft>
                <a:spcPts val="0"/>
              </a:spcAft>
              <a:buClr>
                <a:schemeClr val="dk1"/>
              </a:buClr>
              <a:buSzPts val="3000"/>
              <a:buNone/>
              <a:defRPr sz="3000">
                <a:solidFill>
                  <a:schemeClr val="dk1"/>
                </a:solidFill>
              </a:defRPr>
            </a:lvl3pPr>
            <a:lvl4pPr lvl="3" rtl="0" algn="ctr">
              <a:spcBef>
                <a:spcPts val="0"/>
              </a:spcBef>
              <a:spcAft>
                <a:spcPts val="0"/>
              </a:spcAft>
              <a:buClr>
                <a:schemeClr val="dk1"/>
              </a:buClr>
              <a:buSzPts val="3000"/>
              <a:buNone/>
              <a:defRPr sz="3000">
                <a:solidFill>
                  <a:schemeClr val="dk1"/>
                </a:solidFill>
              </a:defRPr>
            </a:lvl4pPr>
            <a:lvl5pPr lvl="4" rtl="0" algn="ctr">
              <a:spcBef>
                <a:spcPts val="0"/>
              </a:spcBef>
              <a:spcAft>
                <a:spcPts val="0"/>
              </a:spcAft>
              <a:buClr>
                <a:schemeClr val="dk1"/>
              </a:buClr>
              <a:buSzPts val="3000"/>
              <a:buNone/>
              <a:defRPr sz="3000">
                <a:solidFill>
                  <a:schemeClr val="dk1"/>
                </a:solidFill>
              </a:defRPr>
            </a:lvl5pPr>
            <a:lvl6pPr lvl="5" rtl="0" algn="ctr">
              <a:spcBef>
                <a:spcPts val="0"/>
              </a:spcBef>
              <a:spcAft>
                <a:spcPts val="0"/>
              </a:spcAft>
              <a:buClr>
                <a:schemeClr val="dk1"/>
              </a:buClr>
              <a:buSzPts val="3000"/>
              <a:buNone/>
              <a:defRPr sz="3000">
                <a:solidFill>
                  <a:schemeClr val="dk1"/>
                </a:solidFill>
              </a:defRPr>
            </a:lvl6pPr>
            <a:lvl7pPr lvl="6" rtl="0" algn="ctr">
              <a:spcBef>
                <a:spcPts val="0"/>
              </a:spcBef>
              <a:spcAft>
                <a:spcPts val="0"/>
              </a:spcAft>
              <a:buClr>
                <a:schemeClr val="dk1"/>
              </a:buClr>
              <a:buSzPts val="3000"/>
              <a:buNone/>
              <a:defRPr sz="3000">
                <a:solidFill>
                  <a:schemeClr val="dk1"/>
                </a:solidFill>
              </a:defRPr>
            </a:lvl7pPr>
            <a:lvl8pPr lvl="7" rtl="0" algn="ctr">
              <a:spcBef>
                <a:spcPts val="0"/>
              </a:spcBef>
              <a:spcAft>
                <a:spcPts val="0"/>
              </a:spcAft>
              <a:buClr>
                <a:schemeClr val="dk1"/>
              </a:buClr>
              <a:buSzPts val="3000"/>
              <a:buNone/>
              <a:defRPr sz="3000">
                <a:solidFill>
                  <a:schemeClr val="dk1"/>
                </a:solidFill>
              </a:defRPr>
            </a:lvl8pPr>
            <a:lvl9pPr lvl="8" rtl="0" algn="ctr">
              <a:spcBef>
                <a:spcPts val="0"/>
              </a:spcBef>
              <a:spcAft>
                <a:spcPts val="0"/>
              </a:spcAft>
              <a:buClr>
                <a:schemeClr val="dk1"/>
              </a:buClr>
              <a:buSzPts val="3000"/>
              <a:buNone/>
              <a:defRPr sz="3000">
                <a:solidFill>
                  <a:schemeClr val="dk1"/>
                </a:solidFill>
              </a:defRPr>
            </a:lvl9pPr>
          </a:lstStyle>
          <a:p>
            <a:r>
              <a:t>xx%</a:t>
            </a:r>
          </a:p>
        </p:txBody>
      </p:sp>
      <p:sp>
        <p:nvSpPr>
          <p:cNvPr id="124" name="Google Shape;124;p22"/>
          <p:cNvSpPr txBox="1"/>
          <p:nvPr>
            <p:ph idx="17"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4100"/>
              <a:buNone/>
              <a:defRPr>
                <a:solidFill>
                  <a:schemeClr val="dk1"/>
                </a:solidFill>
              </a:defRPr>
            </a:lvl1pPr>
            <a:lvl2pPr lvl="1" rtl="0">
              <a:spcBef>
                <a:spcPts val="0"/>
              </a:spcBef>
              <a:spcAft>
                <a:spcPts val="0"/>
              </a:spcAft>
              <a:buClr>
                <a:schemeClr val="dk1"/>
              </a:buClr>
              <a:buSzPts val="4100"/>
              <a:buNone/>
              <a:defRPr>
                <a:solidFill>
                  <a:schemeClr val="dk1"/>
                </a:solidFill>
              </a:defRPr>
            </a:lvl2pPr>
            <a:lvl3pPr lvl="2" rtl="0">
              <a:spcBef>
                <a:spcPts val="0"/>
              </a:spcBef>
              <a:spcAft>
                <a:spcPts val="0"/>
              </a:spcAft>
              <a:buClr>
                <a:schemeClr val="dk1"/>
              </a:buClr>
              <a:buSzPts val="4100"/>
              <a:buNone/>
              <a:defRPr>
                <a:solidFill>
                  <a:schemeClr val="dk1"/>
                </a:solidFill>
              </a:defRPr>
            </a:lvl3pPr>
            <a:lvl4pPr lvl="3" rtl="0">
              <a:spcBef>
                <a:spcPts val="0"/>
              </a:spcBef>
              <a:spcAft>
                <a:spcPts val="0"/>
              </a:spcAft>
              <a:buClr>
                <a:schemeClr val="dk1"/>
              </a:buClr>
              <a:buSzPts val="4100"/>
              <a:buNone/>
              <a:defRPr>
                <a:solidFill>
                  <a:schemeClr val="dk1"/>
                </a:solidFill>
              </a:defRPr>
            </a:lvl4pPr>
            <a:lvl5pPr lvl="4" rtl="0">
              <a:spcBef>
                <a:spcPts val="0"/>
              </a:spcBef>
              <a:spcAft>
                <a:spcPts val="0"/>
              </a:spcAft>
              <a:buClr>
                <a:schemeClr val="dk1"/>
              </a:buClr>
              <a:buSzPts val="4100"/>
              <a:buNone/>
              <a:defRPr>
                <a:solidFill>
                  <a:schemeClr val="dk1"/>
                </a:solidFill>
              </a:defRPr>
            </a:lvl5pPr>
            <a:lvl6pPr lvl="5" rtl="0">
              <a:spcBef>
                <a:spcPts val="0"/>
              </a:spcBef>
              <a:spcAft>
                <a:spcPts val="0"/>
              </a:spcAft>
              <a:buClr>
                <a:schemeClr val="dk1"/>
              </a:buClr>
              <a:buSzPts val="4100"/>
              <a:buNone/>
              <a:defRPr>
                <a:solidFill>
                  <a:schemeClr val="dk1"/>
                </a:solidFill>
              </a:defRPr>
            </a:lvl6pPr>
            <a:lvl7pPr lvl="6" rtl="0">
              <a:spcBef>
                <a:spcPts val="0"/>
              </a:spcBef>
              <a:spcAft>
                <a:spcPts val="0"/>
              </a:spcAft>
              <a:buClr>
                <a:schemeClr val="dk1"/>
              </a:buClr>
              <a:buSzPts val="4100"/>
              <a:buNone/>
              <a:defRPr>
                <a:solidFill>
                  <a:schemeClr val="dk1"/>
                </a:solidFill>
              </a:defRPr>
            </a:lvl7pPr>
            <a:lvl8pPr lvl="7" rtl="0">
              <a:spcBef>
                <a:spcPts val="0"/>
              </a:spcBef>
              <a:spcAft>
                <a:spcPts val="0"/>
              </a:spcAft>
              <a:buClr>
                <a:schemeClr val="dk1"/>
              </a:buClr>
              <a:buSzPts val="4100"/>
              <a:buNone/>
              <a:defRPr>
                <a:solidFill>
                  <a:schemeClr val="dk1"/>
                </a:solidFill>
              </a:defRPr>
            </a:lvl8pPr>
            <a:lvl9pPr lvl="8" rtl="0">
              <a:spcBef>
                <a:spcPts val="0"/>
              </a:spcBef>
              <a:spcAft>
                <a:spcPts val="0"/>
              </a:spcAft>
              <a:buClr>
                <a:schemeClr val="dk1"/>
              </a:buClr>
              <a:buSzPts val="4100"/>
              <a:buNone/>
              <a:defRPr>
                <a:solidFill>
                  <a:schemeClr val="dk1"/>
                </a:solidFill>
              </a:defRPr>
            </a:lvl9pPr>
          </a:lstStyle>
          <a:p/>
        </p:txBody>
      </p:sp>
      <p:sp>
        <p:nvSpPr>
          <p:cNvPr id="125" name="Google Shape;125;p22"/>
          <p:cNvSpPr txBox="1"/>
          <p:nvPr>
            <p:ph idx="18" type="subTitle"/>
          </p:nvPr>
        </p:nvSpPr>
        <p:spPr>
          <a:xfrm>
            <a:off x="3342325"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6" name="Google Shape;126;p22"/>
          <p:cNvSpPr txBox="1"/>
          <p:nvPr>
            <p:ph idx="19" type="subTitle"/>
          </p:nvPr>
        </p:nvSpPr>
        <p:spPr>
          <a:xfrm>
            <a:off x="6063950" y="221542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7" name="Google Shape;127;p22"/>
          <p:cNvSpPr txBox="1"/>
          <p:nvPr>
            <p:ph idx="20" type="subTitle"/>
          </p:nvPr>
        </p:nvSpPr>
        <p:spPr>
          <a:xfrm>
            <a:off x="3342325"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
        <p:nvSpPr>
          <p:cNvPr id="128" name="Google Shape;128;p22"/>
          <p:cNvSpPr txBox="1"/>
          <p:nvPr>
            <p:ph idx="21" type="subTitle"/>
          </p:nvPr>
        </p:nvSpPr>
        <p:spPr>
          <a:xfrm>
            <a:off x="6063950" y="3794775"/>
            <a:ext cx="2595600" cy="36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600"/>
              <a:buNone/>
              <a:defRPr sz="16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spTree>
      <p:nvGrpSpPr>
        <p:cNvPr id="129" name="Shape 129"/>
        <p:cNvGrpSpPr/>
        <p:nvPr/>
      </p:nvGrpSpPr>
      <p:grpSpPr>
        <a:xfrm>
          <a:off x="0" y="0"/>
          <a:ext cx="0" cy="0"/>
          <a:chOff x="0" y="0"/>
          <a:chExt cx="0" cy="0"/>
        </a:xfrm>
      </p:grpSpPr>
      <p:sp>
        <p:nvSpPr>
          <p:cNvPr id="130" name="Google Shape;130;p23"/>
          <p:cNvSpPr/>
          <p:nvPr/>
        </p:nvSpPr>
        <p:spPr>
          <a:xfrm flipH="1" rot="10800000">
            <a:off x="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32" name="Google Shape;132;p23"/>
          <p:cNvSpPr txBox="1"/>
          <p:nvPr>
            <p:ph idx="1" type="subTitle"/>
          </p:nvPr>
        </p:nvSpPr>
        <p:spPr>
          <a:xfrm>
            <a:off x="821150"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3" name="Google Shape;133;p23"/>
          <p:cNvSpPr txBox="1"/>
          <p:nvPr>
            <p:ph idx="2" type="subTitle"/>
          </p:nvPr>
        </p:nvSpPr>
        <p:spPr>
          <a:xfrm>
            <a:off x="6719376" y="38501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3"/>
          <p:cNvSpPr txBox="1"/>
          <p:nvPr>
            <p:ph idx="3" type="subTitle"/>
          </p:nvPr>
        </p:nvSpPr>
        <p:spPr>
          <a:xfrm>
            <a:off x="6719376"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5" name="Google Shape;135;p23"/>
          <p:cNvSpPr txBox="1"/>
          <p:nvPr>
            <p:ph idx="4" type="subTitle"/>
          </p:nvPr>
        </p:nvSpPr>
        <p:spPr>
          <a:xfrm>
            <a:off x="821150" y="2161650"/>
            <a:ext cx="19707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6" name="Google Shape;136;p23"/>
          <p:cNvSpPr txBox="1"/>
          <p:nvPr>
            <p:ph idx="5" type="subTitle"/>
          </p:nvPr>
        </p:nvSpPr>
        <p:spPr>
          <a:xfrm>
            <a:off x="821138" y="1826925"/>
            <a:ext cx="1603500" cy="306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37" name="Google Shape;137;p23"/>
          <p:cNvSpPr txBox="1"/>
          <p:nvPr>
            <p:ph idx="6" type="subTitle"/>
          </p:nvPr>
        </p:nvSpPr>
        <p:spPr>
          <a:xfrm>
            <a:off x="821138"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8" name="Google Shape;138;p23"/>
          <p:cNvSpPr txBox="1"/>
          <p:nvPr>
            <p:ph idx="7" type="subTitle"/>
          </p:nvPr>
        </p:nvSpPr>
        <p:spPr>
          <a:xfrm>
            <a:off x="6719363" y="3520300"/>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9" name="Google Shape;139;p23"/>
          <p:cNvSpPr txBox="1"/>
          <p:nvPr>
            <p:ph idx="8" type="subTitle"/>
          </p:nvPr>
        </p:nvSpPr>
        <p:spPr>
          <a:xfrm>
            <a:off x="6719363" y="1826925"/>
            <a:ext cx="1603500" cy="306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Font typeface="Be Vietnam"/>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9">
    <p:spTree>
      <p:nvGrpSpPr>
        <p:cNvPr id="140" name="Shape 140"/>
        <p:cNvGrpSpPr/>
        <p:nvPr/>
      </p:nvGrpSpPr>
      <p:grpSpPr>
        <a:xfrm>
          <a:off x="0" y="0"/>
          <a:ext cx="0" cy="0"/>
          <a:chOff x="0" y="0"/>
          <a:chExt cx="0" cy="0"/>
        </a:xfrm>
      </p:grpSpPr>
      <p:sp>
        <p:nvSpPr>
          <p:cNvPr id="141" name="Google Shape;141;p24"/>
          <p:cNvSpPr/>
          <p:nvPr/>
        </p:nvSpPr>
        <p:spPr>
          <a:xfrm rot="-5400545">
            <a:off x="-41495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flipH="1" rot="5400501">
            <a:off x="-2566725" y="1315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flipH="1">
            <a:off x="1529425" y="1821047"/>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flipH="1" rot="1735613">
            <a:off x="2922573" y="374063"/>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p:nvPr/>
        </p:nvSpPr>
        <p:spPr>
          <a:xfrm flipH="1">
            <a:off x="6486290" y="455813"/>
            <a:ext cx="862800" cy="360000"/>
          </a:xfrm>
          <a:prstGeom prst="triangle">
            <a:avLst>
              <a:gd fmla="val 79071"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flipH="1" rot="-2872435">
            <a:off x="6482459" y="4144893"/>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p:nvPr/>
        </p:nvSpPr>
        <p:spPr>
          <a:xfrm flipH="1" rot="10423910">
            <a:off x="4282111" y="3798039"/>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4"/>
          <p:cNvSpPr/>
          <p:nvPr/>
        </p:nvSpPr>
        <p:spPr>
          <a:xfrm rot="9168373">
            <a:off x="8331016" y="3196130"/>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4"/>
          <p:cNvSpPr/>
          <p:nvPr/>
        </p:nvSpPr>
        <p:spPr>
          <a:xfrm flipH="1" rot="10800000">
            <a:off x="1418050" y="4633849"/>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ph type="title"/>
          </p:nvPr>
        </p:nvSpPr>
        <p:spPr>
          <a:xfrm>
            <a:off x="3264900" y="17305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1" name="Google Shape;151;p24"/>
          <p:cNvSpPr txBox="1"/>
          <p:nvPr>
            <p:ph idx="1" type="subTitle"/>
          </p:nvPr>
        </p:nvSpPr>
        <p:spPr>
          <a:xfrm>
            <a:off x="616200" y="331087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2" name="Google Shape;152;p24"/>
          <p:cNvSpPr txBox="1"/>
          <p:nvPr>
            <p:ph idx="2" type="subTitle"/>
          </p:nvPr>
        </p:nvSpPr>
        <p:spPr>
          <a:xfrm>
            <a:off x="3264900" y="2349588"/>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3" name="Google Shape;153;p24"/>
          <p:cNvSpPr txBox="1"/>
          <p:nvPr>
            <p:ph idx="3" type="subTitle"/>
          </p:nvPr>
        </p:nvSpPr>
        <p:spPr>
          <a:xfrm>
            <a:off x="6257690" y="1433325"/>
            <a:ext cx="2051700" cy="79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4" name="Google Shape;154;p24"/>
          <p:cNvSpPr txBox="1"/>
          <p:nvPr>
            <p:ph idx="4" type="title"/>
          </p:nvPr>
        </p:nvSpPr>
        <p:spPr>
          <a:xfrm>
            <a:off x="6257700" y="81582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5" name="Google Shape;155;p24"/>
          <p:cNvSpPr txBox="1"/>
          <p:nvPr>
            <p:ph idx="5" type="title"/>
          </p:nvPr>
        </p:nvSpPr>
        <p:spPr>
          <a:xfrm>
            <a:off x="616200" y="2695775"/>
            <a:ext cx="2478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36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6">
    <p:spTree>
      <p:nvGrpSpPr>
        <p:cNvPr id="156" name="Shape 156"/>
        <p:cNvGrpSpPr/>
        <p:nvPr/>
      </p:nvGrpSpPr>
      <p:grpSpPr>
        <a:xfrm>
          <a:off x="0" y="0"/>
          <a:ext cx="0" cy="0"/>
          <a:chOff x="0" y="0"/>
          <a:chExt cx="0" cy="0"/>
        </a:xfrm>
      </p:grpSpPr>
      <p:sp>
        <p:nvSpPr>
          <p:cNvPr id="157" name="Google Shape;157;p25"/>
          <p:cNvSpPr txBox="1"/>
          <p:nvPr>
            <p:ph type="title"/>
          </p:nvPr>
        </p:nvSpPr>
        <p:spPr>
          <a:xfrm>
            <a:off x="752200" y="491400"/>
            <a:ext cx="7767600" cy="1998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58" name="Google Shape;158;p25"/>
          <p:cNvSpPr txBox="1"/>
          <p:nvPr>
            <p:ph idx="1" type="subTitle"/>
          </p:nvPr>
        </p:nvSpPr>
        <p:spPr>
          <a:xfrm>
            <a:off x="4946704" y="3425100"/>
            <a:ext cx="3573000" cy="98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Six Column 3">
  <p:cSld name="CUSTOM_11">
    <p:spTree>
      <p:nvGrpSpPr>
        <p:cNvPr id="159" name="Shape 159"/>
        <p:cNvGrpSpPr/>
        <p:nvPr/>
      </p:nvGrpSpPr>
      <p:grpSpPr>
        <a:xfrm>
          <a:off x="0" y="0"/>
          <a:ext cx="0" cy="0"/>
          <a:chOff x="0" y="0"/>
          <a:chExt cx="0" cy="0"/>
        </a:xfrm>
      </p:grpSpPr>
      <p:sp>
        <p:nvSpPr>
          <p:cNvPr id="160" name="Google Shape;160;p2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flipH="1" rot="-5400000">
            <a:off x="6596700" y="1293600"/>
            <a:ext cx="38409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idx="1" type="subTitle"/>
          </p:nvPr>
        </p:nvSpPr>
        <p:spPr>
          <a:xfrm>
            <a:off x="2262975" y="1477125"/>
            <a:ext cx="4590600" cy="102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3" name="Google Shape;163;p2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64" name="Google Shape;164;p26"/>
          <p:cNvSpPr txBox="1"/>
          <p:nvPr>
            <p:ph idx="2" type="subTitle"/>
          </p:nvPr>
        </p:nvSpPr>
        <p:spPr>
          <a:xfrm>
            <a:off x="1301249"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5" name="Google Shape;165;p26"/>
          <p:cNvSpPr txBox="1"/>
          <p:nvPr>
            <p:ph idx="3" type="subTitle"/>
          </p:nvPr>
        </p:nvSpPr>
        <p:spPr>
          <a:xfrm>
            <a:off x="4125473"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6" name="Google Shape;166;p26"/>
          <p:cNvSpPr txBox="1"/>
          <p:nvPr>
            <p:ph idx="4" type="subTitle"/>
          </p:nvPr>
        </p:nvSpPr>
        <p:spPr>
          <a:xfrm>
            <a:off x="6838451" y="3125975"/>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7" name="Google Shape;167;p26"/>
          <p:cNvSpPr txBox="1"/>
          <p:nvPr>
            <p:ph idx="5" type="subTitle"/>
          </p:nvPr>
        </p:nvSpPr>
        <p:spPr>
          <a:xfrm>
            <a:off x="1301249"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8" name="Google Shape;168;p26"/>
          <p:cNvSpPr txBox="1"/>
          <p:nvPr>
            <p:ph idx="6" type="subTitle"/>
          </p:nvPr>
        </p:nvSpPr>
        <p:spPr>
          <a:xfrm>
            <a:off x="4125473"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69" name="Google Shape;169;p26"/>
          <p:cNvSpPr txBox="1"/>
          <p:nvPr>
            <p:ph idx="7" type="subTitle"/>
          </p:nvPr>
        </p:nvSpPr>
        <p:spPr>
          <a:xfrm>
            <a:off x="6838451" y="4104300"/>
            <a:ext cx="1573500" cy="381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200">
                <a:solidFill>
                  <a:schemeClr val="dk1"/>
                </a:solidFill>
                <a:latin typeface="Be Vietnam"/>
                <a:ea typeface="Be Vietnam"/>
                <a:cs typeface="Be Vietnam"/>
                <a:sym typeface="Be Vietna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0">
    <p:spTree>
      <p:nvGrpSpPr>
        <p:cNvPr id="170" name="Shape 170"/>
        <p:cNvGrpSpPr/>
        <p:nvPr/>
      </p:nvGrpSpPr>
      <p:grpSpPr>
        <a:xfrm>
          <a:off x="0" y="0"/>
          <a:ext cx="0" cy="0"/>
          <a:chOff x="0" y="0"/>
          <a:chExt cx="0" cy="0"/>
        </a:xfrm>
      </p:grpSpPr>
      <p:sp>
        <p:nvSpPr>
          <p:cNvPr id="171" name="Google Shape;171;p27"/>
          <p:cNvSpPr/>
          <p:nvPr/>
        </p:nvSpPr>
        <p:spPr>
          <a:xfrm>
            <a:off x="-7075" y="3399049"/>
            <a:ext cx="3084600" cy="17658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flipH="1">
            <a:off x="1371600" y="715319"/>
            <a:ext cx="7772400" cy="4449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txBox="1"/>
          <p:nvPr>
            <p:ph type="title"/>
          </p:nvPr>
        </p:nvSpPr>
        <p:spPr>
          <a:xfrm>
            <a:off x="616200" y="720000"/>
            <a:ext cx="5261700" cy="2490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100"/>
              <a:buNone/>
              <a:defRPr sz="8000"/>
            </a:lvl1pPr>
            <a:lvl2pPr lvl="1" rtl="0">
              <a:spcBef>
                <a:spcPts val="0"/>
              </a:spcBef>
              <a:spcAft>
                <a:spcPts val="0"/>
              </a:spcAft>
              <a:buSzPts val="4100"/>
              <a:buNone/>
              <a:defRPr>
                <a:latin typeface="Catamaran"/>
                <a:ea typeface="Catamaran"/>
                <a:cs typeface="Catamaran"/>
                <a:sym typeface="Catamaran"/>
              </a:defRPr>
            </a:lvl2pPr>
            <a:lvl3pPr lvl="2" rtl="0">
              <a:spcBef>
                <a:spcPts val="0"/>
              </a:spcBef>
              <a:spcAft>
                <a:spcPts val="0"/>
              </a:spcAft>
              <a:buSzPts val="4100"/>
              <a:buNone/>
              <a:defRPr>
                <a:latin typeface="Catamaran"/>
                <a:ea typeface="Catamaran"/>
                <a:cs typeface="Catamaran"/>
                <a:sym typeface="Catamaran"/>
              </a:defRPr>
            </a:lvl3pPr>
            <a:lvl4pPr lvl="3" rtl="0">
              <a:spcBef>
                <a:spcPts val="0"/>
              </a:spcBef>
              <a:spcAft>
                <a:spcPts val="0"/>
              </a:spcAft>
              <a:buSzPts val="4100"/>
              <a:buNone/>
              <a:defRPr>
                <a:latin typeface="Catamaran"/>
                <a:ea typeface="Catamaran"/>
                <a:cs typeface="Catamaran"/>
                <a:sym typeface="Catamaran"/>
              </a:defRPr>
            </a:lvl4pPr>
            <a:lvl5pPr lvl="4" rtl="0">
              <a:spcBef>
                <a:spcPts val="0"/>
              </a:spcBef>
              <a:spcAft>
                <a:spcPts val="0"/>
              </a:spcAft>
              <a:buSzPts val="4100"/>
              <a:buNone/>
              <a:defRPr>
                <a:latin typeface="Catamaran"/>
                <a:ea typeface="Catamaran"/>
                <a:cs typeface="Catamaran"/>
                <a:sym typeface="Catamaran"/>
              </a:defRPr>
            </a:lvl5pPr>
            <a:lvl6pPr lvl="5" rtl="0">
              <a:spcBef>
                <a:spcPts val="0"/>
              </a:spcBef>
              <a:spcAft>
                <a:spcPts val="0"/>
              </a:spcAft>
              <a:buSzPts val="4100"/>
              <a:buNone/>
              <a:defRPr>
                <a:latin typeface="Catamaran"/>
                <a:ea typeface="Catamaran"/>
                <a:cs typeface="Catamaran"/>
                <a:sym typeface="Catamaran"/>
              </a:defRPr>
            </a:lvl6pPr>
            <a:lvl7pPr lvl="6" rtl="0">
              <a:spcBef>
                <a:spcPts val="0"/>
              </a:spcBef>
              <a:spcAft>
                <a:spcPts val="0"/>
              </a:spcAft>
              <a:buSzPts val="4100"/>
              <a:buNone/>
              <a:defRPr>
                <a:latin typeface="Catamaran"/>
                <a:ea typeface="Catamaran"/>
                <a:cs typeface="Catamaran"/>
                <a:sym typeface="Catamaran"/>
              </a:defRPr>
            </a:lvl7pPr>
            <a:lvl8pPr lvl="7" rtl="0">
              <a:spcBef>
                <a:spcPts val="0"/>
              </a:spcBef>
              <a:spcAft>
                <a:spcPts val="0"/>
              </a:spcAft>
              <a:buSzPts val="4100"/>
              <a:buNone/>
              <a:defRPr>
                <a:latin typeface="Catamaran"/>
                <a:ea typeface="Catamaran"/>
                <a:cs typeface="Catamaran"/>
                <a:sym typeface="Catamaran"/>
              </a:defRPr>
            </a:lvl8pPr>
            <a:lvl9pPr lvl="8" rtl="0">
              <a:spcBef>
                <a:spcPts val="0"/>
              </a:spcBef>
              <a:spcAft>
                <a:spcPts val="0"/>
              </a:spcAft>
              <a:buSzPts val="4100"/>
              <a:buNone/>
              <a:defRPr>
                <a:latin typeface="Catamaran"/>
                <a:ea typeface="Catamaran"/>
                <a:cs typeface="Catamaran"/>
                <a:sym typeface="Catamaran"/>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9">
    <p:spTree>
      <p:nvGrpSpPr>
        <p:cNvPr id="174" name="Shape 174"/>
        <p:cNvGrpSpPr/>
        <p:nvPr/>
      </p:nvGrpSpPr>
      <p:grpSpPr>
        <a:xfrm>
          <a:off x="0" y="0"/>
          <a:ext cx="0" cy="0"/>
          <a:chOff x="0" y="0"/>
          <a:chExt cx="0" cy="0"/>
        </a:xfrm>
      </p:grpSpPr>
      <p:sp>
        <p:nvSpPr>
          <p:cNvPr id="175" name="Google Shape;175;p28"/>
          <p:cNvSpPr/>
          <p:nvPr/>
        </p:nvSpPr>
        <p:spPr>
          <a:xfrm rot="5399455">
            <a:off x="-5456102" y="1101875"/>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p:nvPr/>
        </p:nvSpPr>
        <p:spPr>
          <a:xfrm flipH="1" rot="7927565">
            <a:off x="2252299" y="2285486"/>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8"/>
          <p:cNvSpPr/>
          <p:nvPr/>
        </p:nvSpPr>
        <p:spPr>
          <a:xfrm rot="-1631627">
            <a:off x="295472" y="931618"/>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p:nvPr/>
        </p:nvSpPr>
        <p:spPr>
          <a:xfrm flipH="1" rot="-5399499">
            <a:off x="3783294" y="1696675"/>
            <a:ext cx="8231700" cy="3098100"/>
          </a:xfrm>
          <a:prstGeom prst="triangle">
            <a:avLst>
              <a:gd fmla="val 33377"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8"/>
          <p:cNvSpPr/>
          <p:nvPr/>
        </p:nvSpPr>
        <p:spPr>
          <a:xfrm flipH="1" rot="10800000">
            <a:off x="7043794" y="3484328"/>
            <a:ext cx="568200" cy="3039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8"/>
          <p:cNvSpPr/>
          <p:nvPr/>
        </p:nvSpPr>
        <p:spPr>
          <a:xfrm flipH="1" rot="-9064387">
            <a:off x="5647909" y="4453399"/>
            <a:ext cx="862737" cy="35986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p:nvPr/>
        </p:nvSpPr>
        <p:spPr>
          <a:xfrm flipH="1">
            <a:off x="7708619" y="1304701"/>
            <a:ext cx="321600" cy="1719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flipH="1" rot="-376090">
            <a:off x="4281592" y="1689367"/>
            <a:ext cx="579766" cy="242044"/>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84" name="Google Shape;184;p28"/>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Design 2">
  <p:cSld name="CUSTOM_9_1">
    <p:spTree>
      <p:nvGrpSpPr>
        <p:cNvPr id="185" name="Shape 185"/>
        <p:cNvGrpSpPr/>
        <p:nvPr/>
      </p:nvGrpSpPr>
      <p:grpSpPr>
        <a:xfrm>
          <a:off x="0" y="0"/>
          <a:ext cx="0" cy="0"/>
          <a:chOff x="0" y="0"/>
          <a:chExt cx="0" cy="0"/>
        </a:xfrm>
      </p:grpSpPr>
      <p:sp>
        <p:nvSpPr>
          <p:cNvPr id="186" name="Google Shape;186;p29"/>
          <p:cNvSpPr/>
          <p:nvPr/>
        </p:nvSpPr>
        <p:spPr>
          <a:xfrm rot="3599646">
            <a:off x="-1179039" y="2803579"/>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9"/>
          <p:cNvSpPr/>
          <p:nvPr/>
        </p:nvSpPr>
        <p:spPr>
          <a:xfrm flipH="1" rot="-10799393">
            <a:off x="1464075" y="-3417"/>
            <a:ext cx="8496300" cy="19980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rot="8271839">
            <a:off x="8029111" y="2669652"/>
            <a:ext cx="386351" cy="161422"/>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p:nvPr/>
        </p:nvSpPr>
        <p:spPr>
          <a:xfrm rot="5400000">
            <a:off x="451794" y="894324"/>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9"/>
          <p:cNvSpPr/>
          <p:nvPr/>
        </p:nvSpPr>
        <p:spPr>
          <a:xfrm rot="3664910">
            <a:off x="2227189" y="1655151"/>
            <a:ext cx="575110" cy="239957"/>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9"/>
          <p:cNvSpPr/>
          <p:nvPr/>
        </p:nvSpPr>
        <p:spPr>
          <a:xfrm rot="-5400000">
            <a:off x="6737501" y="4245443"/>
            <a:ext cx="214500" cy="114600"/>
          </a:xfrm>
          <a:prstGeom prst="triangle">
            <a:avLst>
              <a:gd fmla="val 4409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9"/>
          <p:cNvSpPr/>
          <p:nvPr/>
        </p:nvSpPr>
        <p:spPr>
          <a:xfrm flipH="1" rot="-3767358">
            <a:off x="7404303" y="1083032"/>
            <a:ext cx="726276" cy="302833"/>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9"/>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194" name="Google Shape;194;p29"/>
          <p:cNvSpPr txBox="1"/>
          <p:nvPr>
            <p:ph idx="1" type="subTitle"/>
          </p:nvPr>
        </p:nvSpPr>
        <p:spPr>
          <a:xfrm>
            <a:off x="844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9_1_1">
    <p:spTree>
      <p:nvGrpSpPr>
        <p:cNvPr id="195" name="Shape 195"/>
        <p:cNvGrpSpPr/>
        <p:nvPr/>
      </p:nvGrpSpPr>
      <p:grpSpPr>
        <a:xfrm>
          <a:off x="0" y="0"/>
          <a:ext cx="0" cy="0"/>
          <a:chOff x="0" y="0"/>
          <a:chExt cx="0" cy="0"/>
        </a:xfrm>
      </p:grpSpPr>
      <p:sp>
        <p:nvSpPr>
          <p:cNvPr id="196" name="Google Shape;196;p30"/>
          <p:cNvSpPr/>
          <p:nvPr/>
        </p:nvSpPr>
        <p:spPr>
          <a:xfrm rot="-1800354">
            <a:off x="-498589" y="-922996"/>
            <a:ext cx="6183096" cy="2327088"/>
          </a:xfrm>
          <a:prstGeom prst="triangle">
            <a:avLst>
              <a:gd fmla="val 52282"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7381360" y="719988"/>
            <a:ext cx="378900" cy="20250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rot="-545">
            <a:off x="-3428352" y="2572950"/>
            <a:ext cx="15125400" cy="4392600"/>
          </a:xfrm>
          <a:prstGeom prst="triangle">
            <a:avLst>
              <a:gd fmla="val 7586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flipH="1" rot="2527565">
            <a:off x="7280976" y="2523020"/>
            <a:ext cx="579637" cy="241921"/>
          </a:xfrm>
          <a:prstGeom prst="triangle">
            <a:avLst>
              <a:gd fmla="val 4077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rot="-7031627">
            <a:off x="4907401" y="4395684"/>
            <a:ext cx="489058" cy="204076"/>
          </a:xfrm>
          <a:prstGeom prst="triangle">
            <a:avLst>
              <a:gd fmla="val 48896"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ph type="title"/>
          </p:nvPr>
        </p:nvSpPr>
        <p:spPr>
          <a:xfrm>
            <a:off x="540000" y="491400"/>
            <a:ext cx="8100000" cy="9693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02" name="Google Shape;202;p30"/>
          <p:cNvSpPr txBox="1"/>
          <p:nvPr>
            <p:ph idx="1" type="subTitle"/>
          </p:nvPr>
        </p:nvSpPr>
        <p:spPr>
          <a:xfrm>
            <a:off x="6613800" y="3352200"/>
            <a:ext cx="1914000" cy="10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23" name="Google Shape;23;p4"/>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100"/>
            </a:lvl1pPr>
            <a:lvl2pPr indent="-317500" lvl="1" marL="914400" rtl="0">
              <a:spcBef>
                <a:spcPts val="1600"/>
              </a:spcBef>
              <a:spcAft>
                <a:spcPts val="0"/>
              </a:spcAft>
              <a:buSzPts val="1400"/>
              <a:buAutoNum type="alphaLcPeriod"/>
              <a:defRPr/>
            </a:lvl2pPr>
            <a:lvl3pPr indent="-317500" lvl="2" marL="1371600" rtl="0">
              <a:spcBef>
                <a:spcPts val="1600"/>
              </a:spcBef>
              <a:spcAft>
                <a:spcPts val="0"/>
              </a:spcAft>
              <a:buSzPts val="1400"/>
              <a:buAutoNum type="romanLcPeriod"/>
              <a:defRPr/>
            </a:lvl3pPr>
            <a:lvl4pPr indent="-317500" lvl="3" marL="1828800" rtl="0">
              <a:spcBef>
                <a:spcPts val="160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4">
  <p:cSld name="CUSTOM_8">
    <p:spTree>
      <p:nvGrpSpPr>
        <p:cNvPr id="203" name="Shape 203"/>
        <p:cNvGrpSpPr/>
        <p:nvPr/>
      </p:nvGrpSpPr>
      <p:grpSpPr>
        <a:xfrm>
          <a:off x="0" y="0"/>
          <a:ext cx="0" cy="0"/>
          <a:chOff x="0" y="0"/>
          <a:chExt cx="0" cy="0"/>
        </a:xfrm>
      </p:grpSpPr>
      <p:sp>
        <p:nvSpPr>
          <p:cNvPr id="204" name="Google Shape;204;p31"/>
          <p:cNvSpPr/>
          <p:nvPr/>
        </p:nvSpPr>
        <p:spPr>
          <a:xfrm rot="-5400000">
            <a:off x="53791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1"/>
          <p:cNvSpPr/>
          <p:nvPr/>
        </p:nvSpPr>
        <p:spPr>
          <a:xfrm flipH="1" rot="5400454">
            <a:off x="-1715103"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ph idx="1" type="subTitle"/>
          </p:nvPr>
        </p:nvSpPr>
        <p:spPr>
          <a:xfrm>
            <a:off x="1054050"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207" name="Google Shape;207;p31"/>
          <p:cNvSpPr txBox="1"/>
          <p:nvPr>
            <p:ph type="title"/>
          </p:nvPr>
        </p:nvSpPr>
        <p:spPr>
          <a:xfrm>
            <a:off x="823550" y="491400"/>
            <a:ext cx="7533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5">
  <p:cSld name="CUSTOM_8_1">
    <p:spTree>
      <p:nvGrpSpPr>
        <p:cNvPr id="208" name="Shape 208"/>
        <p:cNvGrpSpPr/>
        <p:nvPr/>
      </p:nvGrpSpPr>
      <p:grpSpPr>
        <a:xfrm>
          <a:off x="0" y="0"/>
          <a:ext cx="0" cy="0"/>
          <a:chOff x="0" y="0"/>
          <a:chExt cx="0" cy="0"/>
        </a:xfrm>
      </p:grpSpPr>
      <p:sp>
        <p:nvSpPr>
          <p:cNvPr id="209" name="Google Shape;209;p32"/>
          <p:cNvSpPr/>
          <p:nvPr/>
        </p:nvSpPr>
        <p:spPr>
          <a:xfrm rot="-5400454">
            <a:off x="6313047" y="2314500"/>
            <a:ext cx="4545900" cy="1115100"/>
          </a:xfrm>
          <a:prstGeom prst="triangle">
            <a:avLst>
              <a:gd fmla="val 20943"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flipH="1" rot="5400000">
            <a:off x="-1384500" y="1380000"/>
            <a:ext cx="5149500" cy="238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txBox="1"/>
          <p:nvPr>
            <p:ph idx="1" type="subTitle"/>
          </p:nvPr>
        </p:nvSpPr>
        <p:spPr>
          <a:xfrm>
            <a:off x="5122050" y="1544250"/>
            <a:ext cx="2967900" cy="966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spcBef>
                <a:spcPts val="160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
        <p:nvSpPr>
          <p:cNvPr id="212" name="Google Shape;212;p32"/>
          <p:cNvSpPr txBox="1"/>
          <p:nvPr>
            <p:ph type="title"/>
          </p:nvPr>
        </p:nvSpPr>
        <p:spPr>
          <a:xfrm>
            <a:off x="823450" y="491400"/>
            <a:ext cx="7533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1"/>
        </a:solidFill>
      </p:bgPr>
    </p:bg>
    <p:spTree>
      <p:nvGrpSpPr>
        <p:cNvPr id="213" name="Shape 213"/>
        <p:cNvGrpSpPr/>
        <p:nvPr/>
      </p:nvGrpSpPr>
      <p:grpSpPr>
        <a:xfrm>
          <a:off x="0" y="0"/>
          <a:ext cx="0" cy="0"/>
          <a:chOff x="0" y="0"/>
          <a:chExt cx="0" cy="0"/>
        </a:xfrm>
      </p:grpSpPr>
      <p:sp>
        <p:nvSpPr>
          <p:cNvPr id="214" name="Google Shape;214;p33"/>
          <p:cNvSpPr/>
          <p:nvPr/>
        </p:nvSpPr>
        <p:spPr>
          <a:xfrm flipH="1">
            <a:off x="2732800" y="1468200"/>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3"/>
          <p:cNvSpPr/>
          <p:nvPr/>
        </p:nvSpPr>
        <p:spPr>
          <a:xfrm rot="5400000">
            <a:off x="-584250" y="58425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ph idx="1" type="subTitle"/>
          </p:nvPr>
        </p:nvSpPr>
        <p:spPr>
          <a:xfrm>
            <a:off x="616200" y="1626750"/>
            <a:ext cx="3369600" cy="152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7" name="Google Shape;217;p33"/>
          <p:cNvSpPr txBox="1"/>
          <p:nvPr>
            <p:ph type="title"/>
          </p:nvPr>
        </p:nvSpPr>
        <p:spPr>
          <a:xfrm>
            <a:off x="616200" y="491400"/>
            <a:ext cx="4032000" cy="947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sz="6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18" name="Google Shape;218;p33"/>
          <p:cNvSpPr txBox="1"/>
          <p:nvPr/>
        </p:nvSpPr>
        <p:spPr>
          <a:xfrm>
            <a:off x="616200" y="3832375"/>
            <a:ext cx="3579300" cy="76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Libre Franklin"/>
                <a:ea typeface="Libre Franklin"/>
                <a:cs typeface="Libre Franklin"/>
                <a:sym typeface="Libre Franklin"/>
              </a:rPr>
              <a:t>CREDITS: This presentation template was created by </a:t>
            </a:r>
            <a:r>
              <a:rPr b="1" lang="en-GB" sz="1200">
                <a:solidFill>
                  <a:schemeClr val="dk1"/>
                </a:solidFill>
                <a:uFill>
                  <a:noFill/>
                </a:uFill>
                <a:latin typeface="Libre Franklin"/>
                <a:ea typeface="Libre Franklin"/>
                <a:cs typeface="Libre Franklin"/>
                <a:sym typeface="Libre Franklin"/>
                <a:hlinkClick r:id="rId2">
                  <a:extLst>
                    <a:ext uri="{A12FA001-AC4F-418D-AE19-62706E023703}">
                      <ahyp:hlinkClr val="tx"/>
                    </a:ext>
                  </a:extLst>
                </a:hlinkClick>
              </a:rPr>
              <a:t>Slidesgo</a:t>
            </a:r>
            <a:r>
              <a:rPr lang="en-GB" sz="1200">
                <a:solidFill>
                  <a:schemeClr val="dk1"/>
                </a:solidFill>
                <a:latin typeface="Libre Franklin"/>
                <a:ea typeface="Libre Franklin"/>
                <a:cs typeface="Libre Franklin"/>
                <a:sym typeface="Libre Franklin"/>
              </a:rPr>
              <a:t>, including icons by </a:t>
            </a:r>
            <a:r>
              <a:rPr b="1" lang="en-GB" sz="1200">
                <a:solidFill>
                  <a:schemeClr val="dk1"/>
                </a:solidFill>
                <a:uFill>
                  <a:noFill/>
                </a:uFill>
                <a:latin typeface="Libre Franklin"/>
                <a:ea typeface="Libre Franklin"/>
                <a:cs typeface="Libre Franklin"/>
                <a:sym typeface="Libre Franklin"/>
                <a:hlinkClick r:id="rId3">
                  <a:extLst>
                    <a:ext uri="{A12FA001-AC4F-418D-AE19-62706E023703}">
                      <ahyp:hlinkClr val="tx"/>
                    </a:ext>
                  </a:extLst>
                </a:hlinkClick>
              </a:rPr>
              <a:t>Flaticon</a:t>
            </a:r>
            <a:r>
              <a:rPr lang="en-GB" sz="1200">
                <a:solidFill>
                  <a:schemeClr val="dk1"/>
                </a:solidFill>
                <a:latin typeface="Libre Franklin"/>
                <a:ea typeface="Libre Franklin"/>
                <a:cs typeface="Libre Franklin"/>
                <a:sym typeface="Libre Franklin"/>
              </a:rPr>
              <a:t>, infographics &amp; images by </a:t>
            </a:r>
            <a:r>
              <a:rPr b="1" lang="en-GB" sz="1200">
                <a:solidFill>
                  <a:schemeClr val="dk1"/>
                </a:solidFill>
                <a:uFill>
                  <a:noFill/>
                </a:uFill>
                <a:latin typeface="Libre Franklin"/>
                <a:ea typeface="Libre Franklin"/>
                <a:cs typeface="Libre Franklin"/>
                <a:sym typeface="Libre Franklin"/>
                <a:hlinkClick r:id="rId4">
                  <a:extLst>
                    <a:ext uri="{A12FA001-AC4F-418D-AE19-62706E023703}">
                      <ahyp:hlinkClr val="tx"/>
                    </a:ext>
                  </a:extLst>
                </a:hlinkClick>
              </a:rPr>
              <a:t>Freepik </a:t>
            </a:r>
            <a:r>
              <a:rPr lang="en-GB" sz="1200">
                <a:solidFill>
                  <a:schemeClr val="dk1"/>
                </a:solidFill>
                <a:latin typeface="Libre Franklin"/>
                <a:ea typeface="Libre Franklin"/>
                <a:cs typeface="Libre Franklin"/>
                <a:sym typeface="Libre Franklin"/>
              </a:rPr>
              <a:t>and illustrations by </a:t>
            </a:r>
            <a:r>
              <a:rPr b="1" lang="en-GB" sz="1200">
                <a:solidFill>
                  <a:schemeClr val="dk1"/>
                </a:solidFill>
                <a:uFill>
                  <a:noFill/>
                </a:uFill>
                <a:latin typeface="Libre Franklin"/>
                <a:ea typeface="Libre Franklin"/>
                <a:cs typeface="Libre Franklin"/>
                <a:sym typeface="Libre Franklin"/>
                <a:hlinkClick r:id="rId5">
                  <a:extLst>
                    <a:ext uri="{A12FA001-AC4F-418D-AE19-62706E023703}">
                      <ahyp:hlinkClr val="tx"/>
                    </a:ext>
                  </a:extLst>
                </a:hlinkClick>
              </a:rPr>
              <a:t>Stories</a:t>
            </a:r>
            <a:endParaRPr b="1" sz="120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219" name="Shape 219"/>
        <p:cNvGrpSpPr/>
        <p:nvPr/>
      </p:nvGrpSpPr>
      <p:grpSpPr>
        <a:xfrm>
          <a:off x="0" y="0"/>
          <a:ext cx="0" cy="0"/>
          <a:chOff x="0" y="0"/>
          <a:chExt cx="0" cy="0"/>
        </a:xfrm>
      </p:grpSpPr>
      <p:sp>
        <p:nvSpPr>
          <p:cNvPr id="220" name="Google Shape;220;p34"/>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txBox="1"/>
          <p:nvPr>
            <p:ph idx="1" type="body"/>
          </p:nvPr>
        </p:nvSpPr>
        <p:spPr>
          <a:xfrm>
            <a:off x="4572000" y="1544250"/>
            <a:ext cx="3761700" cy="2865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2" name="Google Shape;222;p34"/>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3" name="Google Shape;223;p34"/>
          <p:cNvSpPr txBox="1"/>
          <p:nvPr>
            <p:ph idx="2" type="body"/>
          </p:nvPr>
        </p:nvSpPr>
        <p:spPr>
          <a:xfrm>
            <a:off x="540000" y="1544250"/>
            <a:ext cx="40320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4" name="Google Shape;224;p34"/>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7_1">
    <p:spTree>
      <p:nvGrpSpPr>
        <p:cNvPr id="225" name="Shape 225"/>
        <p:cNvGrpSpPr/>
        <p:nvPr/>
      </p:nvGrpSpPr>
      <p:grpSpPr>
        <a:xfrm>
          <a:off x="0" y="0"/>
          <a:ext cx="0" cy="0"/>
          <a:chOff x="0" y="0"/>
          <a:chExt cx="0" cy="0"/>
        </a:xfrm>
      </p:grpSpPr>
      <p:sp>
        <p:nvSpPr>
          <p:cNvPr id="226" name="Google Shape;226;p35"/>
          <p:cNvSpPr/>
          <p:nvPr/>
        </p:nvSpPr>
        <p:spPr>
          <a:xfrm>
            <a:off x="0" y="3674700"/>
            <a:ext cx="2568600" cy="14706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28" name="Google Shape;228;p35"/>
          <p:cNvSpPr txBox="1"/>
          <p:nvPr>
            <p:ph idx="1" type="body"/>
          </p:nvPr>
        </p:nvSpPr>
        <p:spPr>
          <a:xfrm>
            <a:off x="4516250" y="1544250"/>
            <a:ext cx="4123800" cy="286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sz="1600"/>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35"/>
          <p:cNvSpPr txBox="1"/>
          <p:nvPr>
            <p:ph idx="2" type="subTitle"/>
          </p:nvPr>
        </p:nvSpPr>
        <p:spPr>
          <a:xfrm>
            <a:off x="616225" y="1544250"/>
            <a:ext cx="2967900" cy="96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0" name="Google Shape;230;p35"/>
          <p:cNvSpPr txBox="1"/>
          <p:nvPr>
            <p:ph idx="3" type="subTitle"/>
          </p:nvPr>
        </p:nvSpPr>
        <p:spPr>
          <a:xfrm>
            <a:off x="616225" y="24560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solidFill>
                  <a:schemeClr val="dk1"/>
                </a:solidFill>
                <a:latin typeface="Be Vietnam"/>
                <a:ea typeface="Be Vietnam"/>
                <a:cs typeface="Be Vietnam"/>
                <a:sym typeface="Be Vietna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31" name="Google Shape;231;p35"/>
          <p:cNvSpPr/>
          <p:nvPr/>
        </p:nvSpPr>
        <p:spPr>
          <a:xfrm rot="10800000">
            <a:off x="695370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CUSTOM_19">
    <p:spTree>
      <p:nvGrpSpPr>
        <p:cNvPr id="232" name="Shape 232"/>
        <p:cNvGrpSpPr/>
        <p:nvPr/>
      </p:nvGrpSpPr>
      <p:grpSpPr>
        <a:xfrm>
          <a:off x="0" y="0"/>
          <a:ext cx="0" cy="0"/>
          <a:chOff x="0" y="0"/>
          <a:chExt cx="0" cy="0"/>
        </a:xfrm>
      </p:grpSpPr>
      <p:sp>
        <p:nvSpPr>
          <p:cNvPr id="233" name="Google Shape;233;p3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36" name="Google Shape;236;p36"/>
          <p:cNvSpPr txBox="1"/>
          <p:nvPr>
            <p:ph idx="1" type="body"/>
          </p:nvPr>
        </p:nvSpPr>
        <p:spPr>
          <a:xfrm>
            <a:off x="616200" y="1391850"/>
            <a:ext cx="7952400" cy="490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accent1"/>
              </a:buClr>
              <a:buSzPts val="14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rot="10800000">
            <a:off x="4362600" y="-8325"/>
            <a:ext cx="4781400" cy="2736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3933000"/>
            <a:ext cx="2115000" cy="121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 type="subTitle"/>
          </p:nvPr>
        </p:nvSpPr>
        <p:spPr>
          <a:xfrm>
            <a:off x="1543480" y="1998800"/>
            <a:ext cx="1866600" cy="49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200">
                <a:latin typeface="Be Vietnam"/>
                <a:ea typeface="Be Vietnam"/>
                <a:cs typeface="Be Vietnam"/>
                <a:sym typeface="Be Vietna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8" name="Google Shape;28;p5"/>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2" type="subTitle"/>
          </p:nvPr>
        </p:nvSpPr>
        <p:spPr>
          <a:xfrm>
            <a:off x="1543467" y="2959350"/>
            <a:ext cx="2439300" cy="99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p:txBody>
      </p:sp>
      <p:sp>
        <p:nvSpPr>
          <p:cNvPr id="30" name="Google Shape;30;p5"/>
          <p:cNvSpPr txBox="1"/>
          <p:nvPr>
            <p:ph idx="3" type="subTitle"/>
          </p:nvPr>
        </p:nvSpPr>
        <p:spPr>
          <a:xfrm>
            <a:off x="5694620" y="1998800"/>
            <a:ext cx="1866600" cy="49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200">
                <a:latin typeface="Be Vietnam"/>
                <a:ea typeface="Be Vietnam"/>
                <a:cs typeface="Be Vietnam"/>
                <a:sym typeface="Be Vietna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 name="Google Shape;31;p5"/>
          <p:cNvSpPr txBox="1"/>
          <p:nvPr>
            <p:ph idx="4" type="subTitle"/>
          </p:nvPr>
        </p:nvSpPr>
        <p:spPr>
          <a:xfrm>
            <a:off x="5694633" y="2959350"/>
            <a:ext cx="2439300" cy="99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1600"/>
              </a:spcBef>
              <a:spcAft>
                <a:spcPts val="0"/>
              </a:spcAft>
              <a:buSzPts val="1600"/>
              <a:buNone/>
              <a:defRPr sz="1600"/>
            </a:lvl3pPr>
            <a:lvl4pPr lvl="3" rtl="0" algn="ctr">
              <a:spcBef>
                <a:spcPts val="1600"/>
              </a:spcBef>
              <a:spcAft>
                <a:spcPts val="0"/>
              </a:spcAft>
              <a:buSzPts val="1600"/>
              <a:buNone/>
              <a:defRPr sz="1600"/>
            </a:lvl4pPr>
            <a:lvl5pPr lvl="4" rtl="0" algn="ctr">
              <a:spcBef>
                <a:spcPts val="1600"/>
              </a:spcBef>
              <a:spcAft>
                <a:spcPts val="0"/>
              </a:spcAft>
              <a:buSzPts val="1600"/>
              <a:buNone/>
              <a:defRPr sz="1600"/>
            </a:lvl5pPr>
            <a:lvl6pPr lvl="5" rtl="0" algn="ctr">
              <a:spcBef>
                <a:spcPts val="1600"/>
              </a:spcBef>
              <a:spcAft>
                <a:spcPts val="0"/>
              </a:spcAft>
              <a:buSzPts val="1600"/>
              <a:buNone/>
              <a:defRPr sz="1600"/>
            </a:lvl6pPr>
            <a:lvl7pPr lvl="6" rtl="0" algn="ctr">
              <a:spcBef>
                <a:spcPts val="1600"/>
              </a:spcBef>
              <a:spcAft>
                <a:spcPts val="0"/>
              </a:spcAft>
              <a:buSzPts val="1600"/>
              <a:buNone/>
              <a:defRPr sz="1600"/>
            </a:lvl7pPr>
            <a:lvl8pPr lvl="7" rtl="0" algn="ctr">
              <a:spcBef>
                <a:spcPts val="1600"/>
              </a:spcBef>
              <a:spcAft>
                <a:spcPts val="0"/>
              </a:spcAft>
              <a:buSzPts val="1600"/>
              <a:buNone/>
              <a:defRPr sz="1600"/>
            </a:lvl8pPr>
            <a:lvl9pPr lvl="8" rtl="0" algn="ctr">
              <a:spcBef>
                <a:spcPts val="1600"/>
              </a:spcBef>
              <a:spcAft>
                <a:spcPts val="160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p:txBody>
      </p:sp>
      <p:sp>
        <p:nvSpPr>
          <p:cNvPr id="35" name="Google Shape;35;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p:nvPr/>
        </p:nvSpPr>
        <p:spPr>
          <a:xfrm rot="10800000">
            <a:off x="6953700" y="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p:nvPr/>
        </p:nvSpPr>
        <p:spPr>
          <a:xfrm flipH="1" rot="10800000">
            <a:off x="0" y="0"/>
            <a:ext cx="21903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p:nvPr/>
        </p:nvSpPr>
        <p:spPr>
          <a:xfrm>
            <a:off x="0" y="38898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7"/>
          <p:cNvSpPr txBox="1"/>
          <p:nvPr>
            <p:ph idx="1" type="body"/>
          </p:nvPr>
        </p:nvSpPr>
        <p:spPr>
          <a:xfrm>
            <a:off x="616200" y="1973475"/>
            <a:ext cx="3264000" cy="19353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Char char="●"/>
              <a:defRPr sz="1600"/>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616200" y="491400"/>
            <a:ext cx="2926500" cy="283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flipH="1">
            <a:off x="5530834" y="4155000"/>
            <a:ext cx="1726800" cy="988500"/>
          </a:xfrm>
          <a:prstGeom prst="rtTriangle">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p:nvPr/>
        </p:nvSpPr>
        <p:spPr>
          <a:xfrm flipH="1" rot="-5400000">
            <a:off x="2403450" y="1832850"/>
            <a:ext cx="8573400" cy="4907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5374475" y="720000"/>
            <a:ext cx="3153300" cy="185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100"/>
              <a:buNone/>
              <a:defRPr sz="5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8" name="Google Shape;48;p9"/>
          <p:cNvSpPr txBox="1"/>
          <p:nvPr>
            <p:ph hasCustomPrompt="1" idx="2" type="title"/>
          </p:nvPr>
        </p:nvSpPr>
        <p:spPr>
          <a:xfrm>
            <a:off x="6907825" y="3795175"/>
            <a:ext cx="1653900" cy="988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000"/>
              <a:buNone/>
              <a:defRPr sz="7000">
                <a:solidFill>
                  <a:schemeClr val="lt1"/>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49" name="Google Shape;49;p9"/>
          <p:cNvSpPr txBox="1"/>
          <p:nvPr>
            <p:ph idx="1" type="subTitle"/>
          </p:nvPr>
        </p:nvSpPr>
        <p:spPr>
          <a:xfrm>
            <a:off x="720000" y="3960725"/>
            <a:ext cx="2991900" cy="67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rot="5400000">
            <a:off x="-468300" y="4683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rot="-5400000">
            <a:off x="6596700" y="2597700"/>
            <a:ext cx="3840900" cy="1253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SzPts val="1400"/>
              <a:buFont typeface="Libre Franklin"/>
              <a:buChar char="●"/>
              <a:defRPr>
                <a:latin typeface="Libre Franklin"/>
                <a:ea typeface="Libre Franklin"/>
                <a:cs typeface="Libre Franklin"/>
                <a:sym typeface="Libre Franklin"/>
              </a:defRPr>
            </a:lvl1pPr>
            <a:lvl2pPr indent="-317500" lvl="1" marL="914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2pPr>
            <a:lvl3pPr indent="-317500" lvl="2" marL="1371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3pPr>
            <a:lvl4pPr indent="-317500" lvl="3" marL="18288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4pPr>
            <a:lvl5pPr indent="-317500" lvl="4" marL="22860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5pPr>
            <a:lvl6pPr indent="-317500" lvl="5" marL="27432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6pPr>
            <a:lvl7pPr indent="-317500" lvl="6" marL="32004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7pPr>
            <a:lvl8pPr indent="-317500" lvl="7" marL="3657600">
              <a:lnSpc>
                <a:spcPct val="115000"/>
              </a:lnSpc>
              <a:spcBef>
                <a:spcPts val="1600"/>
              </a:spcBef>
              <a:spcAft>
                <a:spcPts val="0"/>
              </a:spcAft>
              <a:buSzPts val="1400"/>
              <a:buFont typeface="Libre Franklin"/>
              <a:buChar char="○"/>
              <a:defRPr>
                <a:latin typeface="Libre Franklin"/>
                <a:ea typeface="Libre Franklin"/>
                <a:cs typeface="Libre Franklin"/>
                <a:sym typeface="Libre Franklin"/>
              </a:defRPr>
            </a:lvl8pPr>
            <a:lvl9pPr indent="-317500" lvl="8" marL="4114800">
              <a:lnSpc>
                <a:spcPct val="115000"/>
              </a:lnSpc>
              <a:spcBef>
                <a:spcPts val="1600"/>
              </a:spcBef>
              <a:spcAft>
                <a:spcPts val="1600"/>
              </a:spcAft>
              <a:buSzPts val="1400"/>
              <a:buFont typeface="Libre Franklin"/>
              <a:buChar char="■"/>
              <a:defRPr>
                <a:latin typeface="Libre Franklin"/>
                <a:ea typeface="Libre Franklin"/>
                <a:cs typeface="Libre Franklin"/>
                <a:sym typeface="Libre Franklin"/>
              </a:defRPr>
            </a:lvl9pPr>
          </a:lstStyle>
          <a:p/>
        </p:txBody>
      </p:sp>
      <p:sp>
        <p:nvSpPr>
          <p:cNvPr id="7" name="Google Shape;7;p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4100"/>
              <a:buFont typeface="Be Vietnam"/>
              <a:buNone/>
              <a:defRPr sz="4100">
                <a:latin typeface="Be Vietnam"/>
                <a:ea typeface="Be Vietnam"/>
                <a:cs typeface="Be Vietnam"/>
                <a:sym typeface="Be Vietnam"/>
              </a:defRPr>
            </a:lvl1pPr>
            <a:lvl2pPr lvl="1" algn="ctr">
              <a:spcBef>
                <a:spcPts val="0"/>
              </a:spcBef>
              <a:spcAft>
                <a:spcPts val="0"/>
              </a:spcAft>
              <a:buSzPts val="4100"/>
              <a:buFont typeface="Be Vietnam"/>
              <a:buNone/>
              <a:defRPr sz="4100">
                <a:latin typeface="Be Vietnam"/>
                <a:ea typeface="Be Vietnam"/>
                <a:cs typeface="Be Vietnam"/>
                <a:sym typeface="Be Vietnam"/>
              </a:defRPr>
            </a:lvl2pPr>
            <a:lvl3pPr lvl="2" algn="ctr">
              <a:spcBef>
                <a:spcPts val="0"/>
              </a:spcBef>
              <a:spcAft>
                <a:spcPts val="0"/>
              </a:spcAft>
              <a:buSzPts val="4100"/>
              <a:buFont typeface="Be Vietnam"/>
              <a:buNone/>
              <a:defRPr sz="4100">
                <a:latin typeface="Be Vietnam"/>
                <a:ea typeface="Be Vietnam"/>
                <a:cs typeface="Be Vietnam"/>
                <a:sym typeface="Be Vietnam"/>
              </a:defRPr>
            </a:lvl3pPr>
            <a:lvl4pPr lvl="3" algn="ctr">
              <a:spcBef>
                <a:spcPts val="0"/>
              </a:spcBef>
              <a:spcAft>
                <a:spcPts val="0"/>
              </a:spcAft>
              <a:buSzPts val="4100"/>
              <a:buFont typeface="Be Vietnam"/>
              <a:buNone/>
              <a:defRPr sz="4100">
                <a:latin typeface="Be Vietnam"/>
                <a:ea typeface="Be Vietnam"/>
                <a:cs typeface="Be Vietnam"/>
                <a:sym typeface="Be Vietnam"/>
              </a:defRPr>
            </a:lvl4pPr>
            <a:lvl5pPr lvl="4" algn="ctr">
              <a:spcBef>
                <a:spcPts val="0"/>
              </a:spcBef>
              <a:spcAft>
                <a:spcPts val="0"/>
              </a:spcAft>
              <a:buSzPts val="4100"/>
              <a:buFont typeface="Be Vietnam"/>
              <a:buNone/>
              <a:defRPr sz="4100">
                <a:latin typeface="Be Vietnam"/>
                <a:ea typeface="Be Vietnam"/>
                <a:cs typeface="Be Vietnam"/>
                <a:sym typeface="Be Vietnam"/>
              </a:defRPr>
            </a:lvl5pPr>
            <a:lvl6pPr lvl="5" algn="ctr">
              <a:spcBef>
                <a:spcPts val="0"/>
              </a:spcBef>
              <a:spcAft>
                <a:spcPts val="0"/>
              </a:spcAft>
              <a:buSzPts val="4100"/>
              <a:buFont typeface="Be Vietnam"/>
              <a:buNone/>
              <a:defRPr sz="4100">
                <a:latin typeface="Be Vietnam"/>
                <a:ea typeface="Be Vietnam"/>
                <a:cs typeface="Be Vietnam"/>
                <a:sym typeface="Be Vietnam"/>
              </a:defRPr>
            </a:lvl6pPr>
            <a:lvl7pPr lvl="6" algn="ctr">
              <a:spcBef>
                <a:spcPts val="0"/>
              </a:spcBef>
              <a:spcAft>
                <a:spcPts val="0"/>
              </a:spcAft>
              <a:buSzPts val="4100"/>
              <a:buFont typeface="Be Vietnam"/>
              <a:buNone/>
              <a:defRPr sz="4100">
                <a:latin typeface="Be Vietnam"/>
                <a:ea typeface="Be Vietnam"/>
                <a:cs typeface="Be Vietnam"/>
                <a:sym typeface="Be Vietnam"/>
              </a:defRPr>
            </a:lvl7pPr>
            <a:lvl8pPr lvl="7" algn="ctr">
              <a:spcBef>
                <a:spcPts val="0"/>
              </a:spcBef>
              <a:spcAft>
                <a:spcPts val="0"/>
              </a:spcAft>
              <a:buSzPts val="4100"/>
              <a:buFont typeface="Be Vietnam"/>
              <a:buNone/>
              <a:defRPr sz="4100">
                <a:latin typeface="Be Vietnam"/>
                <a:ea typeface="Be Vietnam"/>
                <a:cs typeface="Be Vietnam"/>
                <a:sym typeface="Be Vietnam"/>
              </a:defRPr>
            </a:lvl8pPr>
            <a:lvl9pPr lvl="8" algn="ctr">
              <a:spcBef>
                <a:spcPts val="0"/>
              </a:spcBef>
              <a:spcAft>
                <a:spcPts val="0"/>
              </a:spcAft>
              <a:buSzPts val="4100"/>
              <a:buFont typeface="Be Vietnam"/>
              <a:buNone/>
              <a:defRPr sz="4100">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ctrTitle"/>
          </p:nvPr>
        </p:nvSpPr>
        <p:spPr>
          <a:xfrm>
            <a:off x="761400" y="553625"/>
            <a:ext cx="6242100" cy="12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Libre Franklin ExtraBold"/>
                <a:ea typeface="Libre Franklin ExtraBold"/>
                <a:cs typeface="Libre Franklin ExtraBold"/>
                <a:sym typeface="Libre Franklin ExtraBold"/>
              </a:rPr>
              <a:t>STUDENT</a:t>
            </a:r>
            <a:r>
              <a:rPr lang="en-GB">
                <a:solidFill>
                  <a:schemeClr val="dk1"/>
                </a:solidFill>
              </a:rPr>
              <a:t> </a:t>
            </a:r>
            <a:r>
              <a:rPr lang="en-GB">
                <a:solidFill>
                  <a:schemeClr val="accent3"/>
                </a:solidFill>
              </a:rPr>
              <a:t>                                             </a:t>
            </a:r>
            <a:endParaRPr>
              <a:solidFill>
                <a:schemeClr val="dk1"/>
              </a:solidFill>
            </a:endParaRPr>
          </a:p>
        </p:txBody>
      </p:sp>
      <p:sp>
        <p:nvSpPr>
          <p:cNvPr id="242" name="Google Shape;242;p37"/>
          <p:cNvSpPr txBox="1"/>
          <p:nvPr/>
        </p:nvSpPr>
        <p:spPr>
          <a:xfrm>
            <a:off x="894425" y="2871750"/>
            <a:ext cx="4251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1"/>
                </a:solidFill>
                <a:latin typeface="Be Vietnam"/>
                <a:ea typeface="Be Vietnam"/>
                <a:cs typeface="Be Vietnam"/>
                <a:sym typeface="Be Vietnam"/>
              </a:rPr>
              <a:t>A </a:t>
            </a:r>
            <a:r>
              <a:rPr b="1" lang="en-GB" sz="1500">
                <a:solidFill>
                  <a:schemeClr val="dk1"/>
                </a:solidFill>
                <a:latin typeface="Be Vietnam"/>
                <a:ea typeface="Be Vietnam"/>
                <a:cs typeface="Be Vietnam"/>
                <a:sym typeface="Be Vietnam"/>
              </a:rPr>
              <a:t>SMART CAMPUS PLATFORM  FOR STUDENTS</a:t>
            </a:r>
            <a:endParaRPr b="1" sz="1500">
              <a:solidFill>
                <a:schemeClr val="dk1"/>
              </a:solidFill>
              <a:latin typeface="Libre Franklin"/>
              <a:ea typeface="Libre Franklin"/>
              <a:cs typeface="Libre Franklin"/>
              <a:sym typeface="Libre Franklin"/>
            </a:endParaRPr>
          </a:p>
        </p:txBody>
      </p:sp>
      <p:pic>
        <p:nvPicPr>
          <p:cNvPr id="243" name="Google Shape;243;p37"/>
          <p:cNvPicPr preferRelativeResize="0"/>
          <p:nvPr/>
        </p:nvPicPr>
        <p:blipFill>
          <a:blip r:embed="rId3">
            <a:alphaModFix/>
          </a:blip>
          <a:stretch>
            <a:fillRect/>
          </a:stretch>
        </p:blipFill>
        <p:spPr>
          <a:xfrm>
            <a:off x="3943400" y="2024900"/>
            <a:ext cx="5713174" cy="3014375"/>
          </a:xfrm>
          <a:prstGeom prst="rect">
            <a:avLst/>
          </a:prstGeom>
          <a:noFill/>
          <a:ln>
            <a:noFill/>
          </a:ln>
        </p:spPr>
      </p:pic>
      <p:sp>
        <p:nvSpPr>
          <p:cNvPr id="244" name="Google Shape;244;p37"/>
          <p:cNvSpPr txBox="1"/>
          <p:nvPr/>
        </p:nvSpPr>
        <p:spPr>
          <a:xfrm>
            <a:off x="847850" y="1602025"/>
            <a:ext cx="5901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6000">
                <a:latin typeface="Libre Franklin"/>
                <a:ea typeface="Libre Franklin"/>
                <a:cs typeface="Libre Franklin"/>
                <a:sym typeface="Libre Franklin"/>
              </a:rPr>
              <a:t>LINK</a:t>
            </a:r>
            <a:endParaRPr b="1" sz="60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6"/>
          <p:cNvSpPr txBox="1"/>
          <p:nvPr>
            <p:ph idx="2" type="subTitle"/>
          </p:nvPr>
        </p:nvSpPr>
        <p:spPr>
          <a:xfrm>
            <a:off x="800700" y="76200"/>
            <a:ext cx="8047800" cy="47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  5.1  BLOCKCHAIN SYSTEMS IN EDUCATION</a:t>
            </a:r>
            <a:endParaRPr b="1" sz="1700"/>
          </a:p>
          <a:p>
            <a:pPr indent="-330200" lvl="0" marL="457200" rtl="0" algn="l">
              <a:spcBef>
                <a:spcPts val="1600"/>
              </a:spcBef>
              <a:spcAft>
                <a:spcPts val="0"/>
              </a:spcAft>
              <a:buSzPts val="1600"/>
              <a:buFont typeface="Be Vietnam"/>
              <a:buChar char="●"/>
            </a:pPr>
            <a:r>
              <a:rPr lang="en-GB" sz="1800">
                <a:latin typeface="Be Vietnam"/>
                <a:ea typeface="Be Vietnam"/>
                <a:cs typeface="Be Vietnam"/>
                <a:sym typeface="Be Vietnam"/>
              </a:rPr>
              <a:t>As a very promising technology, blockchain has found high-quality applications in the field of education.</a:t>
            </a:r>
            <a:endParaRPr sz="1800">
              <a:latin typeface="Be Vietnam"/>
              <a:ea typeface="Be Vietnam"/>
              <a:cs typeface="Be Vietnam"/>
              <a:sym typeface="Be Vietnam"/>
            </a:endParaRPr>
          </a:p>
          <a:p>
            <a:pPr indent="-342900" lvl="0" marL="457200" rtl="0" algn="l">
              <a:spcBef>
                <a:spcPts val="1600"/>
              </a:spcBef>
              <a:spcAft>
                <a:spcPts val="0"/>
              </a:spcAft>
              <a:buSzPts val="1800"/>
              <a:buFont typeface="Be Vietnam"/>
              <a:buChar char="●"/>
            </a:pPr>
            <a:r>
              <a:rPr lang="en-GB" sz="1800">
                <a:latin typeface="Be Vietnam"/>
                <a:ea typeface="Be Vietnam"/>
                <a:cs typeface="Be Vietnam"/>
                <a:sym typeface="Be Vietnam"/>
              </a:rPr>
              <a:t>It will allow total independence of the students towards the institution and complete control over their data.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Data stored on the blockchain is permanently recorded and encrypted using cryptographic methods to ensure integrity, immutability through hash functions, and authenticity.</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The most up-to-date university project is Blockcert, an open-source software that is currently based on the blockchain, using unique identifiers to store the hash of a certificate or to be the more precise bash of certificates. This allows systems to store any kind of certificate or any kind of data to the blockchain because it is not storing a document, but only its hash.</a:t>
            </a:r>
            <a:endParaRPr sz="1800">
              <a:latin typeface="Be Vietnam"/>
              <a:ea typeface="Be Vietnam"/>
              <a:cs typeface="Be Vietnam"/>
              <a:sym typeface="Be Vietnam"/>
            </a:endParaRPr>
          </a:p>
          <a:p>
            <a:pPr indent="0" lvl="0" marL="0" rtl="0" algn="l">
              <a:spcBef>
                <a:spcPts val="1600"/>
              </a:spcBef>
              <a:spcAft>
                <a:spcPts val="0"/>
              </a:spcAft>
              <a:buNone/>
            </a:pPr>
            <a:r>
              <a:t/>
            </a:r>
            <a:endParaRPr sz="1800">
              <a:latin typeface="Be Vietnam"/>
              <a:ea typeface="Be Vietnam"/>
              <a:cs typeface="Be Vietnam"/>
              <a:sym typeface="Be Vietnam"/>
            </a:endParaRPr>
          </a:p>
          <a:p>
            <a:pPr indent="0" lvl="0" marL="0" rtl="0" algn="l">
              <a:spcBef>
                <a:spcPts val="1600"/>
              </a:spcBef>
              <a:spcAft>
                <a:spcPts val="0"/>
              </a:spcAft>
              <a:buNone/>
            </a:pPr>
            <a:r>
              <a:t/>
            </a:r>
            <a:endParaRPr>
              <a:latin typeface="Be Vietnam"/>
              <a:ea typeface="Be Vietnam"/>
              <a:cs typeface="Be Vietnam"/>
              <a:sym typeface="Be Vietnam"/>
            </a:endParaRPr>
          </a:p>
          <a:p>
            <a:pPr indent="0" lvl="0" marL="0" rtl="0" algn="l">
              <a:spcBef>
                <a:spcPts val="1600"/>
              </a:spcBef>
              <a:spcAft>
                <a:spcPts val="1600"/>
              </a:spcAft>
              <a:buNone/>
            </a:pPr>
            <a:r>
              <a:t/>
            </a:r>
            <a:endParaRPr>
              <a:latin typeface="Be Vietnam"/>
              <a:ea typeface="Be Vietnam"/>
              <a:cs typeface="Be Vietnam"/>
              <a:sym typeface="Be Vietna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pic>
        <p:nvPicPr>
          <p:cNvPr id="978" name="Google Shape;978;p47"/>
          <p:cNvPicPr preferRelativeResize="0"/>
          <p:nvPr/>
        </p:nvPicPr>
        <p:blipFill>
          <a:blip r:embed="rId3">
            <a:alphaModFix/>
          </a:blip>
          <a:stretch>
            <a:fillRect/>
          </a:stretch>
        </p:blipFill>
        <p:spPr>
          <a:xfrm>
            <a:off x="1294500" y="340626"/>
            <a:ext cx="6473350" cy="3822624"/>
          </a:xfrm>
          <a:prstGeom prst="rect">
            <a:avLst/>
          </a:prstGeom>
          <a:noFill/>
          <a:ln>
            <a:noFill/>
          </a:ln>
        </p:spPr>
      </p:pic>
      <p:sp>
        <p:nvSpPr>
          <p:cNvPr id="979" name="Google Shape;979;p47"/>
          <p:cNvSpPr txBox="1"/>
          <p:nvPr/>
        </p:nvSpPr>
        <p:spPr>
          <a:xfrm>
            <a:off x="1482975" y="4386425"/>
            <a:ext cx="6555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Libre Franklin"/>
                <a:ea typeface="Libre Franklin"/>
                <a:cs typeface="Libre Franklin"/>
                <a:sym typeface="Libre Franklin"/>
              </a:rPr>
              <a:t>Components of a blockchain in an educational environment</a:t>
            </a:r>
            <a:endParaRPr sz="1700">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48"/>
          <p:cNvSpPr txBox="1"/>
          <p:nvPr>
            <p:ph idx="4" type="subTitle"/>
          </p:nvPr>
        </p:nvSpPr>
        <p:spPr>
          <a:xfrm>
            <a:off x="1041150" y="108575"/>
            <a:ext cx="7061700" cy="46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700"/>
              <a:t>   5.2  SMART CONTRACTS</a:t>
            </a:r>
            <a:endParaRPr b="1" sz="1700"/>
          </a:p>
          <a:p>
            <a:pPr indent="0" lvl="0" marL="0" rtl="0" algn="l">
              <a:spcBef>
                <a:spcPts val="0"/>
              </a:spcBef>
              <a:spcAft>
                <a:spcPts val="0"/>
              </a:spcAft>
              <a:buNone/>
            </a:pPr>
            <a:r>
              <a:t/>
            </a:r>
            <a:endParaRPr b="1" sz="1700"/>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Smart contract is an executable program that is triggered when the system's state satisfies the contract's conditions or requirements.</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Specifically, the diploma could be delivered to the student after the passing of all courses.</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smart contracts in education could be triggered after the fulfillment of all conditions required from the course, without any need for manual revision.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As an example, students would automatically receive a certificate upon acquiring a positive grade in the final exam, attending 80% of lectures and completing 25 exercises defined by the course.</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49"/>
          <p:cNvSpPr txBox="1"/>
          <p:nvPr>
            <p:ph idx="2" type="title"/>
          </p:nvPr>
        </p:nvSpPr>
        <p:spPr>
          <a:xfrm flipH="1">
            <a:off x="97450" y="3920800"/>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sz="4200"/>
              <a:t>04</a:t>
            </a:r>
            <a:endParaRPr sz="4200"/>
          </a:p>
        </p:txBody>
      </p:sp>
      <p:sp>
        <p:nvSpPr>
          <p:cNvPr id="990" name="Google Shape;990;p49"/>
          <p:cNvSpPr txBox="1"/>
          <p:nvPr>
            <p:ph type="title"/>
          </p:nvPr>
        </p:nvSpPr>
        <p:spPr>
          <a:xfrm flipH="1">
            <a:off x="406175" y="448675"/>
            <a:ext cx="6287700" cy="105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100">
                <a:solidFill>
                  <a:schemeClr val="accent3"/>
                </a:solidFill>
              </a:rPr>
              <a:t>IMPLEMENTATION</a:t>
            </a:r>
            <a:endParaRPr sz="4100">
              <a:solidFill>
                <a:schemeClr val="accent3"/>
              </a:solidFill>
            </a:endParaRPr>
          </a:p>
        </p:txBody>
      </p:sp>
      <p:grpSp>
        <p:nvGrpSpPr>
          <p:cNvPr id="991" name="Google Shape;991;p49"/>
          <p:cNvGrpSpPr/>
          <p:nvPr/>
        </p:nvGrpSpPr>
        <p:grpSpPr>
          <a:xfrm>
            <a:off x="4538058" y="736315"/>
            <a:ext cx="3881893" cy="3866200"/>
            <a:chOff x="1380325" y="456475"/>
            <a:chExt cx="4827625" cy="4811100"/>
          </a:xfrm>
        </p:grpSpPr>
        <p:sp>
          <p:nvSpPr>
            <p:cNvPr id="992" name="Google Shape;992;p49"/>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9"/>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9"/>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9"/>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9"/>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9"/>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9"/>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9"/>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9"/>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9"/>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9"/>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9"/>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9"/>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9"/>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9"/>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9"/>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9"/>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9"/>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9"/>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9"/>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9"/>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9"/>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9"/>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9"/>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9"/>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9"/>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9"/>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9"/>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9"/>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9"/>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9"/>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9"/>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9"/>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9"/>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9"/>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9"/>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9"/>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9"/>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9"/>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9"/>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9"/>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9"/>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9"/>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9"/>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9"/>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9"/>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9"/>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9"/>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9"/>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9"/>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9"/>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9"/>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9"/>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9"/>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9"/>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9"/>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9"/>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9"/>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9"/>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9"/>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9"/>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9"/>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9"/>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9"/>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9"/>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9"/>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9"/>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9"/>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9"/>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9"/>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9"/>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9"/>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9"/>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9"/>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9"/>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9"/>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9"/>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9"/>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9"/>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9"/>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9"/>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9"/>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9"/>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9"/>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9"/>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9"/>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9"/>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9"/>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9"/>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9"/>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9"/>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9"/>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9"/>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9"/>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9"/>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9"/>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9"/>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9"/>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9"/>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9"/>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9"/>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9"/>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9"/>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9"/>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9"/>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9"/>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9"/>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9"/>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9"/>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9"/>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9"/>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9"/>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9"/>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9"/>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9"/>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9"/>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9"/>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9"/>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9"/>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9"/>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9"/>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9"/>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9"/>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9"/>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9"/>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9"/>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9"/>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9"/>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9"/>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9"/>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9"/>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9"/>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9"/>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9"/>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9"/>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9"/>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9"/>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9"/>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9"/>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9"/>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9"/>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9"/>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9"/>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9"/>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9"/>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9"/>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9"/>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9"/>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9"/>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9"/>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9"/>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9"/>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9"/>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9"/>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9"/>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9"/>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9"/>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9"/>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9"/>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9"/>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9"/>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9"/>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9"/>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9"/>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9"/>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9"/>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9"/>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9"/>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9"/>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9"/>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9"/>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9"/>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9"/>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9"/>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9"/>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9"/>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9"/>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9"/>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9"/>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9"/>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9"/>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9"/>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9"/>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9"/>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9"/>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9"/>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9"/>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9"/>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9"/>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9"/>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9"/>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9"/>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9"/>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9"/>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9"/>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9"/>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50"/>
          <p:cNvSpPr txBox="1"/>
          <p:nvPr/>
        </p:nvSpPr>
        <p:spPr>
          <a:xfrm>
            <a:off x="227875" y="639250"/>
            <a:ext cx="7921200" cy="3263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Ganache is used for setting up a personal Ethereum Blockchain for testing your Solidity contracts.</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330200" lvl="0" marL="457200" rtl="0" algn="just">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Ganache is used in our project in order to deploy the smart contracts of the student profile.</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330200" lvl="0" marL="457200" rtl="0" algn="l">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We created two smart contracts SimpleStorage.sol and </a:t>
            </a:r>
            <a:r>
              <a:rPr lang="en-GB" sz="1600">
                <a:solidFill>
                  <a:schemeClr val="dk1"/>
                </a:solidFill>
                <a:latin typeface="Be Vietnam"/>
                <a:ea typeface="Be Vietnam"/>
                <a:cs typeface="Be Vietnam"/>
                <a:sym typeface="Be Vietnam"/>
              </a:rPr>
              <a:t>Education Contract</a:t>
            </a:r>
            <a:r>
              <a:rPr lang="en-GB" sz="1600">
                <a:solidFill>
                  <a:schemeClr val="dk1"/>
                </a:solidFill>
                <a:latin typeface="Be Vietnam"/>
                <a:ea typeface="Be Vietnam"/>
                <a:cs typeface="Be Vietnam"/>
                <a:sym typeface="Be Vietnam"/>
              </a:rPr>
              <a:t>.sol and de</a:t>
            </a:r>
            <a:r>
              <a:rPr lang="en-GB" sz="1600">
                <a:solidFill>
                  <a:schemeClr val="dk1"/>
                </a:solidFill>
                <a:latin typeface="Be Vietnam"/>
                <a:ea typeface="Be Vietnam"/>
                <a:cs typeface="Be Vietnam"/>
                <a:sym typeface="Be Vietnam"/>
              </a:rPr>
              <a:t>ployed it to the  local Blockchain provided by Ganache.</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highlight>
                <a:srgbClr val="FFFFFF"/>
              </a:highlight>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highlight>
                <a:srgbClr val="FFFFFF"/>
              </a:highlight>
              <a:latin typeface="Be Vietnam"/>
              <a:ea typeface="Be Vietnam"/>
              <a:cs typeface="Be Vietnam"/>
              <a:sym typeface="Be Vietnam"/>
            </a:endParaRPr>
          </a:p>
        </p:txBody>
      </p:sp>
      <p:sp>
        <p:nvSpPr>
          <p:cNvPr id="1257" name="Google Shape;1257;p50"/>
          <p:cNvSpPr txBox="1"/>
          <p:nvPr/>
        </p:nvSpPr>
        <p:spPr>
          <a:xfrm>
            <a:off x="227875" y="177550"/>
            <a:ext cx="399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highlight>
                  <a:srgbClr val="FFFFFF"/>
                </a:highlight>
                <a:latin typeface="Be Vietnam"/>
                <a:ea typeface="Be Vietnam"/>
                <a:cs typeface="Be Vietnam"/>
                <a:sym typeface="Be Vietnam"/>
              </a:rPr>
              <a:t>Ganache and Ganache-cli</a:t>
            </a:r>
            <a:endParaRPr b="1" sz="1800">
              <a:latin typeface="Be Vietnam"/>
              <a:ea typeface="Be Vietnam"/>
              <a:cs typeface="Be Vietnam"/>
              <a:sym typeface="Be Vietnam"/>
            </a:endParaRPr>
          </a:p>
        </p:txBody>
      </p:sp>
      <p:pic>
        <p:nvPicPr>
          <p:cNvPr id="1258" name="Google Shape;1258;p50"/>
          <p:cNvPicPr preferRelativeResize="0"/>
          <p:nvPr/>
        </p:nvPicPr>
        <p:blipFill>
          <a:blip r:embed="rId3">
            <a:alphaModFix/>
          </a:blip>
          <a:stretch>
            <a:fillRect/>
          </a:stretch>
        </p:blipFill>
        <p:spPr>
          <a:xfrm>
            <a:off x="445750" y="2821350"/>
            <a:ext cx="8042926" cy="2183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2" name="Shape 1262"/>
        <p:cNvGrpSpPr/>
        <p:nvPr/>
      </p:nvGrpSpPr>
      <p:grpSpPr>
        <a:xfrm>
          <a:off x="0" y="0"/>
          <a:ext cx="0" cy="0"/>
          <a:chOff x="0" y="0"/>
          <a:chExt cx="0" cy="0"/>
        </a:xfrm>
      </p:grpSpPr>
      <p:pic>
        <p:nvPicPr>
          <p:cNvPr id="1263" name="Google Shape;1263;p51"/>
          <p:cNvPicPr preferRelativeResize="0"/>
          <p:nvPr/>
        </p:nvPicPr>
        <p:blipFill>
          <a:blip r:embed="rId3">
            <a:alphaModFix/>
          </a:blip>
          <a:stretch>
            <a:fillRect/>
          </a:stretch>
        </p:blipFill>
        <p:spPr>
          <a:xfrm>
            <a:off x="606100" y="451300"/>
            <a:ext cx="7968824" cy="3902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52"/>
          <p:cNvSpPr txBox="1"/>
          <p:nvPr/>
        </p:nvSpPr>
        <p:spPr>
          <a:xfrm>
            <a:off x="215250" y="0"/>
            <a:ext cx="8713500" cy="5421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These two contracts will create two Blocks in B</a:t>
            </a:r>
            <a:r>
              <a:rPr lang="en-GB" sz="1600">
                <a:solidFill>
                  <a:schemeClr val="dk1"/>
                </a:solidFill>
                <a:latin typeface="Be Vietnam"/>
                <a:ea typeface="Be Vietnam"/>
                <a:cs typeface="Be Vietnam"/>
                <a:sym typeface="Be Vietnam"/>
              </a:rPr>
              <a:t>lockc</a:t>
            </a:r>
            <a:r>
              <a:rPr lang="en-GB" sz="1600">
                <a:solidFill>
                  <a:schemeClr val="dk1"/>
                </a:solidFill>
                <a:latin typeface="Be Vietnam"/>
                <a:ea typeface="Be Vietnam"/>
                <a:cs typeface="Be Vietnam"/>
                <a:sym typeface="Be Vietnam"/>
              </a:rPr>
              <a:t>hain.</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rPr b="1" lang="en-GB" sz="1800">
                <a:solidFill>
                  <a:schemeClr val="dk1"/>
                </a:solidFill>
                <a:latin typeface="Be Vietnam"/>
                <a:ea typeface="Be Vietnam"/>
                <a:cs typeface="Be Vietnam"/>
                <a:sym typeface="Be Vietnam"/>
              </a:rPr>
              <a:t>Truffle</a:t>
            </a:r>
            <a:endParaRPr b="1" sz="18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b="1" sz="1800">
              <a:solidFill>
                <a:schemeClr val="dk1"/>
              </a:solidFill>
              <a:latin typeface="Be Vietnam"/>
              <a:ea typeface="Be Vietnam"/>
              <a:cs typeface="Be Vietnam"/>
              <a:sym typeface="Be Vietnam"/>
            </a:endParaRPr>
          </a:p>
          <a:p>
            <a:pPr indent="-317500" lvl="0" marL="457200" rtl="0" algn="just">
              <a:spcBef>
                <a:spcPts val="0"/>
              </a:spcBef>
              <a:spcAft>
                <a:spcPts val="0"/>
              </a:spcAft>
              <a:buSzPts val="1400"/>
              <a:buFont typeface="Be Vietnam"/>
              <a:buChar char="●"/>
            </a:pPr>
            <a:r>
              <a:rPr lang="en-GB" sz="1600">
                <a:solidFill>
                  <a:schemeClr val="dk1"/>
                </a:solidFill>
                <a:latin typeface="Be Vietnam"/>
                <a:ea typeface="Be Vietnam"/>
                <a:cs typeface="Be Vietnam"/>
                <a:sym typeface="Be Vietnam"/>
              </a:rPr>
              <a:t>Truffle is a one-stop solution for building DApps: Compiling Contracts, Deploying Contracts, Injecting it into a web app, Creating front-end for DApps and Testing</a:t>
            </a:r>
            <a:r>
              <a:rPr lang="en-GB" sz="1700">
                <a:solidFill>
                  <a:srgbClr val="4A4A4A"/>
                </a:solidFill>
                <a:latin typeface="Be Vietnam"/>
                <a:ea typeface="Be Vietnam"/>
                <a:cs typeface="Be Vietnam"/>
                <a:sym typeface="Be Vietnam"/>
              </a:rPr>
              <a:t>.</a:t>
            </a:r>
            <a:endParaRPr sz="1700">
              <a:solidFill>
                <a:srgbClr val="4A4A4A"/>
              </a:solidFill>
              <a:latin typeface="Be Vietnam"/>
              <a:ea typeface="Be Vietnam"/>
              <a:cs typeface="Be Vietnam"/>
              <a:sym typeface="Be Vietnam"/>
            </a:endParaRPr>
          </a:p>
          <a:p>
            <a:pPr indent="0" lvl="0" marL="457200" rtl="0" algn="just">
              <a:spcBef>
                <a:spcPts val="0"/>
              </a:spcBef>
              <a:spcAft>
                <a:spcPts val="0"/>
              </a:spcAft>
              <a:buNone/>
            </a:pPr>
            <a:r>
              <a:t/>
            </a:r>
            <a:endParaRPr sz="1700">
              <a:solidFill>
                <a:srgbClr val="4A4A4A"/>
              </a:solidFill>
              <a:latin typeface="Be Vietnam"/>
              <a:ea typeface="Be Vietnam"/>
              <a:cs typeface="Be Vietnam"/>
              <a:sym typeface="Be Vietnam"/>
            </a:endParaRPr>
          </a:p>
          <a:p>
            <a:pPr indent="-317500" lvl="0" marL="457200" rtl="0" algn="just">
              <a:spcBef>
                <a:spcPts val="0"/>
              </a:spcBef>
              <a:spcAft>
                <a:spcPts val="0"/>
              </a:spcAft>
              <a:buSzPts val="1400"/>
              <a:buFont typeface="Be Vietnam"/>
              <a:buChar char="●"/>
            </a:pPr>
            <a:r>
              <a:rPr lang="en-GB" sz="1600">
                <a:solidFill>
                  <a:schemeClr val="dk1"/>
                </a:solidFill>
                <a:latin typeface="Be Vietnam"/>
                <a:ea typeface="Be Vietnam"/>
                <a:cs typeface="Be Vietnam"/>
                <a:sym typeface="Be Vietnam"/>
              </a:rPr>
              <a:t>It is a Development Environment, Testing Framework and Asset pipeline for Ethereum Blockchains.</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just">
              <a:lnSpc>
                <a:spcPct val="120000"/>
              </a:lnSpc>
              <a:spcBef>
                <a:spcPts val="0"/>
              </a:spcBef>
              <a:spcAft>
                <a:spcPts val="0"/>
              </a:spcAft>
              <a:buNone/>
            </a:pPr>
            <a:r>
              <a:rPr b="1" lang="en-GB" sz="1700">
                <a:solidFill>
                  <a:schemeClr val="dk1"/>
                </a:solidFill>
                <a:latin typeface="Be Vietnam"/>
                <a:ea typeface="Be Vietnam"/>
                <a:cs typeface="Be Vietnam"/>
                <a:sym typeface="Be Vietnam"/>
              </a:rPr>
              <a:t>MetaMask</a:t>
            </a:r>
            <a:endParaRPr b="1" sz="1700">
              <a:solidFill>
                <a:schemeClr val="dk1"/>
              </a:solidFill>
              <a:latin typeface="Be Vietnam"/>
              <a:ea typeface="Be Vietnam"/>
              <a:cs typeface="Be Vietnam"/>
              <a:sym typeface="Be Vietnam"/>
            </a:endParaRPr>
          </a:p>
          <a:p>
            <a:pPr indent="-330200" lvl="0" marL="457200" rtl="0" algn="just">
              <a:lnSpc>
                <a:spcPct val="120000"/>
              </a:lnSpc>
              <a:spcBef>
                <a:spcPts val="40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MetaMask is an easy-to-use browser plugin (for Google-Chrome, Firefox and Brave browser), that provides a graphical user interface to make Ethereum transactions.</a:t>
            </a:r>
            <a:endParaRPr sz="1600">
              <a:solidFill>
                <a:schemeClr val="dk1"/>
              </a:solidFill>
              <a:latin typeface="Be Vietnam"/>
              <a:ea typeface="Be Vietnam"/>
              <a:cs typeface="Be Vietnam"/>
              <a:sym typeface="Be Vietnam"/>
            </a:endParaRPr>
          </a:p>
          <a:p>
            <a:pPr indent="0" lvl="0" marL="457200" rtl="0" algn="just">
              <a:lnSpc>
                <a:spcPct val="120000"/>
              </a:lnSpc>
              <a:spcBef>
                <a:spcPts val="400"/>
              </a:spcBef>
              <a:spcAft>
                <a:spcPts val="0"/>
              </a:spcAft>
              <a:buNone/>
            </a:pPr>
            <a:r>
              <a:t/>
            </a:r>
            <a:endParaRPr sz="1600">
              <a:solidFill>
                <a:schemeClr val="dk1"/>
              </a:solidFill>
              <a:latin typeface="Be Vietnam"/>
              <a:ea typeface="Be Vietnam"/>
              <a:cs typeface="Be Vietnam"/>
              <a:sym typeface="Be Vietnam"/>
            </a:endParaRPr>
          </a:p>
          <a:p>
            <a:pPr indent="-330200" lvl="0" marL="457200" rtl="0" algn="just">
              <a:lnSpc>
                <a:spcPct val="120000"/>
              </a:lnSpc>
              <a:spcBef>
                <a:spcPts val="400"/>
              </a:spcBef>
              <a:spcAft>
                <a:spcPts val="0"/>
              </a:spcAft>
              <a:buClr>
                <a:schemeClr val="dk1"/>
              </a:buClr>
              <a:buSzPts val="1600"/>
              <a:buFont typeface="Be Vietnam"/>
              <a:buChar char="●"/>
            </a:pPr>
            <a:r>
              <a:rPr lang="en-GB" sz="1600">
                <a:solidFill>
                  <a:schemeClr val="dk1"/>
                </a:solidFill>
                <a:latin typeface="Be Vietnam"/>
                <a:ea typeface="Be Vietnam"/>
                <a:cs typeface="Be Vietnam"/>
                <a:sym typeface="Be Vietnam"/>
              </a:rPr>
              <a:t>It allows you to run Ethereum DApps on your browser without running a full Ethereum node on your system. Basically, MetaMask acts as a bridge between Ethereum Blockchain(Ganache)  and the browser</a:t>
            </a:r>
            <a:endParaRPr sz="1600">
              <a:solidFill>
                <a:schemeClr val="dk1"/>
              </a:solidFill>
              <a:latin typeface="Be Vietnam"/>
              <a:ea typeface="Be Vietnam"/>
              <a:cs typeface="Be Vietnam"/>
              <a:sym typeface="Be Vietnam"/>
            </a:endParaRPr>
          </a:p>
          <a:p>
            <a:pPr indent="0" lvl="0" marL="0" rtl="0" algn="l">
              <a:spcBef>
                <a:spcPts val="40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6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highlight>
                <a:srgbClr val="FFFFFF"/>
              </a:highlight>
              <a:latin typeface="Be Vietnam"/>
              <a:ea typeface="Be Vietnam"/>
              <a:cs typeface="Be Vietnam"/>
              <a:sym typeface="Be Vietnam"/>
            </a:endParaRPr>
          </a:p>
          <a:p>
            <a:pPr indent="0" lvl="0" marL="0" rtl="0" algn="l">
              <a:spcBef>
                <a:spcPts val="0"/>
              </a:spcBef>
              <a:spcAft>
                <a:spcPts val="0"/>
              </a:spcAft>
              <a:buNone/>
            </a:pPr>
            <a:r>
              <a:t/>
            </a:r>
            <a:endParaRPr sz="1800">
              <a:solidFill>
                <a:schemeClr val="dk1"/>
              </a:solidFill>
              <a:highlight>
                <a:srgbClr val="FFFFFF"/>
              </a:highlight>
              <a:latin typeface="Be Vietnam"/>
              <a:ea typeface="Be Vietnam"/>
              <a:cs typeface="Be Vietnam"/>
              <a:sym typeface="Be Vietna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53"/>
          <p:cNvSpPr txBox="1"/>
          <p:nvPr/>
        </p:nvSpPr>
        <p:spPr>
          <a:xfrm>
            <a:off x="139850" y="60775"/>
            <a:ext cx="8713500" cy="56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IPFS-Interplanetary File System</a:t>
            </a:r>
            <a:endParaRPr sz="1500">
              <a:solidFill>
                <a:srgbClr val="8AB4F8"/>
              </a:solidFill>
              <a:highlight>
                <a:schemeClr val="lt1"/>
              </a:highlight>
            </a:endParaRPr>
          </a:p>
          <a:p>
            <a:pPr indent="0" lvl="0" marL="0" rtl="0" algn="l">
              <a:spcBef>
                <a:spcPts val="0"/>
              </a:spcBef>
              <a:spcAft>
                <a:spcPts val="0"/>
              </a:spcAft>
              <a:buClr>
                <a:schemeClr val="dk1"/>
              </a:buClr>
              <a:buSzPts val="1100"/>
              <a:buFont typeface="Arial"/>
              <a:buNone/>
            </a:pPr>
            <a:r>
              <a:t/>
            </a:r>
            <a:endParaRPr b="1" sz="18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Char char="●"/>
            </a:pPr>
            <a:r>
              <a:rPr lang="en-GB" sz="1700">
                <a:solidFill>
                  <a:schemeClr val="dk1"/>
                </a:solidFill>
                <a:latin typeface="Be Vietnam"/>
                <a:ea typeface="Be Vietnam"/>
                <a:cs typeface="Be Vietnam"/>
                <a:sym typeface="Be Vietnam"/>
              </a:rPr>
              <a:t>Blockchain is a decentralized data management platform that provides immutability, therefore it is a good choice to support file traceability metadata on a distributed file system like IPFS.</a:t>
            </a:r>
            <a:endParaRPr sz="1700">
              <a:solidFill>
                <a:schemeClr val="dk1"/>
              </a:solidFill>
              <a:latin typeface="Be Vietnam"/>
              <a:ea typeface="Be Vietnam"/>
              <a:cs typeface="Be Vietnam"/>
              <a:sym typeface="Be Vietnam"/>
            </a:endParaRPr>
          </a:p>
          <a:p>
            <a:pPr indent="0" lvl="0" marL="457200" rtl="0" algn="l">
              <a:spcBef>
                <a:spcPts val="0"/>
              </a:spcBef>
              <a:spcAft>
                <a:spcPts val="0"/>
              </a:spcAft>
              <a:buClr>
                <a:schemeClr val="dk1"/>
              </a:buClr>
              <a:buSzPts val="1100"/>
              <a:buFont typeface="Arial"/>
              <a:buNone/>
            </a:pPr>
            <a:r>
              <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Char char="●"/>
            </a:pPr>
            <a:r>
              <a:rPr lang="en-GB" sz="1700">
                <a:solidFill>
                  <a:schemeClr val="dk1"/>
                </a:solidFill>
                <a:latin typeface="Be Vietnam"/>
                <a:ea typeface="Be Vietnam"/>
                <a:cs typeface="Be Vietnam"/>
                <a:sym typeface="Be Vietnam"/>
              </a:rPr>
              <a:t>IPFS is a distributed system for storing and accessing files, websites, applications, and data.</a:t>
            </a:r>
            <a:endParaRPr sz="1700">
              <a:solidFill>
                <a:schemeClr val="dk1"/>
              </a:solidFill>
              <a:latin typeface="Be Vietnam"/>
              <a:ea typeface="Be Vietnam"/>
              <a:cs typeface="Be Vietnam"/>
              <a:sym typeface="Be Vietnam"/>
            </a:endParaRPr>
          </a:p>
          <a:p>
            <a:pPr indent="0" lvl="0" marL="457200" rtl="0" algn="l">
              <a:spcBef>
                <a:spcPts val="0"/>
              </a:spcBef>
              <a:spcAft>
                <a:spcPts val="0"/>
              </a:spcAft>
              <a:buClr>
                <a:schemeClr val="dk1"/>
              </a:buClr>
              <a:buSzPts val="1100"/>
              <a:buFont typeface="Arial"/>
              <a:buNone/>
            </a:pPr>
            <a:r>
              <a:t/>
            </a:r>
            <a:endParaRPr sz="1700">
              <a:solidFill>
                <a:schemeClr val="dk1"/>
              </a:solidFill>
              <a:highlight>
                <a:schemeClr val="lt1"/>
              </a:highlight>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Char char="●"/>
            </a:pPr>
            <a:r>
              <a:rPr lang="en-GB" sz="1700">
                <a:solidFill>
                  <a:schemeClr val="dk1"/>
                </a:solidFill>
                <a:latin typeface="Be Vietnam"/>
                <a:ea typeface="Be Vietnam"/>
                <a:cs typeface="Be Vietnam"/>
                <a:sym typeface="Be Vietnam"/>
              </a:rPr>
              <a:t>We use infura for IPFS because it's free and provides easy-to-use IPFS API and gateway that can scale with your growing application.</a:t>
            </a:r>
            <a:endParaRPr sz="1700">
              <a:solidFill>
                <a:schemeClr val="dk1"/>
              </a:solidFill>
              <a:latin typeface="Be Vietnam"/>
              <a:ea typeface="Be Vietnam"/>
              <a:cs typeface="Be Vietnam"/>
              <a:sym typeface="Be Vietnam"/>
            </a:endParaRPr>
          </a:p>
          <a:p>
            <a:pPr indent="0" lvl="0" marL="457200" rtl="0" algn="l">
              <a:spcBef>
                <a:spcPts val="0"/>
              </a:spcBef>
              <a:spcAft>
                <a:spcPts val="0"/>
              </a:spcAft>
              <a:buClr>
                <a:schemeClr val="dk1"/>
              </a:buClr>
              <a:buSzPts val="1100"/>
              <a:buFont typeface="Arial"/>
              <a:buNone/>
            </a:pPr>
            <a:r>
              <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Char char="●"/>
            </a:pPr>
            <a:r>
              <a:rPr lang="en-GB" sz="1700">
                <a:solidFill>
                  <a:schemeClr val="dk1"/>
                </a:solidFill>
                <a:latin typeface="Be Vietnam"/>
                <a:ea typeface="Be Vietnam"/>
                <a:cs typeface="Be Vietnam"/>
                <a:sym typeface="Be Vietnam"/>
              </a:rPr>
              <a:t>Technology used</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AutoNum type="arabicPeriod"/>
            </a:pPr>
            <a:r>
              <a:rPr lang="en-GB" sz="1700">
                <a:solidFill>
                  <a:schemeClr val="dk1"/>
                </a:solidFill>
                <a:latin typeface="Be Vietnam"/>
                <a:ea typeface="Be Vietnam"/>
                <a:cs typeface="Be Vietnam"/>
                <a:sym typeface="Be Vietnam"/>
              </a:rPr>
              <a:t>Ethereum - Ganache CLI </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AutoNum type="arabicPeriod"/>
            </a:pPr>
            <a:r>
              <a:rPr lang="en-GB" sz="1700">
                <a:solidFill>
                  <a:schemeClr val="dk1"/>
                </a:solidFill>
                <a:latin typeface="Be Vietnam"/>
                <a:ea typeface="Be Vietnam"/>
                <a:cs typeface="Be Vietnam"/>
                <a:sym typeface="Be Vietnam"/>
              </a:rPr>
              <a:t>Web3</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AutoNum type="arabicPeriod"/>
            </a:pPr>
            <a:r>
              <a:rPr lang="en-GB" sz="1700">
                <a:solidFill>
                  <a:schemeClr val="dk1"/>
                </a:solidFill>
                <a:latin typeface="Be Vietnam"/>
                <a:ea typeface="Be Vietnam"/>
                <a:cs typeface="Be Vietnam"/>
                <a:sym typeface="Be Vietnam"/>
              </a:rPr>
              <a:t>Solidity </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AutoNum type="arabicPeriod"/>
            </a:pPr>
            <a:r>
              <a:rPr lang="en-GB" sz="1700">
                <a:solidFill>
                  <a:schemeClr val="dk1"/>
                </a:solidFill>
                <a:latin typeface="Be Vietnam"/>
                <a:ea typeface="Be Vietnam"/>
                <a:cs typeface="Be Vietnam"/>
                <a:sym typeface="Be Vietnam"/>
              </a:rPr>
              <a:t>IPFS</a:t>
            </a:r>
            <a:endParaRPr sz="1700">
              <a:solidFill>
                <a:schemeClr val="dk1"/>
              </a:solidFill>
              <a:latin typeface="Be Vietnam"/>
              <a:ea typeface="Be Vietnam"/>
              <a:cs typeface="Be Vietnam"/>
              <a:sym typeface="Be Vietnam"/>
            </a:endParaRPr>
          </a:p>
          <a:p>
            <a:pPr indent="-336550" lvl="0" marL="457200" rtl="0" algn="l">
              <a:spcBef>
                <a:spcPts val="0"/>
              </a:spcBef>
              <a:spcAft>
                <a:spcPts val="0"/>
              </a:spcAft>
              <a:buClr>
                <a:schemeClr val="dk1"/>
              </a:buClr>
              <a:buSzPts val="1700"/>
              <a:buFont typeface="Be Vietnam"/>
              <a:buAutoNum type="arabicPeriod"/>
            </a:pPr>
            <a:r>
              <a:rPr lang="en-GB" sz="1700">
                <a:solidFill>
                  <a:schemeClr val="dk1"/>
                </a:solidFill>
                <a:latin typeface="Be Vietnam"/>
                <a:ea typeface="Be Vietnam"/>
                <a:cs typeface="Be Vietnam"/>
                <a:sym typeface="Be Vietnam"/>
              </a:rPr>
              <a:t>Truffle </a:t>
            </a:r>
            <a:endParaRPr sz="1700">
              <a:solidFill>
                <a:schemeClr val="dk1"/>
              </a:solidFill>
              <a:latin typeface="Be Vietnam"/>
              <a:ea typeface="Be Vietnam"/>
              <a:cs typeface="Be Vietnam"/>
              <a:sym typeface="Be Vietnam"/>
            </a:endParaRPr>
          </a:p>
          <a:p>
            <a:pPr indent="0" lvl="0" marL="0" rtl="0" algn="l">
              <a:spcBef>
                <a:spcPts val="0"/>
              </a:spcBef>
              <a:spcAft>
                <a:spcPts val="0"/>
              </a:spcAft>
              <a:buClr>
                <a:schemeClr val="dk1"/>
              </a:buClr>
              <a:buSzPts val="1100"/>
              <a:buFont typeface="Arial"/>
              <a:buNone/>
            </a:pPr>
            <a:r>
              <a:t/>
            </a:r>
            <a:endParaRPr sz="1700">
              <a:solidFill>
                <a:schemeClr val="dk1"/>
              </a:solidFill>
              <a:latin typeface="Be Vietnam"/>
              <a:ea typeface="Be Vietnam"/>
              <a:cs typeface="Be Vietnam"/>
              <a:sym typeface="Be Vietnam"/>
            </a:endParaRPr>
          </a:p>
          <a:p>
            <a:pPr indent="0" lvl="0" marL="0" rtl="0" algn="l">
              <a:spcBef>
                <a:spcPts val="0"/>
              </a:spcBef>
              <a:spcAft>
                <a:spcPts val="0"/>
              </a:spcAft>
              <a:buClr>
                <a:schemeClr val="dk1"/>
              </a:buClr>
              <a:buSzPts val="1100"/>
              <a:buFont typeface="Arial"/>
              <a:buNone/>
            </a:pPr>
            <a:r>
              <a:t/>
            </a:r>
            <a:endParaRPr sz="1700">
              <a:solidFill>
                <a:schemeClr val="dk1"/>
              </a:solidFill>
              <a:latin typeface="Be Vietnam"/>
              <a:ea typeface="Be Vietnam"/>
              <a:cs typeface="Be Vietnam"/>
              <a:sym typeface="Be Vietnam"/>
            </a:endParaRPr>
          </a:p>
          <a:p>
            <a:pPr indent="0" lvl="0" marL="0" rtl="0" algn="l">
              <a:spcBef>
                <a:spcPts val="0"/>
              </a:spcBef>
              <a:spcAft>
                <a:spcPts val="0"/>
              </a:spcAft>
              <a:buClr>
                <a:schemeClr val="dk1"/>
              </a:buClr>
              <a:buSzPts val="1100"/>
              <a:buFont typeface="Arial"/>
              <a:buNone/>
            </a:pPr>
            <a:r>
              <a:t/>
            </a:r>
            <a:endParaRPr sz="18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200">
              <a:solidFill>
                <a:srgbClr val="24292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54"/>
          <p:cNvSpPr txBox="1"/>
          <p:nvPr/>
        </p:nvSpPr>
        <p:spPr>
          <a:xfrm>
            <a:off x="139850" y="60775"/>
            <a:ext cx="8713500" cy="56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latin typeface="Be Vietnam"/>
                <a:ea typeface="Be Vietnam"/>
                <a:cs typeface="Be Vietnam"/>
                <a:sym typeface="Be Vietnam"/>
              </a:rPr>
              <a:t>FRONT END</a:t>
            </a:r>
            <a:endParaRPr b="1" sz="18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b="1" sz="1800">
              <a:solidFill>
                <a:schemeClr val="dk1"/>
              </a:solidFill>
              <a:latin typeface="Be Vietnam"/>
              <a:ea typeface="Be Vietnam"/>
              <a:cs typeface="Be Vietnam"/>
              <a:sym typeface="Be Vietnam"/>
            </a:endParaRPr>
          </a:p>
          <a:p>
            <a:pPr indent="0" lvl="0" marL="0" rtl="0" algn="l">
              <a:spcBef>
                <a:spcPts val="0"/>
              </a:spcBef>
              <a:spcAft>
                <a:spcPts val="0"/>
              </a:spcAft>
              <a:buNone/>
            </a:pPr>
            <a:r>
              <a:rPr lang="en-GB" sz="1700">
                <a:solidFill>
                  <a:schemeClr val="dk1"/>
                </a:solidFill>
                <a:latin typeface="Be Vietnam"/>
                <a:ea typeface="Be Vietnam"/>
                <a:cs typeface="Be Vietnam"/>
                <a:sym typeface="Be Vietnam"/>
              </a:rPr>
              <a:t>The user interface used to interact with the user is developed the using the following </a:t>
            </a:r>
            <a:endParaRPr sz="17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700">
              <a:solidFill>
                <a:schemeClr val="dk1"/>
              </a:solidFill>
              <a:latin typeface="Be Vietnam"/>
              <a:ea typeface="Be Vietnam"/>
              <a:cs typeface="Be Vietnam"/>
              <a:sym typeface="Be Vietnam"/>
            </a:endParaRPr>
          </a:p>
          <a:p>
            <a:pPr indent="0" lvl="0" marL="0" rtl="0" algn="l">
              <a:spcBef>
                <a:spcPts val="0"/>
              </a:spcBef>
              <a:spcAft>
                <a:spcPts val="0"/>
              </a:spcAft>
              <a:buNone/>
            </a:pPr>
            <a:r>
              <a:rPr lang="en-GB" sz="1700">
                <a:solidFill>
                  <a:schemeClr val="dk1"/>
                </a:solidFill>
                <a:latin typeface="Be Vietnam"/>
                <a:ea typeface="Be Vietnam"/>
                <a:cs typeface="Be Vietnam"/>
                <a:sym typeface="Be Vietnam"/>
              </a:rPr>
              <a:t>React JS -  Javascript Framework</a:t>
            </a:r>
            <a:endParaRPr sz="1700">
              <a:solidFill>
                <a:schemeClr val="dk1"/>
              </a:solidFill>
              <a:latin typeface="Be Vietnam"/>
              <a:ea typeface="Be Vietnam"/>
              <a:cs typeface="Be Vietnam"/>
              <a:sym typeface="Be Vietnam"/>
            </a:endParaRPr>
          </a:p>
          <a:p>
            <a:pPr indent="0" lvl="0" marL="0" rtl="0" algn="l">
              <a:spcBef>
                <a:spcPts val="0"/>
              </a:spcBef>
              <a:spcAft>
                <a:spcPts val="0"/>
              </a:spcAft>
              <a:buNone/>
            </a:pPr>
            <a:r>
              <a:rPr lang="en-GB" sz="1700">
                <a:solidFill>
                  <a:schemeClr val="dk1"/>
                </a:solidFill>
                <a:latin typeface="Be Vietnam"/>
                <a:ea typeface="Be Vietnam"/>
                <a:cs typeface="Be Vietnam"/>
                <a:sym typeface="Be Vietnam"/>
              </a:rPr>
              <a:t>Bootstrap - CSS Framework</a:t>
            </a:r>
            <a:endParaRPr sz="17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sz="1700">
              <a:solidFill>
                <a:schemeClr val="dk1"/>
              </a:solidFill>
              <a:latin typeface="Be Vietnam"/>
              <a:ea typeface="Be Vietnam"/>
              <a:cs typeface="Be Vietnam"/>
              <a:sym typeface="Be Vietnam"/>
            </a:endParaRPr>
          </a:p>
          <a:p>
            <a:pPr indent="0" lvl="0" marL="0" rtl="0" algn="l">
              <a:spcBef>
                <a:spcPts val="0"/>
              </a:spcBef>
              <a:spcAft>
                <a:spcPts val="0"/>
              </a:spcAft>
              <a:buNone/>
            </a:pPr>
            <a:r>
              <a:rPr lang="en-GB" sz="1700">
                <a:solidFill>
                  <a:schemeClr val="dk1"/>
                </a:solidFill>
                <a:latin typeface="Be Vietnam"/>
                <a:ea typeface="Be Vietnam"/>
                <a:cs typeface="Be Vietnam"/>
                <a:sym typeface="Be Vietnam"/>
              </a:rPr>
              <a:t>The login interface for student and institute and the record dashboard page are developed using the same.</a:t>
            </a:r>
            <a:endParaRPr sz="1700">
              <a:solidFill>
                <a:schemeClr val="dk1"/>
              </a:solidFill>
              <a:latin typeface="Be Vietnam"/>
              <a:ea typeface="Be Vietnam"/>
              <a:cs typeface="Be Vietnam"/>
              <a:sym typeface="Be Vietnam"/>
            </a:endParaRPr>
          </a:p>
          <a:p>
            <a:pPr indent="0" lvl="0" marL="0" rtl="0" algn="l">
              <a:spcBef>
                <a:spcPts val="0"/>
              </a:spcBef>
              <a:spcAft>
                <a:spcPts val="0"/>
              </a:spcAft>
              <a:buNone/>
            </a:pPr>
            <a:r>
              <a:t/>
            </a:r>
            <a:endParaRPr b="1" sz="1800">
              <a:solidFill>
                <a:schemeClr val="dk1"/>
              </a:solidFill>
              <a:latin typeface="Be Vietnam"/>
              <a:ea typeface="Be Vietnam"/>
              <a:cs typeface="Be Vietnam"/>
              <a:sym typeface="Be Vietna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2" name="Shape 1282"/>
        <p:cNvGrpSpPr/>
        <p:nvPr/>
      </p:nvGrpSpPr>
      <p:grpSpPr>
        <a:xfrm>
          <a:off x="0" y="0"/>
          <a:ext cx="0" cy="0"/>
          <a:chOff x="0" y="0"/>
          <a:chExt cx="0" cy="0"/>
        </a:xfrm>
      </p:grpSpPr>
      <p:sp>
        <p:nvSpPr>
          <p:cNvPr id="1283" name="Google Shape;1283;p55"/>
          <p:cNvSpPr/>
          <p:nvPr/>
        </p:nvSpPr>
        <p:spPr>
          <a:xfrm>
            <a:off x="7085857" y="2527309"/>
            <a:ext cx="619659" cy="839583"/>
          </a:xfrm>
          <a:custGeom>
            <a:rect b="b" l="l" r="r" t="t"/>
            <a:pathLst>
              <a:path extrusionOk="0" h="64447" w="47602">
                <a:moveTo>
                  <a:pt x="10909" y="0"/>
                </a:moveTo>
                <a:cubicBezTo>
                  <a:pt x="4070" y="34"/>
                  <a:pt x="1" y="5838"/>
                  <a:pt x="1" y="15545"/>
                </a:cubicBezTo>
                <a:cubicBezTo>
                  <a:pt x="1" y="23484"/>
                  <a:pt x="2769" y="32424"/>
                  <a:pt x="7239" y="40496"/>
                </a:cubicBezTo>
                <a:cubicBezTo>
                  <a:pt x="12076" y="49202"/>
                  <a:pt x="18914" y="56908"/>
                  <a:pt x="26320" y="61178"/>
                </a:cubicBezTo>
                <a:cubicBezTo>
                  <a:pt x="30022" y="63312"/>
                  <a:pt x="33625" y="64447"/>
                  <a:pt x="36694" y="64447"/>
                </a:cubicBezTo>
                <a:cubicBezTo>
                  <a:pt x="39863" y="64447"/>
                  <a:pt x="42398" y="63279"/>
                  <a:pt x="44266" y="60944"/>
                </a:cubicBezTo>
                <a:cubicBezTo>
                  <a:pt x="46434" y="58242"/>
                  <a:pt x="47601" y="54072"/>
                  <a:pt x="47601" y="48902"/>
                </a:cubicBezTo>
                <a:cubicBezTo>
                  <a:pt x="47568" y="45099"/>
                  <a:pt x="47001" y="41297"/>
                  <a:pt x="45967" y="37627"/>
                </a:cubicBezTo>
                <a:cubicBezTo>
                  <a:pt x="45533" y="36160"/>
                  <a:pt x="45100" y="34725"/>
                  <a:pt x="44566" y="33258"/>
                </a:cubicBezTo>
                <a:cubicBezTo>
                  <a:pt x="43632" y="30656"/>
                  <a:pt x="42498" y="28154"/>
                  <a:pt x="41230" y="25719"/>
                </a:cubicBezTo>
                <a:cubicBezTo>
                  <a:pt x="40963" y="25218"/>
                  <a:pt x="40697" y="24718"/>
                  <a:pt x="40430" y="24218"/>
                </a:cubicBezTo>
                <a:cubicBezTo>
                  <a:pt x="39963" y="23384"/>
                  <a:pt x="39496" y="22550"/>
                  <a:pt x="39029" y="21749"/>
                </a:cubicBezTo>
                <a:cubicBezTo>
                  <a:pt x="37361" y="19014"/>
                  <a:pt x="35526" y="16412"/>
                  <a:pt x="33491" y="13944"/>
                </a:cubicBezTo>
                <a:cubicBezTo>
                  <a:pt x="33458" y="13944"/>
                  <a:pt x="33458" y="13910"/>
                  <a:pt x="33425" y="13877"/>
                </a:cubicBezTo>
                <a:cubicBezTo>
                  <a:pt x="32090" y="12309"/>
                  <a:pt x="30689" y="10775"/>
                  <a:pt x="29222" y="9374"/>
                </a:cubicBezTo>
                <a:cubicBezTo>
                  <a:pt x="28188" y="8373"/>
                  <a:pt x="27120" y="7439"/>
                  <a:pt x="26019" y="6538"/>
                </a:cubicBezTo>
                <a:cubicBezTo>
                  <a:pt x="25552" y="6172"/>
                  <a:pt x="25085" y="5838"/>
                  <a:pt x="24618" y="5504"/>
                </a:cubicBezTo>
                <a:cubicBezTo>
                  <a:pt x="24085" y="5071"/>
                  <a:pt x="23518" y="4704"/>
                  <a:pt x="22951" y="4304"/>
                </a:cubicBezTo>
                <a:cubicBezTo>
                  <a:pt x="22383" y="3937"/>
                  <a:pt x="21816" y="3603"/>
                  <a:pt x="21283" y="3269"/>
                </a:cubicBezTo>
                <a:cubicBezTo>
                  <a:pt x="17547" y="1135"/>
                  <a:pt x="13977" y="34"/>
                  <a:pt x="1090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5"/>
          <p:cNvSpPr txBox="1"/>
          <p:nvPr>
            <p:ph idx="4294967295" type="title"/>
          </p:nvPr>
        </p:nvSpPr>
        <p:spPr>
          <a:xfrm>
            <a:off x="-22025" y="643800"/>
            <a:ext cx="56607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SNAPSHOTS OF IMPLEMENTATION</a:t>
            </a:r>
            <a:endParaRPr/>
          </a:p>
        </p:txBody>
      </p:sp>
      <p:sp>
        <p:nvSpPr>
          <p:cNvPr id="1285" name="Google Shape;1285;p55"/>
          <p:cNvSpPr txBox="1"/>
          <p:nvPr>
            <p:ph type="title"/>
          </p:nvPr>
        </p:nvSpPr>
        <p:spPr>
          <a:xfrm>
            <a:off x="0" y="4238975"/>
            <a:ext cx="1563900" cy="83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100"/>
              <a:t>05</a:t>
            </a:r>
            <a:endParaRPr sz="4100"/>
          </a:p>
        </p:txBody>
      </p:sp>
      <p:grpSp>
        <p:nvGrpSpPr>
          <p:cNvPr id="1286" name="Google Shape;1286;p55"/>
          <p:cNvGrpSpPr/>
          <p:nvPr/>
        </p:nvGrpSpPr>
        <p:grpSpPr>
          <a:xfrm>
            <a:off x="6307132" y="2337948"/>
            <a:ext cx="2577117" cy="2626480"/>
            <a:chOff x="1532925" y="519425"/>
            <a:chExt cx="4318950" cy="4374550"/>
          </a:xfrm>
        </p:grpSpPr>
        <p:sp>
          <p:nvSpPr>
            <p:cNvPr id="1287" name="Google Shape;1287;p55"/>
            <p:cNvSpPr/>
            <p:nvPr/>
          </p:nvSpPr>
          <p:spPr>
            <a:xfrm>
              <a:off x="4106425" y="4294350"/>
              <a:ext cx="1037450" cy="599625"/>
            </a:xfrm>
            <a:custGeom>
              <a:rect b="b" l="l" r="r" t="t"/>
              <a:pathLst>
                <a:path extrusionOk="0" h="23985" w="41498">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5"/>
            <p:cNvSpPr/>
            <p:nvPr/>
          </p:nvSpPr>
          <p:spPr>
            <a:xfrm>
              <a:off x="2182575" y="3091400"/>
              <a:ext cx="2678600" cy="1546975"/>
            </a:xfrm>
            <a:custGeom>
              <a:rect b="b" l="l" r="r" t="t"/>
              <a:pathLst>
                <a:path extrusionOk="0" h="61879" w="107144">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5"/>
            <p:cNvSpPr/>
            <p:nvPr/>
          </p:nvSpPr>
          <p:spPr>
            <a:xfrm>
              <a:off x="2774650" y="874100"/>
              <a:ext cx="354450" cy="276200"/>
            </a:xfrm>
            <a:custGeom>
              <a:rect b="b" l="l" r="r" t="t"/>
              <a:pathLst>
                <a:path extrusionOk="0" h="11048" w="14178">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5"/>
            <p:cNvSpPr/>
            <p:nvPr/>
          </p:nvSpPr>
          <p:spPr>
            <a:xfrm>
              <a:off x="2068325" y="874125"/>
              <a:ext cx="539575" cy="420025"/>
            </a:xfrm>
            <a:custGeom>
              <a:rect b="b" l="l" r="r" t="t"/>
              <a:pathLst>
                <a:path extrusionOk="0" h="16801" w="21583">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5"/>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5"/>
            <p:cNvSpPr/>
            <p:nvPr/>
          </p:nvSpPr>
          <p:spPr>
            <a:xfrm>
              <a:off x="1689700" y="1801725"/>
              <a:ext cx="157650" cy="238525"/>
            </a:xfrm>
            <a:custGeom>
              <a:rect b="b" l="l" r="r" t="t"/>
              <a:pathLst>
                <a:path extrusionOk="0" h="9541" w="6306">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5"/>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5"/>
            <p:cNvSpPr/>
            <p:nvPr/>
          </p:nvSpPr>
          <p:spPr>
            <a:xfrm>
              <a:off x="1743075" y="1627175"/>
              <a:ext cx="225200" cy="413075"/>
            </a:xfrm>
            <a:custGeom>
              <a:rect b="b" l="l" r="r" t="t"/>
              <a:pathLst>
                <a:path extrusionOk="0" h="16523" w="9008">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5"/>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5"/>
            <p:cNvSpPr/>
            <p:nvPr/>
          </p:nvSpPr>
          <p:spPr>
            <a:xfrm>
              <a:off x="5017925" y="1450650"/>
              <a:ext cx="104250" cy="157625"/>
            </a:xfrm>
            <a:custGeom>
              <a:rect b="b" l="l" r="r" t="t"/>
              <a:pathLst>
                <a:path extrusionOk="0" h="6305" w="417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5"/>
            <p:cNvSpPr/>
            <p:nvPr/>
          </p:nvSpPr>
          <p:spPr>
            <a:xfrm>
              <a:off x="5053775" y="1335900"/>
              <a:ext cx="148475" cy="272375"/>
            </a:xfrm>
            <a:custGeom>
              <a:rect b="b" l="l" r="r" t="t"/>
              <a:pathLst>
                <a:path extrusionOk="0" h="10895" w="5939">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5"/>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5"/>
            <p:cNvSpPr/>
            <p:nvPr/>
          </p:nvSpPr>
          <p:spPr>
            <a:xfrm>
              <a:off x="5507425" y="2872175"/>
              <a:ext cx="195175" cy="568250"/>
            </a:xfrm>
            <a:custGeom>
              <a:rect b="b" l="l" r="r" t="t"/>
              <a:pathLst>
                <a:path extrusionOk="0" h="22730" w="7807">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5"/>
            <p:cNvSpPr/>
            <p:nvPr/>
          </p:nvSpPr>
          <p:spPr>
            <a:xfrm>
              <a:off x="5472400" y="3043000"/>
              <a:ext cx="379475" cy="549200"/>
            </a:xfrm>
            <a:custGeom>
              <a:rect b="b" l="l" r="r" t="t"/>
              <a:pathLst>
                <a:path extrusionOk="0" h="21968" w="15179">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5"/>
            <p:cNvSpPr/>
            <p:nvPr/>
          </p:nvSpPr>
          <p:spPr>
            <a:xfrm>
              <a:off x="5582500" y="3069925"/>
              <a:ext cx="199650" cy="449725"/>
            </a:xfrm>
            <a:custGeom>
              <a:rect b="b" l="l" r="r" t="t"/>
              <a:pathLst>
                <a:path extrusionOk="0" h="17989" w="7986">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5"/>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5"/>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5"/>
            <p:cNvSpPr/>
            <p:nvPr/>
          </p:nvSpPr>
          <p:spPr>
            <a:xfrm>
              <a:off x="1685450" y="3097950"/>
              <a:ext cx="196925" cy="568475"/>
            </a:xfrm>
            <a:custGeom>
              <a:rect b="b" l="l" r="r" t="t"/>
              <a:pathLst>
                <a:path extrusionOk="0" h="22739" w="7877">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5"/>
            <p:cNvSpPr/>
            <p:nvPr/>
          </p:nvSpPr>
          <p:spPr>
            <a:xfrm>
              <a:off x="1532925" y="3268175"/>
              <a:ext cx="379475" cy="548350"/>
            </a:xfrm>
            <a:custGeom>
              <a:rect b="b" l="l" r="r" t="t"/>
              <a:pathLst>
                <a:path extrusionOk="0" h="21934" w="15179">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5"/>
            <p:cNvSpPr/>
            <p:nvPr/>
          </p:nvSpPr>
          <p:spPr>
            <a:xfrm>
              <a:off x="1604650" y="3294875"/>
              <a:ext cx="197675" cy="449950"/>
            </a:xfrm>
            <a:custGeom>
              <a:rect b="b" l="l" r="r" t="t"/>
              <a:pathLst>
                <a:path extrusionOk="0" h="17998" w="7907">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5"/>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5"/>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2151700" y="2029400"/>
              <a:ext cx="134300" cy="2395900"/>
            </a:xfrm>
            <a:custGeom>
              <a:rect b="b" l="l" r="r" t="t"/>
              <a:pathLst>
                <a:path extrusionOk="0" h="95836" w="5372">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5"/>
            <p:cNvSpPr/>
            <p:nvPr/>
          </p:nvSpPr>
          <p:spPr>
            <a:xfrm>
              <a:off x="2234275" y="566675"/>
              <a:ext cx="2658575" cy="3862325"/>
            </a:xfrm>
            <a:custGeom>
              <a:rect b="b" l="l" r="r" t="t"/>
              <a:pathLst>
                <a:path extrusionOk="0" h="154493" w="106343">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5"/>
            <p:cNvSpPr/>
            <p:nvPr/>
          </p:nvSpPr>
          <p:spPr>
            <a:xfrm>
              <a:off x="2234275" y="566675"/>
              <a:ext cx="2658575" cy="3861950"/>
            </a:xfrm>
            <a:custGeom>
              <a:rect b="b" l="l" r="r" t="t"/>
              <a:pathLst>
                <a:path extrusionOk="0" h="154478" w="106343">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2234275" y="1892625"/>
              <a:ext cx="306900" cy="2536375"/>
            </a:xfrm>
            <a:custGeom>
              <a:rect b="b" l="l" r="r" t="t"/>
              <a:pathLst>
                <a:path extrusionOk="0" h="101455" w="12276">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5"/>
            <p:cNvSpPr/>
            <p:nvPr/>
          </p:nvSpPr>
          <p:spPr>
            <a:xfrm>
              <a:off x="2295975" y="2091100"/>
              <a:ext cx="194325" cy="115950"/>
            </a:xfrm>
            <a:custGeom>
              <a:rect b="b" l="l" r="r" t="t"/>
              <a:pathLst>
                <a:path extrusionOk="0" h="4638" w="7773">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5"/>
            <p:cNvSpPr/>
            <p:nvPr/>
          </p:nvSpPr>
          <p:spPr>
            <a:xfrm>
              <a:off x="2295975" y="2152825"/>
              <a:ext cx="194325" cy="115925"/>
            </a:xfrm>
            <a:custGeom>
              <a:rect b="b" l="l" r="r" t="t"/>
              <a:pathLst>
                <a:path extrusionOk="0" h="4637" w="7773">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5"/>
            <p:cNvSpPr/>
            <p:nvPr/>
          </p:nvSpPr>
          <p:spPr>
            <a:xfrm>
              <a:off x="2295975" y="2215350"/>
              <a:ext cx="194325" cy="115950"/>
            </a:xfrm>
            <a:custGeom>
              <a:rect b="b" l="l" r="r" t="t"/>
              <a:pathLst>
                <a:path extrusionOk="0" h="4638" w="7773">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5"/>
            <p:cNvSpPr/>
            <p:nvPr/>
          </p:nvSpPr>
          <p:spPr>
            <a:xfrm>
              <a:off x="3187875" y="1557800"/>
              <a:ext cx="8350" cy="2296250"/>
            </a:xfrm>
            <a:custGeom>
              <a:rect b="b" l="l" r="r" t="t"/>
              <a:pathLst>
                <a:path extrusionOk="0" h="91850" w="334">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5"/>
            <p:cNvSpPr/>
            <p:nvPr/>
          </p:nvSpPr>
          <p:spPr>
            <a:xfrm>
              <a:off x="2903900" y="3722425"/>
              <a:ext cx="227700" cy="142700"/>
            </a:xfrm>
            <a:custGeom>
              <a:rect b="b" l="l" r="r" t="t"/>
              <a:pathLst>
                <a:path extrusionOk="0" h="5708" w="9108">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5"/>
            <p:cNvSpPr/>
            <p:nvPr/>
          </p:nvSpPr>
          <p:spPr>
            <a:xfrm>
              <a:off x="2903900" y="3764975"/>
              <a:ext cx="227700" cy="142675"/>
            </a:xfrm>
            <a:custGeom>
              <a:rect b="b" l="l" r="r" t="t"/>
              <a:pathLst>
                <a:path extrusionOk="0" h="5707" w="9108">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5"/>
            <p:cNvSpPr/>
            <p:nvPr/>
          </p:nvSpPr>
          <p:spPr>
            <a:xfrm>
              <a:off x="2903900" y="3870050"/>
              <a:ext cx="118450" cy="80125"/>
            </a:xfrm>
            <a:custGeom>
              <a:rect b="b" l="l" r="r" t="t"/>
              <a:pathLst>
                <a:path extrusionOk="0" h="3205" w="4738">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5"/>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5"/>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5"/>
            <p:cNvSpPr/>
            <p:nvPr/>
          </p:nvSpPr>
          <p:spPr>
            <a:xfrm>
              <a:off x="2600350" y="3813225"/>
              <a:ext cx="285250" cy="328550"/>
            </a:xfrm>
            <a:custGeom>
              <a:rect b="b" l="l" r="r" t="t"/>
              <a:pathLst>
                <a:path extrusionOk="0" h="13142" w="1141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5"/>
            <p:cNvSpPr/>
            <p:nvPr/>
          </p:nvSpPr>
          <p:spPr>
            <a:xfrm>
              <a:off x="2803850" y="3997575"/>
              <a:ext cx="60900" cy="70700"/>
            </a:xfrm>
            <a:custGeom>
              <a:rect b="b" l="l" r="r" t="t"/>
              <a:pathLst>
                <a:path extrusionOk="0" h="2828" w="2436">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5"/>
            <p:cNvSpPr/>
            <p:nvPr/>
          </p:nvSpPr>
          <p:spPr>
            <a:xfrm>
              <a:off x="2903900" y="3326775"/>
              <a:ext cx="227700" cy="142675"/>
            </a:xfrm>
            <a:custGeom>
              <a:rect b="b" l="l" r="r" t="t"/>
              <a:pathLst>
                <a:path extrusionOk="0" h="5707" w="9108">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5"/>
            <p:cNvSpPr/>
            <p:nvPr/>
          </p:nvSpPr>
          <p:spPr>
            <a:xfrm>
              <a:off x="2903900" y="33693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5"/>
            <p:cNvSpPr/>
            <p:nvPr/>
          </p:nvSpPr>
          <p:spPr>
            <a:xfrm>
              <a:off x="2903900" y="3474375"/>
              <a:ext cx="118450" cy="80150"/>
            </a:xfrm>
            <a:custGeom>
              <a:rect b="b" l="l" r="r" t="t"/>
              <a:pathLst>
                <a:path extrusionOk="0" h="3206" w="4738">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5"/>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5"/>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5"/>
            <p:cNvSpPr/>
            <p:nvPr/>
          </p:nvSpPr>
          <p:spPr>
            <a:xfrm>
              <a:off x="2600350" y="3417650"/>
              <a:ext cx="285250" cy="328825"/>
            </a:xfrm>
            <a:custGeom>
              <a:rect b="b" l="l" r="r" t="t"/>
              <a:pathLst>
                <a:path extrusionOk="0" h="13153" w="1141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5"/>
            <p:cNvSpPr/>
            <p:nvPr/>
          </p:nvSpPr>
          <p:spPr>
            <a:xfrm>
              <a:off x="2803850" y="3602025"/>
              <a:ext cx="60900" cy="70400"/>
            </a:xfrm>
            <a:custGeom>
              <a:rect b="b" l="l" r="r" t="t"/>
              <a:pathLst>
                <a:path extrusionOk="0" h="2816" w="2436">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5"/>
            <p:cNvSpPr/>
            <p:nvPr/>
          </p:nvSpPr>
          <p:spPr>
            <a:xfrm>
              <a:off x="2903900" y="2931025"/>
              <a:ext cx="227700" cy="142700"/>
            </a:xfrm>
            <a:custGeom>
              <a:rect b="b" l="l" r="r" t="t"/>
              <a:pathLst>
                <a:path extrusionOk="0" h="5708" w="9108">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5"/>
            <p:cNvSpPr/>
            <p:nvPr/>
          </p:nvSpPr>
          <p:spPr>
            <a:xfrm>
              <a:off x="2903900" y="2973575"/>
              <a:ext cx="227700" cy="142675"/>
            </a:xfrm>
            <a:custGeom>
              <a:rect b="b" l="l" r="r" t="t"/>
              <a:pathLst>
                <a:path extrusionOk="0" h="5707" w="9108">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5"/>
            <p:cNvSpPr/>
            <p:nvPr/>
          </p:nvSpPr>
          <p:spPr>
            <a:xfrm>
              <a:off x="2903900" y="3078650"/>
              <a:ext cx="118450" cy="80225"/>
            </a:xfrm>
            <a:custGeom>
              <a:rect b="b" l="l" r="r" t="t"/>
              <a:pathLst>
                <a:path extrusionOk="0" h="3209" w="4738">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5"/>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5"/>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5"/>
            <p:cNvSpPr/>
            <p:nvPr/>
          </p:nvSpPr>
          <p:spPr>
            <a:xfrm>
              <a:off x="2600350" y="3022000"/>
              <a:ext cx="285250" cy="328500"/>
            </a:xfrm>
            <a:custGeom>
              <a:rect b="b" l="l" r="r" t="t"/>
              <a:pathLst>
                <a:path extrusionOk="0" h="13140" w="1141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5"/>
            <p:cNvSpPr/>
            <p:nvPr/>
          </p:nvSpPr>
          <p:spPr>
            <a:xfrm>
              <a:off x="2803850" y="3206200"/>
              <a:ext cx="60900" cy="70675"/>
            </a:xfrm>
            <a:custGeom>
              <a:rect b="b" l="l" r="r" t="t"/>
              <a:pathLst>
                <a:path extrusionOk="0" h="2827" w="2436">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5"/>
            <p:cNvSpPr/>
            <p:nvPr/>
          </p:nvSpPr>
          <p:spPr>
            <a:xfrm>
              <a:off x="2903900" y="2535375"/>
              <a:ext cx="227700" cy="143050"/>
            </a:xfrm>
            <a:custGeom>
              <a:rect b="b" l="l" r="r" t="t"/>
              <a:pathLst>
                <a:path extrusionOk="0" h="5722" w="9108">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5"/>
            <p:cNvSpPr/>
            <p:nvPr/>
          </p:nvSpPr>
          <p:spPr>
            <a:xfrm>
              <a:off x="2903900" y="25779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5"/>
            <p:cNvSpPr/>
            <p:nvPr/>
          </p:nvSpPr>
          <p:spPr>
            <a:xfrm>
              <a:off x="2903900" y="2683350"/>
              <a:ext cx="118450" cy="80150"/>
            </a:xfrm>
            <a:custGeom>
              <a:rect b="b" l="l" r="r" t="t"/>
              <a:pathLst>
                <a:path extrusionOk="0" h="3206" w="4738">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5"/>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5"/>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5"/>
            <p:cNvSpPr/>
            <p:nvPr/>
          </p:nvSpPr>
          <p:spPr>
            <a:xfrm>
              <a:off x="2600350" y="2626500"/>
              <a:ext cx="285250" cy="328575"/>
            </a:xfrm>
            <a:custGeom>
              <a:rect b="b" l="l" r="r" t="t"/>
              <a:pathLst>
                <a:path extrusionOk="0" h="13143" w="1141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5"/>
            <p:cNvSpPr/>
            <p:nvPr/>
          </p:nvSpPr>
          <p:spPr>
            <a:xfrm>
              <a:off x="2803850" y="2810875"/>
              <a:ext cx="60900" cy="70325"/>
            </a:xfrm>
            <a:custGeom>
              <a:rect b="b" l="l" r="r" t="t"/>
              <a:pathLst>
                <a:path extrusionOk="0" h="2813" w="2436">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5"/>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2788000" y="2088600"/>
              <a:ext cx="116775" cy="131875"/>
            </a:xfrm>
            <a:custGeom>
              <a:rect b="b" l="l" r="r" t="t"/>
              <a:pathLst>
                <a:path extrusionOk="0" h="5275" w="4671">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2799675" y="2099450"/>
              <a:ext cx="69225" cy="47550"/>
            </a:xfrm>
            <a:custGeom>
              <a:rect b="b" l="l" r="r" t="t"/>
              <a:pathLst>
                <a:path extrusionOk="0" h="1902" w="2769">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2733800" y="1941000"/>
              <a:ext cx="225175" cy="197325"/>
            </a:xfrm>
            <a:custGeom>
              <a:rect b="b" l="l" r="r" t="t"/>
              <a:pathLst>
                <a:path extrusionOk="0" h="7893" w="9007">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2862225" y="2036075"/>
              <a:ext cx="16700" cy="14400"/>
            </a:xfrm>
            <a:custGeom>
              <a:rect b="b" l="l" r="r" t="t"/>
              <a:pathLst>
                <a:path extrusionOk="0" h="576" w="668">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2920600" y="2031075"/>
              <a:ext cx="16700" cy="14375"/>
            </a:xfrm>
            <a:custGeom>
              <a:rect b="b" l="l" r="r" t="t"/>
              <a:pathLst>
                <a:path extrusionOk="0" h="575" w="668">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2923925" y="2005400"/>
              <a:ext cx="20875" cy="12350"/>
            </a:xfrm>
            <a:custGeom>
              <a:rect b="b" l="l" r="r" t="t"/>
              <a:pathLst>
                <a:path extrusionOk="0" h="494" w="835">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2901400" y="2034400"/>
              <a:ext cx="28400" cy="45050"/>
            </a:xfrm>
            <a:custGeom>
              <a:rect b="b" l="l" r="r" t="t"/>
              <a:pathLst>
                <a:path extrusionOk="0" h="1802" w="1136">
                  <a:moveTo>
                    <a:pt x="1" y="0"/>
                  </a:moveTo>
                  <a:lnTo>
                    <a:pt x="234" y="1802"/>
                  </a:lnTo>
                  <a:lnTo>
                    <a:pt x="1135" y="1368"/>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2873050" y="2088600"/>
              <a:ext cx="30050" cy="19500"/>
            </a:xfrm>
            <a:custGeom>
              <a:rect b="b" l="l" r="r" t="t"/>
              <a:pathLst>
                <a:path extrusionOk="0" h="780" w="1202">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2903900" y="2155325"/>
              <a:ext cx="95950" cy="89250"/>
            </a:xfrm>
            <a:custGeom>
              <a:rect b="b" l="l" r="r" t="t"/>
              <a:pathLst>
                <a:path extrusionOk="0" h="3570" w="3838">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2873900" y="2093625"/>
              <a:ext cx="19200" cy="14475"/>
            </a:xfrm>
            <a:custGeom>
              <a:rect b="b" l="l" r="r" t="t"/>
              <a:pathLst>
                <a:path extrusionOk="0" h="579" w="768">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2714600" y="1872525"/>
              <a:ext cx="267725" cy="271975"/>
            </a:xfrm>
            <a:custGeom>
              <a:rect b="b" l="l" r="r" t="t"/>
              <a:pathLst>
                <a:path extrusionOk="0" h="10879" w="10709">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5"/>
            <p:cNvSpPr/>
            <p:nvPr/>
          </p:nvSpPr>
          <p:spPr>
            <a:xfrm>
              <a:off x="2669800" y="2289425"/>
              <a:ext cx="378175" cy="248850"/>
            </a:xfrm>
            <a:custGeom>
              <a:rect b="b" l="l" r="r" t="t"/>
              <a:pathLst>
                <a:path extrusionOk="0" h="9954" w="15127">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5"/>
            <p:cNvSpPr/>
            <p:nvPr/>
          </p:nvSpPr>
          <p:spPr>
            <a:xfrm>
              <a:off x="2757150" y="2395625"/>
              <a:ext cx="203500" cy="133550"/>
            </a:xfrm>
            <a:custGeom>
              <a:rect b="b" l="l" r="r" t="t"/>
              <a:pathLst>
                <a:path extrusionOk="0" h="5342" w="814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p:cNvSpPr/>
            <p:nvPr/>
          </p:nvSpPr>
          <p:spPr>
            <a:xfrm>
              <a:off x="2943100" y="2081500"/>
              <a:ext cx="148475" cy="170975"/>
            </a:xfrm>
            <a:custGeom>
              <a:rect b="b" l="l" r="r" t="t"/>
              <a:pathLst>
                <a:path extrusionOk="0" h="6839" w="5939">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2978125" y="2105500"/>
              <a:ext cx="85100" cy="114675"/>
            </a:xfrm>
            <a:custGeom>
              <a:rect b="b" l="l" r="r" t="t"/>
              <a:pathLst>
                <a:path extrusionOk="0" h="4587" w="3404">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5"/>
            <p:cNvSpPr/>
            <p:nvPr/>
          </p:nvSpPr>
          <p:spPr>
            <a:xfrm>
              <a:off x="2998150" y="2137950"/>
              <a:ext cx="44225" cy="50600"/>
            </a:xfrm>
            <a:custGeom>
              <a:rect b="b" l="l" r="r" t="t"/>
              <a:pathLst>
                <a:path extrusionOk="0" h="2024" w="1769">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5"/>
            <p:cNvSpPr/>
            <p:nvPr/>
          </p:nvSpPr>
          <p:spPr>
            <a:xfrm>
              <a:off x="3038175" y="2121125"/>
              <a:ext cx="10025" cy="12375"/>
            </a:xfrm>
            <a:custGeom>
              <a:rect b="b" l="l" r="r" t="t"/>
              <a:pathLst>
                <a:path extrusionOk="0" h="495" w="401">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5"/>
            <p:cNvSpPr/>
            <p:nvPr/>
          </p:nvSpPr>
          <p:spPr>
            <a:xfrm>
              <a:off x="2683750" y="2189500"/>
              <a:ext cx="99275" cy="181825"/>
            </a:xfrm>
            <a:custGeom>
              <a:rect b="b" l="l" r="r" t="t"/>
              <a:pathLst>
                <a:path extrusionOk="0" h="7273" w="3971">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5"/>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5"/>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5"/>
            <p:cNvSpPr/>
            <p:nvPr/>
          </p:nvSpPr>
          <p:spPr>
            <a:xfrm>
              <a:off x="3308375" y="1535025"/>
              <a:ext cx="517875" cy="735250"/>
            </a:xfrm>
            <a:custGeom>
              <a:rect b="b" l="l" r="r" t="t"/>
              <a:pathLst>
                <a:path extrusionOk="0" h="29410" w="20715">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5"/>
            <p:cNvSpPr/>
            <p:nvPr/>
          </p:nvSpPr>
          <p:spPr>
            <a:xfrm>
              <a:off x="3556050" y="1818375"/>
              <a:ext cx="270200" cy="321950"/>
            </a:xfrm>
            <a:custGeom>
              <a:rect b="b" l="l" r="r" t="t"/>
              <a:pathLst>
                <a:path extrusionOk="0" h="12878" w="10808">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5"/>
            <p:cNvSpPr/>
            <p:nvPr/>
          </p:nvSpPr>
          <p:spPr>
            <a:xfrm>
              <a:off x="3308375" y="1851825"/>
              <a:ext cx="411150" cy="418450"/>
            </a:xfrm>
            <a:custGeom>
              <a:rect b="b" l="l" r="r" t="t"/>
              <a:pathLst>
                <a:path extrusionOk="0" h="16738" w="16446">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5"/>
            <p:cNvSpPr/>
            <p:nvPr/>
          </p:nvSpPr>
          <p:spPr>
            <a:xfrm>
              <a:off x="3659450" y="1654025"/>
              <a:ext cx="119275" cy="137175"/>
            </a:xfrm>
            <a:custGeom>
              <a:rect b="b" l="l" r="r" t="t"/>
              <a:pathLst>
                <a:path extrusionOk="0" h="5487" w="4771">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5"/>
            <p:cNvSpPr/>
            <p:nvPr/>
          </p:nvSpPr>
          <p:spPr>
            <a:xfrm>
              <a:off x="3868775" y="120245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5"/>
            <p:cNvSpPr/>
            <p:nvPr/>
          </p:nvSpPr>
          <p:spPr>
            <a:xfrm>
              <a:off x="3868775" y="127500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5"/>
            <p:cNvSpPr/>
            <p:nvPr/>
          </p:nvSpPr>
          <p:spPr>
            <a:xfrm>
              <a:off x="3868775" y="1057350"/>
              <a:ext cx="899825" cy="538600"/>
            </a:xfrm>
            <a:custGeom>
              <a:rect b="b" l="l" r="r" t="t"/>
              <a:pathLst>
                <a:path extrusionOk="0" h="21544" w="35993">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5"/>
            <p:cNvSpPr/>
            <p:nvPr/>
          </p:nvSpPr>
          <p:spPr>
            <a:xfrm>
              <a:off x="3868775" y="1129900"/>
              <a:ext cx="899825" cy="538950"/>
            </a:xfrm>
            <a:custGeom>
              <a:rect b="b" l="l" r="r" t="t"/>
              <a:pathLst>
                <a:path extrusionOk="0" h="21558" w="35993">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5"/>
            <p:cNvSpPr/>
            <p:nvPr/>
          </p:nvSpPr>
          <p:spPr>
            <a:xfrm>
              <a:off x="3868775" y="1455950"/>
              <a:ext cx="713850" cy="431025"/>
            </a:xfrm>
            <a:custGeom>
              <a:rect b="b" l="l" r="r" t="t"/>
              <a:pathLst>
                <a:path extrusionOk="0" h="17241" w="28554">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5"/>
            <p:cNvSpPr/>
            <p:nvPr/>
          </p:nvSpPr>
          <p:spPr>
            <a:xfrm>
              <a:off x="3248325" y="2111425"/>
              <a:ext cx="586275" cy="357650"/>
            </a:xfrm>
            <a:custGeom>
              <a:rect b="b" l="l" r="r" t="t"/>
              <a:pathLst>
                <a:path extrusionOk="0" h="14306" w="23451">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5"/>
            <p:cNvSpPr/>
            <p:nvPr/>
          </p:nvSpPr>
          <p:spPr>
            <a:xfrm>
              <a:off x="3248325" y="1361250"/>
              <a:ext cx="586275" cy="357975"/>
            </a:xfrm>
            <a:custGeom>
              <a:rect b="b" l="l" r="r" t="t"/>
              <a:pathLst>
                <a:path extrusionOk="0" h="14319" w="23451">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5"/>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5"/>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5"/>
            <p:cNvSpPr/>
            <p:nvPr/>
          </p:nvSpPr>
          <p:spPr>
            <a:xfrm>
              <a:off x="3308375" y="2956750"/>
              <a:ext cx="517875" cy="734550"/>
            </a:xfrm>
            <a:custGeom>
              <a:rect b="b" l="l" r="r" t="t"/>
              <a:pathLst>
                <a:path extrusionOk="0" h="29382" w="20715">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5"/>
            <p:cNvSpPr/>
            <p:nvPr/>
          </p:nvSpPr>
          <p:spPr>
            <a:xfrm>
              <a:off x="3556050" y="3238675"/>
              <a:ext cx="270200" cy="322675"/>
            </a:xfrm>
            <a:custGeom>
              <a:rect b="b" l="l" r="r" t="t"/>
              <a:pathLst>
                <a:path extrusionOk="0" h="12907" w="10808">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5"/>
            <p:cNvSpPr/>
            <p:nvPr/>
          </p:nvSpPr>
          <p:spPr>
            <a:xfrm>
              <a:off x="3308375" y="3272750"/>
              <a:ext cx="411150" cy="418550"/>
            </a:xfrm>
            <a:custGeom>
              <a:rect b="b" l="l" r="r" t="t"/>
              <a:pathLst>
                <a:path extrusionOk="0" h="16742" w="16446">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5"/>
            <p:cNvSpPr/>
            <p:nvPr/>
          </p:nvSpPr>
          <p:spPr>
            <a:xfrm>
              <a:off x="3659450" y="3074825"/>
              <a:ext cx="119275" cy="137625"/>
            </a:xfrm>
            <a:custGeom>
              <a:rect b="b" l="l" r="r" t="t"/>
              <a:pathLst>
                <a:path extrusionOk="0" h="5505" w="4771">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55"/>
            <p:cNvSpPr/>
            <p:nvPr/>
          </p:nvSpPr>
          <p:spPr>
            <a:xfrm>
              <a:off x="3868775" y="2623475"/>
              <a:ext cx="899825" cy="538100"/>
            </a:xfrm>
            <a:custGeom>
              <a:rect b="b" l="l" r="r" t="t"/>
              <a:pathLst>
                <a:path extrusionOk="0" h="21524" w="35993">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55"/>
            <p:cNvSpPr/>
            <p:nvPr/>
          </p:nvSpPr>
          <p:spPr>
            <a:xfrm>
              <a:off x="3868775" y="2696375"/>
              <a:ext cx="899825" cy="538600"/>
            </a:xfrm>
            <a:custGeom>
              <a:rect b="b" l="l" r="r" t="t"/>
              <a:pathLst>
                <a:path extrusionOk="0" h="21544" w="35993">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5"/>
            <p:cNvSpPr/>
            <p:nvPr/>
          </p:nvSpPr>
          <p:spPr>
            <a:xfrm>
              <a:off x="3868775" y="2477875"/>
              <a:ext cx="899825" cy="538600"/>
            </a:xfrm>
            <a:custGeom>
              <a:rect b="b" l="l" r="r" t="t"/>
              <a:pathLst>
                <a:path extrusionOk="0" h="21544" w="35993">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5"/>
            <p:cNvSpPr/>
            <p:nvPr/>
          </p:nvSpPr>
          <p:spPr>
            <a:xfrm>
              <a:off x="3868775" y="2550450"/>
              <a:ext cx="899825" cy="539050"/>
            </a:xfrm>
            <a:custGeom>
              <a:rect b="b" l="l" r="r" t="t"/>
              <a:pathLst>
                <a:path extrusionOk="0" h="21562" w="35993">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5"/>
            <p:cNvSpPr/>
            <p:nvPr/>
          </p:nvSpPr>
          <p:spPr>
            <a:xfrm>
              <a:off x="3868775" y="2876525"/>
              <a:ext cx="713850" cy="431000"/>
            </a:xfrm>
            <a:custGeom>
              <a:rect b="b" l="l" r="r" t="t"/>
              <a:pathLst>
                <a:path extrusionOk="0" h="17240" w="28554">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5"/>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5"/>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5"/>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5"/>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5"/>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5"/>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5"/>
            <p:cNvSpPr/>
            <p:nvPr/>
          </p:nvSpPr>
          <p:spPr>
            <a:xfrm>
              <a:off x="3248325" y="1611150"/>
              <a:ext cx="1650375" cy="1526575"/>
            </a:xfrm>
            <a:custGeom>
              <a:rect b="b" l="l" r="r" t="t"/>
              <a:pathLst>
                <a:path extrusionOk="0" h="61063" w="66015">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5"/>
            <p:cNvSpPr/>
            <p:nvPr/>
          </p:nvSpPr>
          <p:spPr>
            <a:xfrm>
              <a:off x="3300025" y="1642450"/>
              <a:ext cx="1608675" cy="1498400"/>
            </a:xfrm>
            <a:custGeom>
              <a:rect b="b" l="l" r="r" t="t"/>
              <a:pathLst>
                <a:path extrusionOk="0" h="59936" w="64347">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5"/>
            <p:cNvSpPr/>
            <p:nvPr/>
          </p:nvSpPr>
          <p:spPr>
            <a:xfrm>
              <a:off x="3300025" y="1642450"/>
              <a:ext cx="1608675" cy="1498250"/>
            </a:xfrm>
            <a:custGeom>
              <a:rect b="b" l="l" r="r" t="t"/>
              <a:pathLst>
                <a:path extrusionOk="0" h="59930" w="64347">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5"/>
            <p:cNvSpPr/>
            <p:nvPr/>
          </p:nvSpPr>
          <p:spPr>
            <a:xfrm>
              <a:off x="3360900" y="2295450"/>
              <a:ext cx="525400" cy="746200"/>
            </a:xfrm>
            <a:custGeom>
              <a:rect b="b" l="l" r="r" t="t"/>
              <a:pathLst>
                <a:path extrusionOk="0" h="29848" w="21016">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5"/>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5"/>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5"/>
            <p:cNvSpPr/>
            <p:nvPr/>
          </p:nvSpPr>
          <p:spPr>
            <a:xfrm>
              <a:off x="3360900" y="2616925"/>
              <a:ext cx="417825" cy="424725"/>
            </a:xfrm>
            <a:custGeom>
              <a:rect b="b" l="l" r="r" t="t"/>
              <a:pathLst>
                <a:path extrusionOk="0" h="16989" w="16713">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5"/>
            <p:cNvSpPr/>
            <p:nvPr/>
          </p:nvSpPr>
          <p:spPr>
            <a:xfrm>
              <a:off x="3717000" y="2415450"/>
              <a:ext cx="121775" cy="140250"/>
            </a:xfrm>
            <a:custGeom>
              <a:rect b="b" l="l" r="r" t="t"/>
              <a:pathLst>
                <a:path extrusionOk="0" h="5610" w="4871">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5"/>
            <p:cNvSpPr/>
            <p:nvPr/>
          </p:nvSpPr>
          <p:spPr>
            <a:xfrm>
              <a:off x="3929650" y="1957525"/>
              <a:ext cx="914000" cy="546925"/>
            </a:xfrm>
            <a:custGeom>
              <a:rect b="b" l="l" r="r" t="t"/>
              <a:pathLst>
                <a:path extrusionOk="0" h="21877" w="3656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5"/>
            <p:cNvSpPr/>
            <p:nvPr/>
          </p:nvSpPr>
          <p:spPr>
            <a:xfrm>
              <a:off x="3929650" y="2031025"/>
              <a:ext cx="914650" cy="546800"/>
            </a:xfrm>
            <a:custGeom>
              <a:rect b="b" l="l" r="r" t="t"/>
              <a:pathLst>
                <a:path extrusionOk="0" h="21872" w="36586">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5"/>
            <p:cNvSpPr/>
            <p:nvPr/>
          </p:nvSpPr>
          <p:spPr>
            <a:xfrm>
              <a:off x="3929650" y="1809550"/>
              <a:ext cx="914000" cy="546925"/>
            </a:xfrm>
            <a:custGeom>
              <a:rect b="b" l="l" r="r" t="t"/>
              <a:pathLst>
                <a:path extrusionOk="0" h="21877" w="3656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5"/>
            <p:cNvSpPr/>
            <p:nvPr/>
          </p:nvSpPr>
          <p:spPr>
            <a:xfrm>
              <a:off x="3929650" y="1883425"/>
              <a:ext cx="914000" cy="546800"/>
            </a:xfrm>
            <a:custGeom>
              <a:rect b="b" l="l" r="r" t="t"/>
              <a:pathLst>
                <a:path extrusionOk="0" h="21872" w="3656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5"/>
            <p:cNvSpPr/>
            <p:nvPr/>
          </p:nvSpPr>
          <p:spPr>
            <a:xfrm>
              <a:off x="3929650" y="2214500"/>
              <a:ext cx="724700" cy="437550"/>
            </a:xfrm>
            <a:custGeom>
              <a:rect b="b" l="l" r="r" t="t"/>
              <a:pathLst>
                <a:path extrusionOk="0" h="17502" w="28988">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5"/>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5"/>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5"/>
            <p:cNvSpPr/>
            <p:nvPr/>
          </p:nvSpPr>
          <p:spPr>
            <a:xfrm>
              <a:off x="4845300" y="4384425"/>
              <a:ext cx="190150" cy="225150"/>
            </a:xfrm>
            <a:custGeom>
              <a:rect b="b" l="l" r="r" t="t"/>
              <a:pathLst>
                <a:path extrusionOk="0" h="9006" w="7606">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5"/>
            <p:cNvSpPr/>
            <p:nvPr/>
          </p:nvSpPr>
          <p:spPr>
            <a:xfrm>
              <a:off x="4163975" y="4592375"/>
              <a:ext cx="317750" cy="62350"/>
            </a:xfrm>
            <a:custGeom>
              <a:rect b="b" l="l" r="r" t="t"/>
              <a:pathLst>
                <a:path extrusionOk="0" h="2494" w="1271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5"/>
            <p:cNvSpPr/>
            <p:nvPr/>
          </p:nvSpPr>
          <p:spPr>
            <a:xfrm>
              <a:off x="4158975" y="4497000"/>
              <a:ext cx="321075" cy="144300"/>
            </a:xfrm>
            <a:custGeom>
              <a:rect b="b" l="l" r="r" t="t"/>
              <a:pathLst>
                <a:path extrusionOk="0" h="5772" w="12843">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5"/>
            <p:cNvSpPr/>
            <p:nvPr/>
          </p:nvSpPr>
          <p:spPr>
            <a:xfrm>
              <a:off x="4364125" y="4425275"/>
              <a:ext cx="99250" cy="109275"/>
            </a:xfrm>
            <a:custGeom>
              <a:rect b="b" l="l" r="r" t="t"/>
              <a:pathLst>
                <a:path extrusionOk="0" h="4371" w="397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5"/>
            <p:cNvSpPr/>
            <p:nvPr/>
          </p:nvSpPr>
          <p:spPr>
            <a:xfrm>
              <a:off x="4158975" y="4521475"/>
              <a:ext cx="105100" cy="108150"/>
            </a:xfrm>
            <a:custGeom>
              <a:rect b="b" l="l" r="r" t="t"/>
              <a:pathLst>
                <a:path extrusionOk="0" h="4326" w="4204">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5"/>
            <p:cNvSpPr/>
            <p:nvPr/>
          </p:nvSpPr>
          <p:spPr>
            <a:xfrm>
              <a:off x="4851975" y="4261275"/>
              <a:ext cx="119275" cy="133175"/>
            </a:xfrm>
            <a:custGeom>
              <a:rect b="b" l="l" r="r" t="t"/>
              <a:pathLst>
                <a:path extrusionOk="0" h="5327" w="4771">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5"/>
            <p:cNvSpPr/>
            <p:nvPr/>
          </p:nvSpPr>
          <p:spPr>
            <a:xfrm>
              <a:off x="4847800" y="4337950"/>
              <a:ext cx="172650" cy="251700"/>
            </a:xfrm>
            <a:custGeom>
              <a:rect b="b" l="l" r="r" t="t"/>
              <a:pathLst>
                <a:path extrusionOk="0" h="10068" w="6906">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5"/>
            <p:cNvSpPr/>
            <p:nvPr/>
          </p:nvSpPr>
          <p:spPr>
            <a:xfrm>
              <a:off x="4321600" y="4520875"/>
              <a:ext cx="24200" cy="51800"/>
            </a:xfrm>
            <a:custGeom>
              <a:rect b="b" l="l" r="r" t="t"/>
              <a:pathLst>
                <a:path extrusionOk="0" h="2072" w="968">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5"/>
            <p:cNvSpPr/>
            <p:nvPr/>
          </p:nvSpPr>
          <p:spPr>
            <a:xfrm>
              <a:off x="4293225" y="4525025"/>
              <a:ext cx="20875" cy="46400"/>
            </a:xfrm>
            <a:custGeom>
              <a:rect b="b" l="l" r="r" t="t"/>
              <a:pathLst>
                <a:path extrusionOk="0" h="1856" w="835">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5"/>
            <p:cNvSpPr/>
            <p:nvPr/>
          </p:nvSpPr>
          <p:spPr>
            <a:xfrm>
              <a:off x="4258275" y="4523225"/>
              <a:ext cx="28325" cy="45625"/>
            </a:xfrm>
            <a:custGeom>
              <a:rect b="b" l="l" r="r" t="t"/>
              <a:pathLst>
                <a:path extrusionOk="0" h="1825" w="1133">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5"/>
            <p:cNvSpPr/>
            <p:nvPr/>
          </p:nvSpPr>
          <p:spPr>
            <a:xfrm>
              <a:off x="4848625" y="4512625"/>
              <a:ext cx="61750" cy="76950"/>
            </a:xfrm>
            <a:custGeom>
              <a:rect b="b" l="l" r="r" t="t"/>
              <a:pathLst>
                <a:path extrusionOk="0" h="3078" w="247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5"/>
            <p:cNvSpPr/>
            <p:nvPr/>
          </p:nvSpPr>
          <p:spPr>
            <a:xfrm>
              <a:off x="4907000" y="4439450"/>
              <a:ext cx="25050" cy="23775"/>
            </a:xfrm>
            <a:custGeom>
              <a:rect b="b" l="l" r="r" t="t"/>
              <a:pathLst>
                <a:path extrusionOk="0" h="951" w="1002">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5"/>
            <p:cNvSpPr/>
            <p:nvPr/>
          </p:nvSpPr>
          <p:spPr>
            <a:xfrm>
              <a:off x="4912000" y="4474475"/>
              <a:ext cx="19225" cy="32550"/>
            </a:xfrm>
            <a:custGeom>
              <a:rect b="b" l="l" r="r" t="t"/>
              <a:pathLst>
                <a:path extrusionOk="0" h="1302" w="769">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5"/>
            <p:cNvSpPr/>
            <p:nvPr/>
          </p:nvSpPr>
          <p:spPr>
            <a:xfrm>
              <a:off x="4905350" y="4502825"/>
              <a:ext cx="24350" cy="29700"/>
            </a:xfrm>
            <a:custGeom>
              <a:rect b="b" l="l" r="r" t="t"/>
              <a:pathLst>
                <a:path extrusionOk="0" h="1188" w="974">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5"/>
            <p:cNvSpPr/>
            <p:nvPr/>
          </p:nvSpPr>
          <p:spPr>
            <a:xfrm>
              <a:off x="4324100" y="3291975"/>
              <a:ext cx="617125" cy="1168650"/>
            </a:xfrm>
            <a:custGeom>
              <a:rect b="b" l="l" r="r" t="t"/>
              <a:pathLst>
                <a:path extrusionOk="0" h="46746" w="24685">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5"/>
            <p:cNvSpPr/>
            <p:nvPr/>
          </p:nvSpPr>
          <p:spPr>
            <a:xfrm>
              <a:off x="4555925" y="3440400"/>
              <a:ext cx="150125" cy="333600"/>
            </a:xfrm>
            <a:custGeom>
              <a:rect b="b" l="l" r="r" t="t"/>
              <a:pathLst>
                <a:path extrusionOk="0" h="13344" w="6005">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5"/>
            <p:cNvSpPr/>
            <p:nvPr/>
          </p:nvSpPr>
          <p:spPr>
            <a:xfrm>
              <a:off x="4640150" y="2774100"/>
              <a:ext cx="226850" cy="542900"/>
            </a:xfrm>
            <a:custGeom>
              <a:rect b="b" l="l" r="r" t="t"/>
              <a:pathLst>
                <a:path extrusionOk="0" h="21716" w="9074">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5"/>
            <p:cNvSpPr/>
            <p:nvPr/>
          </p:nvSpPr>
          <p:spPr>
            <a:xfrm>
              <a:off x="4391750" y="2557275"/>
              <a:ext cx="29925" cy="57575"/>
            </a:xfrm>
            <a:custGeom>
              <a:rect b="b" l="l" r="r" t="t"/>
              <a:pathLst>
                <a:path extrusionOk="0" h="2303" w="1197">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5"/>
            <p:cNvSpPr/>
            <p:nvPr/>
          </p:nvSpPr>
          <p:spPr>
            <a:xfrm>
              <a:off x="4406650" y="2444725"/>
              <a:ext cx="250200" cy="332725"/>
            </a:xfrm>
            <a:custGeom>
              <a:rect b="b" l="l" r="r" t="t"/>
              <a:pathLst>
                <a:path extrusionOk="0" h="13309" w="10008">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5"/>
            <p:cNvSpPr/>
            <p:nvPr/>
          </p:nvSpPr>
          <p:spPr>
            <a:xfrm>
              <a:off x="4339100" y="2764000"/>
              <a:ext cx="419500" cy="617225"/>
            </a:xfrm>
            <a:custGeom>
              <a:rect b="b" l="l" r="r" t="t"/>
              <a:pathLst>
                <a:path extrusionOk="0" h="24689" w="1678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5"/>
            <p:cNvSpPr/>
            <p:nvPr/>
          </p:nvSpPr>
          <p:spPr>
            <a:xfrm>
              <a:off x="4524225" y="2941725"/>
              <a:ext cx="233525" cy="438650"/>
            </a:xfrm>
            <a:custGeom>
              <a:rect b="b" l="l" r="r" t="t"/>
              <a:pathLst>
                <a:path extrusionOk="0" h="17546" w="9341">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5"/>
            <p:cNvSpPr/>
            <p:nvPr/>
          </p:nvSpPr>
          <p:spPr>
            <a:xfrm>
              <a:off x="4440000" y="2692375"/>
              <a:ext cx="63400" cy="20075"/>
            </a:xfrm>
            <a:custGeom>
              <a:rect b="b" l="l" r="r" t="t"/>
              <a:pathLst>
                <a:path extrusionOk="0" h="803" w="2536">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5"/>
            <p:cNvSpPr/>
            <p:nvPr/>
          </p:nvSpPr>
          <p:spPr>
            <a:xfrm>
              <a:off x="4341600" y="2331750"/>
              <a:ext cx="400325" cy="374900"/>
            </a:xfrm>
            <a:custGeom>
              <a:rect b="b" l="l" r="r" t="t"/>
              <a:pathLst>
                <a:path extrusionOk="0" h="14996" w="16013">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5"/>
            <p:cNvSpPr/>
            <p:nvPr/>
          </p:nvSpPr>
          <p:spPr>
            <a:xfrm>
              <a:off x="3691775" y="2614950"/>
              <a:ext cx="791625" cy="373525"/>
            </a:xfrm>
            <a:custGeom>
              <a:rect b="b" l="l" r="r" t="t"/>
              <a:pathLst>
                <a:path extrusionOk="0" h="14941" w="31665">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aphicFrame>
        <p:nvGraphicFramePr>
          <p:cNvPr id="249" name="Google Shape;249;p38"/>
          <p:cNvGraphicFramePr/>
          <p:nvPr/>
        </p:nvGraphicFramePr>
        <p:xfrm>
          <a:off x="880375" y="635300"/>
          <a:ext cx="3000000" cy="3000000"/>
        </p:xfrm>
        <a:graphic>
          <a:graphicData uri="http://schemas.openxmlformats.org/drawingml/2006/table">
            <a:tbl>
              <a:tblPr>
                <a:noFill/>
                <a:tableStyleId>{FDA45ADA-C75B-4CEA-80D3-A29D2A9C2AF6}</a:tableStyleId>
              </a:tblPr>
              <a:tblGrid>
                <a:gridCol w="6974725"/>
              </a:tblGrid>
              <a:tr h="547950">
                <a:tc>
                  <a:txBody>
                    <a:bodyPr/>
                    <a:lstStyle/>
                    <a:p>
                      <a:pPr indent="0" lvl="0" marL="0" rtl="0" algn="l">
                        <a:spcBef>
                          <a:spcPts val="0"/>
                        </a:spcBef>
                        <a:spcAft>
                          <a:spcPts val="0"/>
                        </a:spcAft>
                        <a:buNone/>
                      </a:pPr>
                      <a:r>
                        <a:rPr b="1" lang="en-GB" sz="1300">
                          <a:solidFill>
                            <a:srgbClr val="434343"/>
                          </a:solidFill>
                        </a:rPr>
                        <a:t>Batch No:</a:t>
                      </a:r>
                      <a:r>
                        <a:rPr lang="en-GB">
                          <a:solidFill>
                            <a:srgbClr val="434343"/>
                          </a:solidFill>
                        </a:rPr>
                        <a:t> </a:t>
                      </a:r>
                      <a:r>
                        <a:rPr b="1" lang="en-GB">
                          <a:solidFill>
                            <a:srgbClr val="434343"/>
                          </a:solidFill>
                        </a:rPr>
                        <a:t>23  </a:t>
                      </a:r>
                      <a:r>
                        <a:rPr b="1" lang="en-GB" sz="1300">
                          <a:solidFill>
                            <a:srgbClr val="434343"/>
                          </a:solidFill>
                        </a:rPr>
                        <a:t> </a:t>
                      </a:r>
                      <a:r>
                        <a:rPr lang="en-GB" sz="1300">
                          <a:solidFill>
                            <a:srgbClr val="434343"/>
                          </a:solidFill>
                        </a:rPr>
                        <a:t>                                             </a:t>
                      </a:r>
                      <a:r>
                        <a:rPr b="1" lang="en-GB" sz="1300">
                          <a:solidFill>
                            <a:srgbClr val="434343"/>
                          </a:solidFill>
                        </a:rPr>
                        <a:t>  Guide Name: </a:t>
                      </a:r>
                      <a:r>
                        <a:rPr b="1" lang="en-GB" sz="1500">
                          <a:solidFill>
                            <a:srgbClr val="434343"/>
                          </a:solidFill>
                        </a:rPr>
                        <a:t>Prof. A R Bindiya</a:t>
                      </a:r>
                      <a:endParaRPr b="1" sz="1300">
                        <a:solidFill>
                          <a:srgbClr val="434343"/>
                        </a:solidFill>
                      </a:endParaRPr>
                    </a:p>
                  </a:txBody>
                  <a:tcPr marT="63500" marB="63500" marR="63500" marL="63500"/>
                </a:tc>
              </a:tr>
              <a:tr h="579375">
                <a:tc>
                  <a:txBody>
                    <a:bodyPr/>
                    <a:lstStyle/>
                    <a:p>
                      <a:pPr indent="0" lvl="0" marL="0" rtl="0" algn="l">
                        <a:spcBef>
                          <a:spcPts val="0"/>
                        </a:spcBef>
                        <a:spcAft>
                          <a:spcPts val="0"/>
                        </a:spcAft>
                        <a:buNone/>
                      </a:pPr>
                      <a:r>
                        <a:rPr b="1" lang="en-GB" sz="1500">
                          <a:solidFill>
                            <a:srgbClr val="434343"/>
                          </a:solidFill>
                        </a:rPr>
                        <a:t>Project Title: Student Link- A Smart campus platform for students</a:t>
                      </a:r>
                      <a:endParaRPr b="1" sz="1500">
                        <a:solidFill>
                          <a:srgbClr val="434343"/>
                        </a:solidFill>
                      </a:endParaRPr>
                    </a:p>
                  </a:txBody>
                  <a:tcPr marT="63500" marB="63500" marR="63500" marL="63500"/>
                </a:tc>
              </a:tr>
            </a:tbl>
          </a:graphicData>
        </a:graphic>
      </p:graphicFrame>
      <p:graphicFrame>
        <p:nvGraphicFramePr>
          <p:cNvPr id="250" name="Google Shape;250;p38"/>
          <p:cNvGraphicFramePr/>
          <p:nvPr/>
        </p:nvGraphicFramePr>
        <p:xfrm>
          <a:off x="804175" y="2791625"/>
          <a:ext cx="3000000" cy="3000000"/>
        </p:xfrm>
        <a:graphic>
          <a:graphicData uri="http://schemas.openxmlformats.org/drawingml/2006/table">
            <a:tbl>
              <a:tblPr>
                <a:noFill/>
                <a:tableStyleId>{FDA45ADA-C75B-4CEA-80D3-A29D2A9C2AF6}</a:tableStyleId>
              </a:tblPr>
              <a:tblGrid>
                <a:gridCol w="2535750"/>
                <a:gridCol w="4608925"/>
              </a:tblGrid>
              <a:tr h="311625">
                <a:tc>
                  <a:txBody>
                    <a:bodyPr/>
                    <a:lstStyle/>
                    <a:p>
                      <a:pPr indent="0" lvl="0" marL="0" rtl="0" algn="ctr">
                        <a:spcBef>
                          <a:spcPts val="0"/>
                        </a:spcBef>
                        <a:spcAft>
                          <a:spcPts val="0"/>
                        </a:spcAft>
                        <a:buNone/>
                      </a:pPr>
                      <a:r>
                        <a:rPr b="1" lang="en-GB">
                          <a:solidFill>
                            <a:srgbClr val="434343"/>
                          </a:solidFill>
                        </a:rPr>
                        <a:t>USN</a:t>
                      </a:r>
                      <a:endParaRPr b="1">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rgbClr val="434343"/>
                          </a:solidFill>
                        </a:rPr>
                        <a:t>Student Name</a:t>
                      </a:r>
                      <a:endParaRPr b="1">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01JST19CS044</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Devothama G N </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01JST19CS128</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Shaman B H</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01JST19CS034</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Chandana Raju</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1625">
                <a:tc>
                  <a:txBody>
                    <a:bodyPr/>
                    <a:lstStyle/>
                    <a:p>
                      <a:pPr indent="0" lvl="0" marL="0" rtl="0" algn="ctr">
                        <a:spcBef>
                          <a:spcPts val="0"/>
                        </a:spcBef>
                        <a:spcAft>
                          <a:spcPts val="0"/>
                        </a:spcAft>
                        <a:buNone/>
                      </a:pPr>
                      <a:r>
                        <a:rPr lang="en-GB">
                          <a:solidFill>
                            <a:srgbClr val="434343"/>
                          </a:solidFill>
                        </a:rPr>
                        <a:t>01JST19CS042</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rgbClr val="434343"/>
                          </a:solidFill>
                        </a:rPr>
                        <a:t>Darshan M</a:t>
                      </a:r>
                      <a:endParaRPr>
                        <a:solidFill>
                          <a:srgbClr val="434343"/>
                        </a:solidFill>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1" name="Shape 1441"/>
        <p:cNvGrpSpPr/>
        <p:nvPr/>
      </p:nvGrpSpPr>
      <p:grpSpPr>
        <a:xfrm>
          <a:off x="0" y="0"/>
          <a:ext cx="0" cy="0"/>
          <a:chOff x="0" y="0"/>
          <a:chExt cx="0" cy="0"/>
        </a:xfrm>
      </p:grpSpPr>
      <p:pic>
        <p:nvPicPr>
          <p:cNvPr id="1442" name="Google Shape;1442;p56"/>
          <p:cNvPicPr preferRelativeResize="0"/>
          <p:nvPr/>
        </p:nvPicPr>
        <p:blipFill>
          <a:blip r:embed="rId3">
            <a:alphaModFix/>
          </a:blip>
          <a:stretch>
            <a:fillRect/>
          </a:stretch>
        </p:blipFill>
        <p:spPr>
          <a:xfrm>
            <a:off x="815725" y="217650"/>
            <a:ext cx="7356836"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pic>
        <p:nvPicPr>
          <p:cNvPr id="1447" name="Google Shape;1447;p57"/>
          <p:cNvPicPr preferRelativeResize="0"/>
          <p:nvPr/>
        </p:nvPicPr>
        <p:blipFill>
          <a:blip r:embed="rId3">
            <a:alphaModFix/>
          </a:blip>
          <a:stretch>
            <a:fillRect/>
          </a:stretch>
        </p:blipFill>
        <p:spPr>
          <a:xfrm>
            <a:off x="228500" y="600250"/>
            <a:ext cx="8590474" cy="3825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58"/>
          <p:cNvSpPr/>
          <p:nvPr/>
        </p:nvSpPr>
        <p:spPr>
          <a:xfrm>
            <a:off x="5109300" y="2325575"/>
            <a:ext cx="3222980" cy="1861103"/>
          </a:xfrm>
          <a:custGeom>
            <a:rect b="b" l="l" r="r" t="t"/>
            <a:pathLst>
              <a:path extrusionOk="0" h="113916" w="197275">
                <a:moveTo>
                  <a:pt x="98637" y="0"/>
                </a:moveTo>
                <a:cubicBezTo>
                  <a:pt x="44165" y="0"/>
                  <a:pt x="0" y="25518"/>
                  <a:pt x="0" y="56974"/>
                </a:cubicBezTo>
                <a:cubicBezTo>
                  <a:pt x="0" y="88430"/>
                  <a:pt x="44165" y="113915"/>
                  <a:pt x="98637" y="113915"/>
                </a:cubicBezTo>
                <a:cubicBezTo>
                  <a:pt x="153109" y="113915"/>
                  <a:pt x="197274" y="88430"/>
                  <a:pt x="197274" y="56974"/>
                </a:cubicBezTo>
                <a:cubicBezTo>
                  <a:pt x="197274" y="25518"/>
                  <a:pt x="153109" y="0"/>
                  <a:pt x="986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3" name="Google Shape;1453;p58"/>
          <p:cNvCxnSpPr/>
          <p:nvPr/>
        </p:nvCxnSpPr>
        <p:spPr>
          <a:xfrm flipH="1" rot="10800000">
            <a:off x="6800775" y="4347575"/>
            <a:ext cx="572700" cy="1842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58"/>
          <p:cNvCxnSpPr/>
          <p:nvPr/>
        </p:nvCxnSpPr>
        <p:spPr>
          <a:xfrm rot="10800000">
            <a:off x="5644975" y="2046425"/>
            <a:ext cx="429600" cy="5829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58"/>
          <p:cNvCxnSpPr/>
          <p:nvPr/>
        </p:nvCxnSpPr>
        <p:spPr>
          <a:xfrm flipH="1" rot="10800000">
            <a:off x="7884975" y="3069000"/>
            <a:ext cx="552300" cy="3786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58"/>
          <p:cNvCxnSpPr/>
          <p:nvPr/>
        </p:nvCxnSpPr>
        <p:spPr>
          <a:xfrm flipH="1" rot="10800000">
            <a:off x="6862150" y="2015675"/>
            <a:ext cx="1002300" cy="3375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58"/>
          <p:cNvCxnSpPr/>
          <p:nvPr/>
        </p:nvCxnSpPr>
        <p:spPr>
          <a:xfrm flipH="1" rot="10800000">
            <a:off x="6095050" y="3253200"/>
            <a:ext cx="61200" cy="9615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58"/>
          <p:cNvCxnSpPr/>
          <p:nvPr/>
        </p:nvCxnSpPr>
        <p:spPr>
          <a:xfrm flipH="1" rot="10800000">
            <a:off x="4611950" y="3294050"/>
            <a:ext cx="1329600" cy="716100"/>
          </a:xfrm>
          <a:prstGeom prst="straightConnector1">
            <a:avLst/>
          </a:prstGeom>
          <a:noFill/>
          <a:ln cap="flat" cmpd="sng" w="9525">
            <a:solidFill>
              <a:schemeClr val="dk2"/>
            </a:solidFill>
            <a:prstDash val="solid"/>
            <a:round/>
            <a:headEnd len="med" w="med" type="none"/>
            <a:tailEnd len="med" w="med" type="none"/>
          </a:ln>
        </p:spPr>
      </p:cxnSp>
      <p:sp>
        <p:nvSpPr>
          <p:cNvPr id="1459" name="Google Shape;1459;p58"/>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WORK PLAN FOR PHASE II</a:t>
            </a:r>
            <a:endParaRPr/>
          </a:p>
        </p:txBody>
      </p:sp>
      <p:sp>
        <p:nvSpPr>
          <p:cNvPr id="1460" name="Google Shape;1460;p58"/>
          <p:cNvSpPr/>
          <p:nvPr/>
        </p:nvSpPr>
        <p:spPr>
          <a:xfrm flipH="1" rot="821820">
            <a:off x="5610218" y="1716529"/>
            <a:ext cx="3145863" cy="2011360"/>
          </a:xfrm>
          <a:prstGeom prst="triangle">
            <a:avLst>
              <a:gd fmla="val 7907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8"/>
          <p:cNvSpPr/>
          <p:nvPr/>
        </p:nvSpPr>
        <p:spPr>
          <a:xfrm flipH="1" rot="8239130">
            <a:off x="3610897" y="3859666"/>
            <a:ext cx="1583377" cy="750076"/>
          </a:xfrm>
          <a:prstGeom prst="triangle">
            <a:avLst>
              <a:gd fmla="val 6724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8"/>
          <p:cNvSpPr/>
          <p:nvPr/>
        </p:nvSpPr>
        <p:spPr>
          <a:xfrm flipH="1" rot="209002">
            <a:off x="5781633" y="3828953"/>
            <a:ext cx="1476328" cy="811493"/>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8"/>
          <p:cNvSpPr txBox="1"/>
          <p:nvPr>
            <p:ph idx="4294967295" type="subTitle"/>
          </p:nvPr>
        </p:nvSpPr>
        <p:spPr>
          <a:xfrm>
            <a:off x="7439250" y="1450300"/>
            <a:ext cx="1070700" cy="360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t/>
            </a:r>
            <a:endParaRPr>
              <a:solidFill>
                <a:schemeClr val="lt1"/>
              </a:solidFill>
              <a:latin typeface="Be Vietnam"/>
              <a:ea typeface="Be Vietnam"/>
              <a:cs typeface="Be Vietnam"/>
              <a:sym typeface="Be Vietnam"/>
            </a:endParaRPr>
          </a:p>
        </p:txBody>
      </p:sp>
      <p:sp>
        <p:nvSpPr>
          <p:cNvPr id="1464" name="Google Shape;1464;p58"/>
          <p:cNvSpPr/>
          <p:nvPr/>
        </p:nvSpPr>
        <p:spPr>
          <a:xfrm flipH="1" rot="-2560530">
            <a:off x="5281023" y="1895031"/>
            <a:ext cx="716535" cy="339479"/>
          </a:xfrm>
          <a:prstGeom prst="triangle">
            <a:avLst>
              <a:gd fmla="val 67248"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8"/>
          <p:cNvSpPr/>
          <p:nvPr/>
        </p:nvSpPr>
        <p:spPr>
          <a:xfrm rot="2560530">
            <a:off x="7032648" y="4064956"/>
            <a:ext cx="716535" cy="339479"/>
          </a:xfrm>
          <a:prstGeom prst="triangle">
            <a:avLst>
              <a:gd fmla="val 67248"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8"/>
          <p:cNvSpPr/>
          <p:nvPr/>
        </p:nvSpPr>
        <p:spPr>
          <a:xfrm rot="2560530">
            <a:off x="8016273" y="2827231"/>
            <a:ext cx="716535" cy="339479"/>
          </a:xfrm>
          <a:prstGeom prst="triangle">
            <a:avLst>
              <a:gd fmla="val 29156"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8"/>
          <p:cNvSpPr txBox="1"/>
          <p:nvPr/>
        </p:nvSpPr>
        <p:spPr>
          <a:xfrm>
            <a:off x="75650" y="291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68" name="Google Shape;1468;p58"/>
          <p:cNvSpPr txBox="1"/>
          <p:nvPr>
            <p:ph type="title"/>
          </p:nvPr>
        </p:nvSpPr>
        <p:spPr>
          <a:xfrm>
            <a:off x="-234700" y="4268725"/>
            <a:ext cx="1653900" cy="98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06</a:t>
            </a:r>
            <a:endParaRPr sz="4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59"/>
          <p:cNvSpPr txBox="1"/>
          <p:nvPr/>
        </p:nvSpPr>
        <p:spPr>
          <a:xfrm>
            <a:off x="566575" y="441600"/>
            <a:ext cx="8467500" cy="47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Be Vietnam"/>
              <a:ea typeface="Be Vietnam"/>
              <a:cs typeface="Be Vietnam"/>
              <a:sym typeface="Be Vietnam"/>
            </a:endParaRPr>
          </a:p>
          <a:p>
            <a:pPr indent="0" lvl="0" marL="0" rtl="0" algn="l">
              <a:lnSpc>
                <a:spcPct val="115000"/>
              </a:lnSpc>
              <a:spcBef>
                <a:spcPts val="0"/>
              </a:spcBef>
              <a:spcAft>
                <a:spcPts val="0"/>
              </a:spcAft>
              <a:buNone/>
            </a:pPr>
            <a:r>
              <a:rPr b="1" lang="en-GB" sz="1800">
                <a:solidFill>
                  <a:schemeClr val="dk1"/>
                </a:solidFill>
                <a:latin typeface="Be Vietnam"/>
                <a:ea typeface="Be Vietnam"/>
                <a:cs typeface="Be Vietnam"/>
                <a:sym typeface="Be Vietnam"/>
              </a:rPr>
              <a:t>Phase 6:</a:t>
            </a:r>
            <a:r>
              <a:rPr lang="en-GB" sz="1800">
                <a:solidFill>
                  <a:schemeClr val="dk1"/>
                </a:solidFill>
                <a:latin typeface="Be Vietnam"/>
                <a:ea typeface="Be Vietnam"/>
                <a:cs typeface="Be Vietnam"/>
                <a:sym typeface="Be Vietnam"/>
              </a:rPr>
              <a:t> Integrating the frontend for the digital student profile system to smart contracts deployed on  blockchain.</a:t>
            </a:r>
            <a:endParaRPr sz="1800">
              <a:solidFill>
                <a:schemeClr val="dk1"/>
              </a:solidFill>
              <a:latin typeface="Be Vietnam"/>
              <a:ea typeface="Be Vietnam"/>
              <a:cs typeface="Be Vietnam"/>
              <a:sym typeface="Be Vietnam"/>
            </a:endParaRPr>
          </a:p>
          <a:p>
            <a:pPr indent="0" lvl="0" marL="0" rtl="0" algn="l">
              <a:lnSpc>
                <a:spcPct val="115000"/>
              </a:lnSpc>
              <a:spcBef>
                <a:spcPts val="0"/>
              </a:spcBef>
              <a:spcAft>
                <a:spcPts val="0"/>
              </a:spcAft>
              <a:buNone/>
            </a:pPr>
            <a:r>
              <a:t/>
            </a:r>
            <a:endParaRPr sz="1800">
              <a:solidFill>
                <a:schemeClr val="dk1"/>
              </a:solidFill>
              <a:latin typeface="Be Vietnam"/>
              <a:ea typeface="Be Vietnam"/>
              <a:cs typeface="Be Vietnam"/>
              <a:sym typeface="Be Vietnam"/>
            </a:endParaRPr>
          </a:p>
          <a:p>
            <a:pPr indent="0" lvl="0" marL="0" rtl="0" algn="l">
              <a:spcBef>
                <a:spcPts val="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7:</a:t>
            </a:r>
            <a:r>
              <a:rPr lang="en-GB" sz="1800">
                <a:solidFill>
                  <a:schemeClr val="dk1"/>
                </a:solidFill>
                <a:latin typeface="Be Vietnam"/>
                <a:ea typeface="Be Vietnam"/>
                <a:cs typeface="Be Vietnam"/>
                <a:sym typeface="Be Vietnam"/>
              </a:rPr>
              <a:t> Creating the  Interface for the Hostel management .</a:t>
            </a:r>
            <a:endParaRPr sz="1800">
              <a:solidFill>
                <a:schemeClr val="dk1"/>
              </a:solidFill>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8:</a:t>
            </a:r>
            <a:r>
              <a:rPr lang="en-GB" sz="1800">
                <a:solidFill>
                  <a:schemeClr val="dk1"/>
                </a:solidFill>
                <a:latin typeface="Be Vietnam"/>
                <a:ea typeface="Be Vietnam"/>
                <a:cs typeface="Be Vietnam"/>
                <a:sym typeface="Be Vietnam"/>
              </a:rPr>
              <a:t> Creating Club Zone interface.</a:t>
            </a:r>
            <a:endParaRPr sz="1800">
              <a:solidFill>
                <a:schemeClr val="dk1"/>
              </a:solidFill>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9:</a:t>
            </a:r>
            <a:r>
              <a:rPr lang="en-GB" sz="1800">
                <a:solidFill>
                  <a:schemeClr val="dk1"/>
                </a:solidFill>
                <a:latin typeface="Be Vietnam"/>
                <a:ea typeface="Be Vietnam"/>
                <a:cs typeface="Be Vietnam"/>
                <a:sym typeface="Be Vietnam"/>
              </a:rPr>
              <a:t> Creating bots for various clubs by collecting information from clubs.</a:t>
            </a:r>
            <a:endParaRPr sz="1800">
              <a:solidFill>
                <a:schemeClr val="dk1"/>
              </a:solidFill>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10:</a:t>
            </a:r>
            <a:r>
              <a:rPr lang="en-GB" sz="1800">
                <a:solidFill>
                  <a:schemeClr val="dk1"/>
                </a:solidFill>
                <a:latin typeface="Be Vietnam"/>
                <a:ea typeface="Be Vietnam"/>
                <a:cs typeface="Be Vietnam"/>
                <a:sym typeface="Be Vietnam"/>
              </a:rPr>
              <a:t> Integrating campus navigation module and placement portal of the college.</a:t>
            </a:r>
            <a:endParaRPr sz="1800">
              <a:solidFill>
                <a:schemeClr val="dk1"/>
              </a:solidFill>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Phase 11:</a:t>
            </a:r>
            <a:r>
              <a:rPr lang="en-GB" sz="1800">
                <a:solidFill>
                  <a:schemeClr val="dk1"/>
                </a:solidFill>
                <a:latin typeface="Be Vietnam"/>
                <a:ea typeface="Be Vietnam"/>
                <a:cs typeface="Be Vietnam"/>
                <a:sym typeface="Be Vietnam"/>
              </a:rPr>
              <a:t> Final deployment.</a:t>
            </a:r>
            <a:endParaRPr sz="1800">
              <a:solidFill>
                <a:schemeClr val="dk1"/>
              </a:solidFill>
              <a:latin typeface="Be Vietnam"/>
              <a:ea typeface="Be Vietnam"/>
              <a:cs typeface="Be Vietnam"/>
              <a:sym typeface="Be Vietnam"/>
            </a:endParaRPr>
          </a:p>
          <a:p>
            <a:pPr indent="0" lvl="0" marL="0" rtl="0" algn="l">
              <a:spcBef>
                <a:spcPts val="1600"/>
              </a:spcBef>
              <a:spcAft>
                <a:spcPts val="1600"/>
              </a:spcAft>
              <a:buNone/>
            </a:pPr>
            <a:r>
              <a:t/>
            </a:r>
            <a:endParaRPr b="1" sz="1800">
              <a:solidFill>
                <a:schemeClr val="dk1"/>
              </a:solidFill>
              <a:latin typeface="Be Vietnam"/>
              <a:ea typeface="Be Vietnam"/>
              <a:cs typeface="Be Vietnam"/>
              <a:sym typeface="Be Vietna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grpSp>
        <p:nvGrpSpPr>
          <p:cNvPr id="1478" name="Google Shape;1478;p60"/>
          <p:cNvGrpSpPr/>
          <p:nvPr/>
        </p:nvGrpSpPr>
        <p:grpSpPr>
          <a:xfrm>
            <a:off x="4358990" y="630037"/>
            <a:ext cx="3658429" cy="3575323"/>
            <a:chOff x="4981419" y="541059"/>
            <a:chExt cx="3959767" cy="3869816"/>
          </a:xfrm>
        </p:grpSpPr>
        <p:sp>
          <p:nvSpPr>
            <p:cNvPr id="1479" name="Google Shape;1479;p60"/>
            <p:cNvSpPr/>
            <p:nvPr/>
          </p:nvSpPr>
          <p:spPr>
            <a:xfrm>
              <a:off x="4981419" y="2256088"/>
              <a:ext cx="3945689" cy="2154787"/>
            </a:xfrm>
            <a:custGeom>
              <a:rect b="b" l="l" r="r" t="t"/>
              <a:pathLst>
                <a:path extrusionOk="0" h="107578" w="196474">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0"/>
            <p:cNvSpPr/>
            <p:nvPr/>
          </p:nvSpPr>
          <p:spPr>
            <a:xfrm>
              <a:off x="7573247" y="2743157"/>
              <a:ext cx="1166974" cy="672187"/>
            </a:xfrm>
            <a:custGeom>
              <a:rect b="b" l="l" r="r" t="t"/>
              <a:pathLst>
                <a:path extrusionOk="0" h="33559" w="58109">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0"/>
            <p:cNvSpPr/>
            <p:nvPr/>
          </p:nvSpPr>
          <p:spPr>
            <a:xfrm>
              <a:off x="5590341" y="2721785"/>
              <a:ext cx="2253558" cy="1298224"/>
            </a:xfrm>
            <a:custGeom>
              <a:rect b="b" l="l" r="r" t="t"/>
              <a:pathLst>
                <a:path extrusionOk="0" h="64814" w="112215">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0"/>
            <p:cNvSpPr/>
            <p:nvPr/>
          </p:nvSpPr>
          <p:spPr>
            <a:xfrm>
              <a:off x="5522020" y="2701074"/>
              <a:ext cx="1122090" cy="646108"/>
            </a:xfrm>
            <a:custGeom>
              <a:rect b="b" l="l" r="r" t="t"/>
              <a:pathLst>
                <a:path extrusionOk="0" h="32257" w="55874">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0"/>
            <p:cNvSpPr/>
            <p:nvPr/>
          </p:nvSpPr>
          <p:spPr>
            <a:xfrm>
              <a:off x="5156920" y="3456746"/>
              <a:ext cx="828684" cy="477075"/>
            </a:xfrm>
            <a:custGeom>
              <a:rect b="b" l="l" r="r" t="t"/>
              <a:pathLst>
                <a:path extrusionOk="0" h="23818" w="41264">
                  <a:moveTo>
                    <a:pt x="19848" y="0"/>
                  </a:moveTo>
                  <a:lnTo>
                    <a:pt x="1" y="11475"/>
                  </a:lnTo>
                  <a:lnTo>
                    <a:pt x="21383" y="23817"/>
                  </a:lnTo>
                  <a:lnTo>
                    <a:pt x="41264" y="12342"/>
                  </a:lnTo>
                  <a:lnTo>
                    <a:pt x="198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0"/>
            <p:cNvSpPr/>
            <p:nvPr/>
          </p:nvSpPr>
          <p:spPr>
            <a:xfrm>
              <a:off x="5629200" y="3751387"/>
              <a:ext cx="751648" cy="431647"/>
            </a:xfrm>
            <a:custGeom>
              <a:rect b="b" l="l" r="r" t="t"/>
              <a:pathLst>
                <a:path extrusionOk="0" h="21550" w="37428">
                  <a:moveTo>
                    <a:pt x="16045" y="1"/>
                  </a:moveTo>
                  <a:lnTo>
                    <a:pt x="1" y="9207"/>
                  </a:lnTo>
                  <a:lnTo>
                    <a:pt x="21383" y="21549"/>
                  </a:lnTo>
                  <a:lnTo>
                    <a:pt x="37427" y="12343"/>
                  </a:lnTo>
                  <a:lnTo>
                    <a:pt x="1604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0"/>
            <p:cNvSpPr/>
            <p:nvPr/>
          </p:nvSpPr>
          <p:spPr>
            <a:xfrm>
              <a:off x="6424367" y="541059"/>
              <a:ext cx="412013" cy="513289"/>
            </a:xfrm>
            <a:custGeom>
              <a:rect b="b" l="l" r="r" t="t"/>
              <a:pathLst>
                <a:path extrusionOk="0" h="25626" w="20516">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0"/>
            <p:cNvSpPr/>
            <p:nvPr/>
          </p:nvSpPr>
          <p:spPr>
            <a:xfrm>
              <a:off x="6427058" y="736712"/>
              <a:ext cx="96476" cy="305377"/>
            </a:xfrm>
            <a:custGeom>
              <a:rect b="b" l="l" r="r" t="t"/>
              <a:pathLst>
                <a:path extrusionOk="0" h="15246" w="4804">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0"/>
            <p:cNvSpPr/>
            <p:nvPr/>
          </p:nvSpPr>
          <p:spPr>
            <a:xfrm>
              <a:off x="6459210" y="561189"/>
              <a:ext cx="377169" cy="492718"/>
            </a:xfrm>
            <a:custGeom>
              <a:rect b="b" l="l" r="r" t="t"/>
              <a:pathLst>
                <a:path extrusionOk="0" h="24599" w="18781">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0"/>
            <p:cNvSpPr/>
            <p:nvPr/>
          </p:nvSpPr>
          <p:spPr>
            <a:xfrm>
              <a:off x="6498050" y="599627"/>
              <a:ext cx="299470" cy="416484"/>
            </a:xfrm>
            <a:custGeom>
              <a:rect b="b" l="l" r="r" t="t"/>
              <a:pathLst>
                <a:path extrusionOk="0" h="20793" w="14912">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0"/>
            <p:cNvSpPr/>
            <p:nvPr/>
          </p:nvSpPr>
          <p:spPr>
            <a:xfrm>
              <a:off x="6648106" y="665766"/>
              <a:ext cx="13435" cy="171857"/>
            </a:xfrm>
            <a:custGeom>
              <a:rect b="b" l="l" r="r" t="t"/>
              <a:pathLst>
                <a:path extrusionOk="0" h="8580" w="669">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0"/>
            <p:cNvSpPr/>
            <p:nvPr/>
          </p:nvSpPr>
          <p:spPr>
            <a:xfrm>
              <a:off x="6597880" y="837603"/>
              <a:ext cx="54946" cy="78458"/>
            </a:xfrm>
            <a:custGeom>
              <a:rect b="b" l="l" r="r" t="t"/>
              <a:pathLst>
                <a:path extrusionOk="0" h="3917" w="2736">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0"/>
            <p:cNvSpPr/>
            <p:nvPr/>
          </p:nvSpPr>
          <p:spPr>
            <a:xfrm>
              <a:off x="6652805" y="818655"/>
              <a:ext cx="41551" cy="87852"/>
            </a:xfrm>
            <a:custGeom>
              <a:rect b="b" l="l" r="r" t="t"/>
              <a:pathLst>
                <a:path extrusionOk="0" h="4386" w="2069">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0"/>
            <p:cNvSpPr/>
            <p:nvPr/>
          </p:nvSpPr>
          <p:spPr>
            <a:xfrm>
              <a:off x="6633526" y="792756"/>
              <a:ext cx="44443" cy="58347"/>
            </a:xfrm>
            <a:custGeom>
              <a:rect b="b" l="l" r="r" t="t"/>
              <a:pathLst>
                <a:path extrusionOk="0" h="2913" w="2213">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0"/>
            <p:cNvSpPr/>
            <p:nvPr/>
          </p:nvSpPr>
          <p:spPr>
            <a:xfrm>
              <a:off x="6033160" y="2571620"/>
              <a:ext cx="22111" cy="724786"/>
            </a:xfrm>
            <a:custGeom>
              <a:rect b="b" l="l" r="r" t="t"/>
              <a:pathLst>
                <a:path extrusionOk="0" h="36185" w="1101">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0"/>
            <p:cNvSpPr/>
            <p:nvPr/>
          </p:nvSpPr>
          <p:spPr>
            <a:xfrm>
              <a:off x="6250352" y="2472752"/>
              <a:ext cx="242376" cy="567750"/>
            </a:xfrm>
            <a:custGeom>
              <a:rect b="b" l="l" r="r" t="t"/>
              <a:pathLst>
                <a:path extrusionOk="0" h="28345" w="12069">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0"/>
            <p:cNvSpPr/>
            <p:nvPr/>
          </p:nvSpPr>
          <p:spPr>
            <a:xfrm>
              <a:off x="5619822" y="2520003"/>
              <a:ext cx="850112" cy="455022"/>
            </a:xfrm>
            <a:custGeom>
              <a:rect b="b" l="l" r="r" t="t"/>
              <a:pathLst>
                <a:path extrusionOk="0" h="22717" w="42331">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0"/>
            <p:cNvSpPr/>
            <p:nvPr/>
          </p:nvSpPr>
          <p:spPr>
            <a:xfrm>
              <a:off x="5595703" y="2473073"/>
              <a:ext cx="242376" cy="567430"/>
            </a:xfrm>
            <a:custGeom>
              <a:rect b="b" l="l" r="r" t="t"/>
              <a:pathLst>
                <a:path extrusionOk="0" h="28329" w="12069">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0"/>
            <p:cNvSpPr/>
            <p:nvPr/>
          </p:nvSpPr>
          <p:spPr>
            <a:xfrm>
              <a:off x="6442461" y="2958300"/>
              <a:ext cx="51592" cy="84887"/>
            </a:xfrm>
            <a:custGeom>
              <a:rect b="b" l="l" r="r" t="t"/>
              <a:pathLst>
                <a:path extrusionOk="0" h="4238" w="2569">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0"/>
            <p:cNvSpPr/>
            <p:nvPr/>
          </p:nvSpPr>
          <p:spPr>
            <a:xfrm>
              <a:off x="5594377" y="2958300"/>
              <a:ext cx="51592" cy="84887"/>
            </a:xfrm>
            <a:custGeom>
              <a:rect b="b" l="l" r="r" t="t"/>
              <a:pathLst>
                <a:path extrusionOk="0" h="4238" w="2569">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0"/>
            <p:cNvSpPr/>
            <p:nvPr/>
          </p:nvSpPr>
          <p:spPr>
            <a:xfrm>
              <a:off x="6031814" y="3227903"/>
              <a:ext cx="24802" cy="72509"/>
            </a:xfrm>
            <a:custGeom>
              <a:rect b="b" l="l" r="r" t="t"/>
              <a:pathLst>
                <a:path extrusionOk="0" h="3620" w="1235">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0"/>
            <p:cNvSpPr/>
            <p:nvPr/>
          </p:nvSpPr>
          <p:spPr>
            <a:xfrm>
              <a:off x="5539432" y="1694647"/>
              <a:ext cx="995490" cy="1075451"/>
            </a:xfrm>
            <a:custGeom>
              <a:rect b="b" l="l" r="r" t="t"/>
              <a:pathLst>
                <a:path extrusionOk="0" h="53692" w="4957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0"/>
            <p:cNvSpPr/>
            <p:nvPr/>
          </p:nvSpPr>
          <p:spPr>
            <a:xfrm>
              <a:off x="5609781" y="2183920"/>
              <a:ext cx="939881" cy="547821"/>
            </a:xfrm>
            <a:custGeom>
              <a:rect b="b" l="l" r="r" t="t"/>
              <a:pathLst>
                <a:path extrusionOk="0" h="27350" w="46801">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0"/>
            <p:cNvSpPr/>
            <p:nvPr/>
          </p:nvSpPr>
          <p:spPr>
            <a:xfrm>
              <a:off x="5570921" y="1694367"/>
              <a:ext cx="342346" cy="200280"/>
            </a:xfrm>
            <a:custGeom>
              <a:rect b="b" l="l" r="r" t="t"/>
              <a:pathLst>
                <a:path extrusionOk="0" h="9999" w="17047">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0"/>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0"/>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0"/>
            <p:cNvSpPr/>
            <p:nvPr/>
          </p:nvSpPr>
          <p:spPr>
            <a:xfrm>
              <a:off x="8268583" y="3106642"/>
              <a:ext cx="308186" cy="149103"/>
            </a:xfrm>
            <a:custGeom>
              <a:rect b="b" l="l" r="r" t="t"/>
              <a:pathLst>
                <a:path extrusionOk="0" h="7444" w="15346">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0"/>
            <p:cNvSpPr/>
            <p:nvPr/>
          </p:nvSpPr>
          <p:spPr>
            <a:xfrm>
              <a:off x="8263221" y="3001384"/>
              <a:ext cx="328951" cy="235292"/>
            </a:xfrm>
            <a:custGeom>
              <a:rect b="b" l="l" r="r" t="t"/>
              <a:pathLst>
                <a:path extrusionOk="0" h="11747" w="1638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0"/>
            <p:cNvSpPr/>
            <p:nvPr/>
          </p:nvSpPr>
          <p:spPr>
            <a:xfrm>
              <a:off x="8418640" y="3125149"/>
              <a:ext cx="168171" cy="117095"/>
            </a:xfrm>
            <a:custGeom>
              <a:rect b="b" l="l" r="r" t="t"/>
              <a:pathLst>
                <a:path extrusionOk="0" h="5846" w="8374">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0"/>
            <p:cNvSpPr/>
            <p:nvPr/>
          </p:nvSpPr>
          <p:spPr>
            <a:xfrm>
              <a:off x="7689806" y="2793272"/>
              <a:ext cx="232475" cy="271847"/>
            </a:xfrm>
            <a:custGeom>
              <a:rect b="b" l="l" r="r" t="t"/>
              <a:pathLst>
                <a:path extrusionOk="0" h="13572" w="11576">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0"/>
            <p:cNvSpPr/>
            <p:nvPr/>
          </p:nvSpPr>
          <p:spPr>
            <a:xfrm>
              <a:off x="7699847" y="2737429"/>
              <a:ext cx="217072" cy="299789"/>
            </a:xfrm>
            <a:custGeom>
              <a:rect b="b" l="l" r="r" t="t"/>
              <a:pathLst>
                <a:path extrusionOk="0" h="14967" w="10809">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0"/>
            <p:cNvSpPr/>
            <p:nvPr/>
          </p:nvSpPr>
          <p:spPr>
            <a:xfrm>
              <a:off x="7764151" y="2942496"/>
              <a:ext cx="178212" cy="105378"/>
            </a:xfrm>
            <a:custGeom>
              <a:rect b="b" l="l" r="r" t="t"/>
              <a:pathLst>
                <a:path extrusionOk="0" h="5261" w="8874">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0"/>
            <p:cNvSpPr/>
            <p:nvPr/>
          </p:nvSpPr>
          <p:spPr>
            <a:xfrm>
              <a:off x="7737361" y="1782378"/>
              <a:ext cx="646476" cy="1049672"/>
            </a:xfrm>
            <a:custGeom>
              <a:rect b="b" l="l" r="r" t="t"/>
              <a:pathLst>
                <a:path extrusionOk="0" h="52405" w="32191">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0"/>
            <p:cNvSpPr/>
            <p:nvPr/>
          </p:nvSpPr>
          <p:spPr>
            <a:xfrm>
              <a:off x="8044844" y="2286814"/>
              <a:ext cx="98505" cy="304035"/>
            </a:xfrm>
            <a:custGeom>
              <a:rect b="b" l="l" r="r" t="t"/>
              <a:pathLst>
                <a:path extrusionOk="0" h="15179" w="4905">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0"/>
            <p:cNvSpPr/>
            <p:nvPr/>
          </p:nvSpPr>
          <p:spPr>
            <a:xfrm>
              <a:off x="8235086" y="1921346"/>
              <a:ext cx="122624" cy="352127"/>
            </a:xfrm>
            <a:custGeom>
              <a:rect b="b" l="l" r="r" t="t"/>
              <a:pathLst>
                <a:path extrusionOk="0" h="17580" w="6106">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0"/>
            <p:cNvSpPr/>
            <p:nvPr/>
          </p:nvSpPr>
          <p:spPr>
            <a:xfrm>
              <a:off x="7948388" y="1792393"/>
              <a:ext cx="447498" cy="1254900"/>
            </a:xfrm>
            <a:custGeom>
              <a:rect b="b" l="l" r="r" t="t"/>
              <a:pathLst>
                <a:path extrusionOk="0" h="62651" w="22283">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0"/>
            <p:cNvSpPr/>
            <p:nvPr/>
          </p:nvSpPr>
          <p:spPr>
            <a:xfrm>
              <a:off x="7967808" y="795961"/>
              <a:ext cx="111217" cy="302253"/>
            </a:xfrm>
            <a:custGeom>
              <a:rect b="b" l="l" r="r" t="t"/>
              <a:pathLst>
                <a:path extrusionOk="0" h="15090" w="5538">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0"/>
            <p:cNvSpPr/>
            <p:nvPr/>
          </p:nvSpPr>
          <p:spPr>
            <a:xfrm>
              <a:off x="8103786" y="776812"/>
              <a:ext cx="221771" cy="189384"/>
            </a:xfrm>
            <a:custGeom>
              <a:rect b="b" l="l" r="r" t="t"/>
              <a:pathLst>
                <a:path extrusionOk="0" h="9455" w="11043">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0"/>
            <p:cNvSpPr/>
            <p:nvPr/>
          </p:nvSpPr>
          <p:spPr>
            <a:xfrm>
              <a:off x="7943026" y="821499"/>
              <a:ext cx="370462" cy="425698"/>
            </a:xfrm>
            <a:custGeom>
              <a:rect b="b" l="l" r="r" t="t"/>
              <a:pathLst>
                <a:path extrusionOk="0" h="21253" w="18447">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0"/>
            <p:cNvSpPr/>
            <p:nvPr/>
          </p:nvSpPr>
          <p:spPr>
            <a:xfrm>
              <a:off x="8142646" y="951854"/>
              <a:ext cx="28838" cy="28763"/>
            </a:xfrm>
            <a:custGeom>
              <a:rect b="b" l="l" r="r" t="t"/>
              <a:pathLst>
                <a:path extrusionOk="0" h="1436" w="1436">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0"/>
            <p:cNvSpPr/>
            <p:nvPr/>
          </p:nvSpPr>
          <p:spPr>
            <a:xfrm>
              <a:off x="8252517" y="946526"/>
              <a:ext cx="28818" cy="28743"/>
            </a:xfrm>
            <a:custGeom>
              <a:rect b="b" l="l" r="r" t="t"/>
              <a:pathLst>
                <a:path extrusionOk="0" h="1435" w="1435">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0"/>
            <p:cNvSpPr/>
            <p:nvPr/>
          </p:nvSpPr>
          <p:spPr>
            <a:xfrm>
              <a:off x="8066955" y="1086156"/>
              <a:ext cx="125957" cy="76855"/>
            </a:xfrm>
            <a:custGeom>
              <a:rect b="b" l="l" r="r" t="t"/>
              <a:pathLst>
                <a:path extrusionOk="0" h="3837" w="6272">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0"/>
            <p:cNvSpPr/>
            <p:nvPr/>
          </p:nvSpPr>
          <p:spPr>
            <a:xfrm>
              <a:off x="8008675" y="717103"/>
              <a:ext cx="311520" cy="184877"/>
            </a:xfrm>
            <a:custGeom>
              <a:rect b="b" l="l" r="r" t="t"/>
              <a:pathLst>
                <a:path extrusionOk="0" h="9230" w="15512">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0"/>
            <p:cNvSpPr/>
            <p:nvPr/>
          </p:nvSpPr>
          <p:spPr>
            <a:xfrm>
              <a:off x="8118527" y="917683"/>
              <a:ext cx="33518" cy="26179"/>
            </a:xfrm>
            <a:custGeom>
              <a:rect b="b" l="l" r="r" t="t"/>
              <a:pathLst>
                <a:path extrusionOk="0" h="1307" w="1669">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0"/>
            <p:cNvSpPr/>
            <p:nvPr/>
          </p:nvSpPr>
          <p:spPr>
            <a:xfrm>
              <a:off x="8169436" y="1055430"/>
              <a:ext cx="49604" cy="30806"/>
            </a:xfrm>
            <a:custGeom>
              <a:rect b="b" l="l" r="r" t="t"/>
              <a:pathLst>
                <a:path extrusionOk="0" h="1538" w="247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0"/>
            <p:cNvSpPr/>
            <p:nvPr/>
          </p:nvSpPr>
          <p:spPr>
            <a:xfrm>
              <a:off x="8172127" y="1064123"/>
              <a:ext cx="26810" cy="22053"/>
            </a:xfrm>
            <a:custGeom>
              <a:rect b="b" l="l" r="r" t="t"/>
              <a:pathLst>
                <a:path extrusionOk="0" h="1101" w="1335">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0"/>
            <p:cNvSpPr/>
            <p:nvPr/>
          </p:nvSpPr>
          <p:spPr>
            <a:xfrm>
              <a:off x="8261896" y="910893"/>
              <a:ext cx="34180" cy="24296"/>
            </a:xfrm>
            <a:custGeom>
              <a:rect b="b" l="l" r="r" t="t"/>
              <a:pathLst>
                <a:path extrusionOk="0" h="1213" w="1702">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0"/>
            <p:cNvSpPr/>
            <p:nvPr/>
          </p:nvSpPr>
          <p:spPr>
            <a:xfrm>
              <a:off x="8206287" y="946526"/>
              <a:ext cx="55629" cy="92218"/>
            </a:xfrm>
            <a:custGeom>
              <a:rect b="b" l="l" r="r" t="t"/>
              <a:pathLst>
                <a:path extrusionOk="0" h="4604" w="2770">
                  <a:moveTo>
                    <a:pt x="1" y="0"/>
                  </a:moveTo>
                  <a:lnTo>
                    <a:pt x="401" y="4603"/>
                  </a:lnTo>
                  <a:lnTo>
                    <a:pt x="2769" y="3770"/>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0"/>
            <p:cNvSpPr/>
            <p:nvPr/>
          </p:nvSpPr>
          <p:spPr>
            <a:xfrm>
              <a:off x="8323529" y="1148128"/>
              <a:ext cx="617657" cy="467440"/>
            </a:xfrm>
            <a:custGeom>
              <a:rect b="b" l="l" r="r" t="t"/>
              <a:pathLst>
                <a:path extrusionOk="0" h="23337" w="30756">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0"/>
            <p:cNvSpPr/>
            <p:nvPr/>
          </p:nvSpPr>
          <p:spPr>
            <a:xfrm>
              <a:off x="8323529" y="1238504"/>
              <a:ext cx="403297" cy="381451"/>
            </a:xfrm>
            <a:custGeom>
              <a:rect b="b" l="l" r="r" t="t"/>
              <a:pathLst>
                <a:path extrusionOk="0" h="19044" w="20082">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0"/>
            <p:cNvSpPr/>
            <p:nvPr/>
          </p:nvSpPr>
          <p:spPr>
            <a:xfrm>
              <a:off x="7857273" y="1182380"/>
              <a:ext cx="528571" cy="698927"/>
            </a:xfrm>
            <a:custGeom>
              <a:rect b="b" l="l" r="r" t="t"/>
              <a:pathLst>
                <a:path extrusionOk="0" h="34894" w="2632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0"/>
            <p:cNvSpPr/>
            <p:nvPr/>
          </p:nvSpPr>
          <p:spPr>
            <a:xfrm>
              <a:off x="8112502" y="1215109"/>
              <a:ext cx="221088" cy="687550"/>
            </a:xfrm>
            <a:custGeom>
              <a:rect b="b" l="l" r="r" t="t"/>
              <a:pathLst>
                <a:path extrusionOk="0" h="34326" w="11009">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0"/>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0"/>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0"/>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0"/>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0"/>
            <p:cNvSpPr/>
            <p:nvPr/>
          </p:nvSpPr>
          <p:spPr>
            <a:xfrm>
              <a:off x="8184859" y="1159666"/>
              <a:ext cx="54283" cy="91717"/>
            </a:xfrm>
            <a:custGeom>
              <a:rect b="b" l="l" r="r" t="t"/>
              <a:pathLst>
                <a:path extrusionOk="0" h="4579" w="2703">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0"/>
            <p:cNvSpPr/>
            <p:nvPr/>
          </p:nvSpPr>
          <p:spPr>
            <a:xfrm>
              <a:off x="7983211" y="1123572"/>
              <a:ext cx="201668" cy="163044"/>
            </a:xfrm>
            <a:custGeom>
              <a:rect b="b" l="l" r="r" t="t"/>
              <a:pathLst>
                <a:path extrusionOk="0" h="8140" w="10042">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0"/>
            <p:cNvSpPr/>
            <p:nvPr/>
          </p:nvSpPr>
          <p:spPr>
            <a:xfrm>
              <a:off x="8194238" y="1356761"/>
              <a:ext cx="96476" cy="387540"/>
            </a:xfrm>
            <a:custGeom>
              <a:rect b="b" l="l" r="r" t="t"/>
              <a:pathLst>
                <a:path extrusionOk="0" h="19348" w="4804">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0"/>
            <p:cNvSpPr/>
            <p:nvPr/>
          </p:nvSpPr>
          <p:spPr>
            <a:xfrm>
              <a:off x="8194238" y="1356761"/>
              <a:ext cx="28156" cy="14722"/>
            </a:xfrm>
            <a:custGeom>
              <a:rect b="b" l="l" r="r" t="t"/>
              <a:pathLst>
                <a:path extrusionOk="0" h="735" w="1402">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0"/>
            <p:cNvSpPr/>
            <p:nvPr/>
          </p:nvSpPr>
          <p:spPr>
            <a:xfrm>
              <a:off x="8174135" y="1294628"/>
              <a:ext cx="56291" cy="66860"/>
            </a:xfrm>
            <a:custGeom>
              <a:rect b="b" l="l" r="r" t="t"/>
              <a:pathLst>
                <a:path extrusionOk="0" h="3338" w="2803">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0"/>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0"/>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0"/>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0"/>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0"/>
            <p:cNvSpPr/>
            <p:nvPr/>
          </p:nvSpPr>
          <p:spPr>
            <a:xfrm>
              <a:off x="7974515" y="1999524"/>
              <a:ext cx="19440" cy="169714"/>
            </a:xfrm>
            <a:custGeom>
              <a:rect b="b" l="l" r="r" t="t"/>
              <a:pathLst>
                <a:path extrusionOk="0" h="8473" w="968">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0"/>
            <p:cNvSpPr/>
            <p:nvPr/>
          </p:nvSpPr>
          <p:spPr>
            <a:xfrm>
              <a:off x="7837854" y="1921346"/>
              <a:ext cx="19440" cy="169734"/>
            </a:xfrm>
            <a:custGeom>
              <a:rect b="b" l="l" r="r" t="t"/>
              <a:pathLst>
                <a:path extrusionOk="0" h="8474" w="968">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0"/>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0"/>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0"/>
            <p:cNvSpPr/>
            <p:nvPr/>
          </p:nvSpPr>
          <p:spPr>
            <a:xfrm>
              <a:off x="7895450" y="1963430"/>
              <a:ext cx="53620" cy="58828"/>
            </a:xfrm>
            <a:custGeom>
              <a:rect b="b" l="l" r="r" t="t"/>
              <a:pathLst>
                <a:path extrusionOk="0" h="2937" w="2670">
                  <a:moveTo>
                    <a:pt x="101" y="1"/>
                  </a:moveTo>
                  <a:lnTo>
                    <a:pt x="1" y="1435"/>
                  </a:lnTo>
                  <a:lnTo>
                    <a:pt x="2569" y="2936"/>
                  </a:lnTo>
                  <a:lnTo>
                    <a:pt x="2669" y="1502"/>
                  </a:lnTo>
                  <a:lnTo>
                    <a:pt x="1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60"/>
            <p:cNvSpPr/>
            <p:nvPr/>
          </p:nvSpPr>
          <p:spPr>
            <a:xfrm>
              <a:off x="7697839" y="1251203"/>
              <a:ext cx="375824" cy="855241"/>
            </a:xfrm>
            <a:custGeom>
              <a:rect b="b" l="l" r="r" t="t"/>
              <a:pathLst>
                <a:path extrusionOk="0" h="42698" w="18714">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60"/>
            <p:cNvSpPr/>
            <p:nvPr/>
          </p:nvSpPr>
          <p:spPr>
            <a:xfrm>
              <a:off x="7691814" y="1243171"/>
              <a:ext cx="249887" cy="557255"/>
            </a:xfrm>
            <a:custGeom>
              <a:rect b="b" l="l" r="r" t="t"/>
              <a:pathLst>
                <a:path extrusionOk="0" h="27821" w="12443">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0"/>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0"/>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0"/>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0"/>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0"/>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0"/>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0"/>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0"/>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0"/>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0"/>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0"/>
            <p:cNvSpPr/>
            <p:nvPr/>
          </p:nvSpPr>
          <p:spPr>
            <a:xfrm>
              <a:off x="6121583" y="2425121"/>
              <a:ext cx="546646" cy="313389"/>
            </a:xfrm>
            <a:custGeom>
              <a:rect b="b" l="l" r="r" t="t"/>
              <a:pathLst>
                <a:path extrusionOk="0" h="15646" w="2722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0"/>
            <p:cNvSpPr/>
            <p:nvPr/>
          </p:nvSpPr>
          <p:spPr>
            <a:xfrm>
              <a:off x="6121583" y="2409097"/>
              <a:ext cx="547308" cy="314030"/>
            </a:xfrm>
            <a:custGeom>
              <a:rect b="b" l="l" r="r" t="t"/>
              <a:pathLst>
                <a:path extrusionOk="0" h="15678" w="27253">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0"/>
            <p:cNvSpPr/>
            <p:nvPr/>
          </p:nvSpPr>
          <p:spPr>
            <a:xfrm>
              <a:off x="6136986" y="2409097"/>
              <a:ext cx="515839" cy="291316"/>
            </a:xfrm>
            <a:custGeom>
              <a:rect b="b" l="l" r="r" t="t"/>
              <a:pathLst>
                <a:path extrusionOk="0" h="14544" w="25686">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0"/>
            <p:cNvSpPr/>
            <p:nvPr/>
          </p:nvSpPr>
          <p:spPr>
            <a:xfrm>
              <a:off x="6120900" y="2379032"/>
              <a:ext cx="547328" cy="313369"/>
            </a:xfrm>
            <a:custGeom>
              <a:rect b="b" l="l" r="r" t="t"/>
              <a:pathLst>
                <a:path extrusionOk="0" h="15645" w="27254">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0"/>
            <p:cNvSpPr/>
            <p:nvPr/>
          </p:nvSpPr>
          <p:spPr>
            <a:xfrm>
              <a:off x="5920678" y="2621415"/>
              <a:ext cx="267238" cy="152508"/>
            </a:xfrm>
            <a:custGeom>
              <a:rect b="b" l="l" r="r" t="t"/>
              <a:pathLst>
                <a:path extrusionOk="0" h="7614" w="13307">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0"/>
            <p:cNvSpPr/>
            <p:nvPr/>
          </p:nvSpPr>
          <p:spPr>
            <a:xfrm>
              <a:off x="5932004" y="2600183"/>
              <a:ext cx="19440" cy="24076"/>
            </a:xfrm>
            <a:custGeom>
              <a:rect b="b" l="l" r="r" t="t"/>
              <a:pathLst>
                <a:path extrusionOk="0" h="1202" w="968">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0"/>
            <p:cNvSpPr/>
            <p:nvPr/>
          </p:nvSpPr>
          <p:spPr>
            <a:xfrm>
              <a:off x="5934013" y="2600844"/>
              <a:ext cx="229784" cy="147681"/>
            </a:xfrm>
            <a:custGeom>
              <a:rect b="b" l="l" r="r" t="t"/>
              <a:pathLst>
                <a:path extrusionOk="0" h="7373" w="11442">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0"/>
            <p:cNvSpPr/>
            <p:nvPr/>
          </p:nvSpPr>
          <p:spPr>
            <a:xfrm>
              <a:off x="6147028" y="2723007"/>
              <a:ext cx="20123" cy="26279"/>
            </a:xfrm>
            <a:custGeom>
              <a:rect b="b" l="l" r="r" t="t"/>
              <a:pathLst>
                <a:path extrusionOk="0" h="1312" w="1002">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0"/>
            <p:cNvSpPr/>
            <p:nvPr/>
          </p:nvSpPr>
          <p:spPr>
            <a:xfrm>
              <a:off x="6147028" y="2723608"/>
              <a:ext cx="32855" cy="30265"/>
            </a:xfrm>
            <a:custGeom>
              <a:rect b="b" l="l" r="r" t="t"/>
              <a:pathLst>
                <a:path extrusionOk="0" h="1511" w="1636">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0"/>
            <p:cNvSpPr/>
            <p:nvPr/>
          </p:nvSpPr>
          <p:spPr>
            <a:xfrm>
              <a:off x="6005687" y="2646453"/>
              <a:ext cx="166143" cy="98067"/>
            </a:xfrm>
            <a:custGeom>
              <a:rect b="b" l="l" r="r" t="t"/>
              <a:pathLst>
                <a:path extrusionOk="0" h="4896" w="8273">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0"/>
            <p:cNvSpPr/>
            <p:nvPr/>
          </p:nvSpPr>
          <p:spPr>
            <a:xfrm>
              <a:off x="6147711" y="2727794"/>
              <a:ext cx="24802" cy="16725"/>
            </a:xfrm>
            <a:custGeom>
              <a:rect b="b" l="l" r="r" t="t"/>
              <a:pathLst>
                <a:path extrusionOk="0" h="835" w="1235">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0"/>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0"/>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0"/>
            <p:cNvSpPr/>
            <p:nvPr/>
          </p:nvSpPr>
          <p:spPr>
            <a:xfrm>
              <a:off x="6168476" y="2738651"/>
              <a:ext cx="16086" cy="15223"/>
            </a:xfrm>
            <a:custGeom>
              <a:rect b="b" l="l" r="r" t="t"/>
              <a:pathLst>
                <a:path extrusionOk="0" h="760" w="801">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0"/>
            <p:cNvSpPr/>
            <p:nvPr/>
          </p:nvSpPr>
          <p:spPr>
            <a:xfrm>
              <a:off x="6177854" y="2745581"/>
              <a:ext cx="6708" cy="8533"/>
            </a:xfrm>
            <a:custGeom>
              <a:rect b="b" l="l" r="r" t="t"/>
              <a:pathLst>
                <a:path extrusionOk="0" h="426" w="334">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0"/>
            <p:cNvSpPr/>
            <p:nvPr/>
          </p:nvSpPr>
          <p:spPr>
            <a:xfrm>
              <a:off x="5967510" y="2624239"/>
              <a:ext cx="44222" cy="30746"/>
            </a:xfrm>
            <a:custGeom>
              <a:rect b="b" l="l" r="r" t="t"/>
              <a:pathLst>
                <a:path extrusionOk="0" h="1535" w="2202">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0"/>
            <p:cNvSpPr/>
            <p:nvPr/>
          </p:nvSpPr>
          <p:spPr>
            <a:xfrm>
              <a:off x="5967510" y="2624399"/>
              <a:ext cx="7370" cy="9214"/>
            </a:xfrm>
            <a:custGeom>
              <a:rect b="b" l="l" r="r" t="t"/>
              <a:pathLst>
                <a:path extrusionOk="0" h="460" w="367">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0"/>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0"/>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0"/>
            <p:cNvSpPr/>
            <p:nvPr/>
          </p:nvSpPr>
          <p:spPr>
            <a:xfrm>
              <a:off x="5950761" y="2610759"/>
              <a:ext cx="18094" cy="23635"/>
            </a:xfrm>
            <a:custGeom>
              <a:rect b="b" l="l" r="r" t="t"/>
              <a:pathLst>
                <a:path extrusionOk="0" h="1180" w="901">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0"/>
            <p:cNvSpPr/>
            <p:nvPr/>
          </p:nvSpPr>
          <p:spPr>
            <a:xfrm>
              <a:off x="6179863" y="2747844"/>
              <a:ext cx="10061" cy="7872"/>
            </a:xfrm>
            <a:custGeom>
              <a:rect b="b" l="l" r="r" t="t"/>
              <a:pathLst>
                <a:path extrusionOk="0" h="393" w="501">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0"/>
            <p:cNvSpPr/>
            <p:nvPr/>
          </p:nvSpPr>
          <p:spPr>
            <a:xfrm>
              <a:off x="6186550" y="2751850"/>
              <a:ext cx="3374" cy="4026"/>
            </a:xfrm>
            <a:custGeom>
              <a:rect b="b" l="l" r="r" t="t"/>
              <a:pathLst>
                <a:path extrusionOk="0" h="201" w="168">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0"/>
            <p:cNvSpPr/>
            <p:nvPr/>
          </p:nvSpPr>
          <p:spPr>
            <a:xfrm>
              <a:off x="6250192" y="2889156"/>
              <a:ext cx="196969" cy="103575"/>
            </a:xfrm>
            <a:custGeom>
              <a:rect b="b" l="l" r="r" t="t"/>
              <a:pathLst>
                <a:path extrusionOk="0" h="5171" w="9808">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0"/>
            <p:cNvSpPr/>
            <p:nvPr/>
          </p:nvSpPr>
          <p:spPr>
            <a:xfrm>
              <a:off x="6248866" y="2819992"/>
              <a:ext cx="195624" cy="142333"/>
            </a:xfrm>
            <a:custGeom>
              <a:rect b="b" l="l" r="r" t="t"/>
              <a:pathLst>
                <a:path extrusionOk="0" h="7106" w="9741">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0"/>
            <p:cNvSpPr/>
            <p:nvPr/>
          </p:nvSpPr>
          <p:spPr>
            <a:xfrm>
              <a:off x="6256899" y="2797278"/>
              <a:ext cx="180220" cy="94401"/>
            </a:xfrm>
            <a:custGeom>
              <a:rect b="b" l="l" r="r" t="t"/>
              <a:pathLst>
                <a:path extrusionOk="0" h="4713" w="8974">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0"/>
            <p:cNvSpPr/>
            <p:nvPr/>
          </p:nvSpPr>
          <p:spPr>
            <a:xfrm>
              <a:off x="6292405" y="2815486"/>
              <a:ext cx="109209" cy="57807"/>
            </a:xfrm>
            <a:custGeom>
              <a:rect b="b" l="l" r="r" t="t"/>
              <a:pathLst>
                <a:path extrusionOk="0" h="2886" w="5438">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0"/>
            <p:cNvSpPr/>
            <p:nvPr/>
          </p:nvSpPr>
          <p:spPr>
            <a:xfrm>
              <a:off x="6299775" y="2834855"/>
              <a:ext cx="93805" cy="38438"/>
            </a:xfrm>
            <a:custGeom>
              <a:rect b="b" l="l" r="r" t="t"/>
              <a:pathLst>
                <a:path extrusionOk="0" h="1919" w="4671">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0"/>
            <p:cNvSpPr/>
            <p:nvPr/>
          </p:nvSpPr>
          <p:spPr>
            <a:xfrm>
              <a:off x="6266940" y="2706803"/>
              <a:ext cx="147406" cy="147881"/>
            </a:xfrm>
            <a:custGeom>
              <a:rect b="b" l="l" r="r" t="t"/>
              <a:pathLst>
                <a:path extrusionOk="0" h="7383" w="734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0"/>
            <p:cNvSpPr/>
            <p:nvPr/>
          </p:nvSpPr>
          <p:spPr>
            <a:xfrm>
              <a:off x="6344660" y="2708586"/>
              <a:ext cx="8053" cy="7211"/>
            </a:xfrm>
            <a:custGeom>
              <a:rect b="b" l="l" r="r" t="t"/>
              <a:pathLst>
                <a:path extrusionOk="0" h="360" w="401">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0"/>
            <p:cNvSpPr/>
            <p:nvPr/>
          </p:nvSpPr>
          <p:spPr>
            <a:xfrm>
              <a:off x="6359380" y="2724169"/>
              <a:ext cx="20805" cy="111207"/>
            </a:xfrm>
            <a:custGeom>
              <a:rect b="b" l="l" r="r" t="t"/>
              <a:pathLst>
                <a:path extrusionOk="0" h="5552" w="1036">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0"/>
            <p:cNvSpPr/>
            <p:nvPr/>
          </p:nvSpPr>
          <p:spPr>
            <a:xfrm>
              <a:off x="6354038" y="2848054"/>
              <a:ext cx="4699" cy="8052"/>
            </a:xfrm>
            <a:custGeom>
              <a:rect b="b" l="l" r="r" t="t"/>
              <a:pathLst>
                <a:path extrusionOk="0" h="402" w="234">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0"/>
            <p:cNvSpPr/>
            <p:nvPr/>
          </p:nvSpPr>
          <p:spPr>
            <a:xfrm>
              <a:off x="6344660" y="2848054"/>
              <a:ext cx="4037" cy="8052"/>
            </a:xfrm>
            <a:custGeom>
              <a:rect b="b" l="l" r="r" t="t"/>
              <a:pathLst>
                <a:path extrusionOk="0" h="402" w="201">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0"/>
            <p:cNvSpPr/>
            <p:nvPr/>
          </p:nvSpPr>
          <p:spPr>
            <a:xfrm>
              <a:off x="6344660" y="2728455"/>
              <a:ext cx="4699" cy="107601"/>
            </a:xfrm>
            <a:custGeom>
              <a:rect b="b" l="l" r="r" t="t"/>
              <a:pathLst>
                <a:path extrusionOk="0" h="5372" w="234">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0"/>
            <p:cNvSpPr/>
            <p:nvPr/>
          </p:nvSpPr>
          <p:spPr>
            <a:xfrm>
              <a:off x="6344660" y="2708586"/>
              <a:ext cx="4037" cy="7872"/>
            </a:xfrm>
            <a:custGeom>
              <a:rect b="b" l="l" r="r" t="t"/>
              <a:pathLst>
                <a:path extrusionOk="0" h="393" w="201">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0"/>
            <p:cNvSpPr/>
            <p:nvPr/>
          </p:nvSpPr>
          <p:spPr>
            <a:xfrm>
              <a:off x="6343977" y="2708425"/>
              <a:ext cx="59645" cy="127631"/>
            </a:xfrm>
            <a:custGeom>
              <a:rect b="b" l="l" r="r" t="t"/>
              <a:pathLst>
                <a:path extrusionOk="0" h="6372" w="297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0"/>
            <p:cNvSpPr/>
            <p:nvPr/>
          </p:nvSpPr>
          <p:spPr>
            <a:xfrm>
              <a:off x="6341306" y="2708085"/>
              <a:ext cx="8053" cy="7031"/>
            </a:xfrm>
            <a:custGeom>
              <a:rect b="b" l="l" r="r" t="t"/>
              <a:pathLst>
                <a:path extrusionOk="0" h="351" w="401">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0"/>
            <p:cNvSpPr/>
            <p:nvPr/>
          </p:nvSpPr>
          <p:spPr>
            <a:xfrm>
              <a:off x="6313833" y="2724950"/>
              <a:ext cx="21067" cy="110425"/>
            </a:xfrm>
            <a:custGeom>
              <a:rect b="b" l="l" r="r" t="t"/>
              <a:pathLst>
                <a:path extrusionOk="0" h="5513" w="1049">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0"/>
            <p:cNvSpPr/>
            <p:nvPr/>
          </p:nvSpPr>
          <p:spPr>
            <a:xfrm>
              <a:off x="6335944" y="2848054"/>
              <a:ext cx="4037" cy="8232"/>
            </a:xfrm>
            <a:custGeom>
              <a:rect b="b" l="l" r="r" t="t"/>
              <a:pathLst>
                <a:path extrusionOk="0" h="411" w="201">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0"/>
            <p:cNvSpPr/>
            <p:nvPr/>
          </p:nvSpPr>
          <p:spPr>
            <a:xfrm>
              <a:off x="6290397" y="2707744"/>
              <a:ext cx="58962" cy="128312"/>
            </a:xfrm>
            <a:custGeom>
              <a:rect b="b" l="l" r="r" t="t"/>
              <a:pathLst>
                <a:path extrusionOk="0" h="6406" w="2936">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0"/>
            <p:cNvSpPr/>
            <p:nvPr/>
          </p:nvSpPr>
          <p:spPr>
            <a:xfrm>
              <a:off x="5864547" y="2670889"/>
              <a:ext cx="240307" cy="139108"/>
            </a:xfrm>
            <a:custGeom>
              <a:rect b="b" l="l" r="r" t="t"/>
              <a:pathLst>
                <a:path extrusionOk="0" h="6945" w="11966">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0"/>
            <p:cNvSpPr/>
            <p:nvPr/>
          </p:nvSpPr>
          <p:spPr>
            <a:xfrm>
              <a:off x="5869789" y="2661515"/>
              <a:ext cx="42133" cy="32889"/>
            </a:xfrm>
            <a:custGeom>
              <a:rect b="b" l="l" r="r" t="t"/>
              <a:pathLst>
                <a:path extrusionOk="0" h="1642" w="2098">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0"/>
            <p:cNvSpPr/>
            <p:nvPr/>
          </p:nvSpPr>
          <p:spPr>
            <a:xfrm>
              <a:off x="5869789" y="2661515"/>
              <a:ext cx="10644" cy="8833"/>
            </a:xfrm>
            <a:custGeom>
              <a:rect b="b" l="l" r="r" t="t"/>
              <a:pathLst>
                <a:path extrusionOk="0" h="441" w="53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0"/>
            <p:cNvSpPr/>
            <p:nvPr/>
          </p:nvSpPr>
          <p:spPr>
            <a:xfrm>
              <a:off x="5896499" y="2669667"/>
              <a:ext cx="166825" cy="110926"/>
            </a:xfrm>
            <a:custGeom>
              <a:rect b="b" l="l" r="r" t="t"/>
              <a:pathLst>
                <a:path extrusionOk="0" h="5538" w="8307">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0"/>
            <p:cNvSpPr/>
            <p:nvPr/>
          </p:nvSpPr>
          <p:spPr>
            <a:xfrm>
              <a:off x="6026452" y="2744319"/>
              <a:ext cx="24139" cy="29604"/>
            </a:xfrm>
            <a:custGeom>
              <a:rect b="b" l="l" r="r" t="t"/>
              <a:pathLst>
                <a:path extrusionOk="0" h="1478" w="1202">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0"/>
            <p:cNvSpPr/>
            <p:nvPr/>
          </p:nvSpPr>
          <p:spPr>
            <a:xfrm>
              <a:off x="6029404" y="2747644"/>
              <a:ext cx="26549" cy="29604"/>
            </a:xfrm>
            <a:custGeom>
              <a:rect b="b" l="l" r="r" t="t"/>
              <a:pathLst>
                <a:path extrusionOk="0" h="1478" w="1322">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0"/>
            <p:cNvSpPr/>
            <p:nvPr/>
          </p:nvSpPr>
          <p:spPr>
            <a:xfrm>
              <a:off x="6036694" y="2751730"/>
              <a:ext cx="25947" cy="28863"/>
            </a:xfrm>
            <a:custGeom>
              <a:rect b="b" l="l" r="r" t="t"/>
              <a:pathLst>
                <a:path extrusionOk="0" h="1441" w="1292">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0"/>
            <p:cNvSpPr/>
            <p:nvPr/>
          </p:nvSpPr>
          <p:spPr>
            <a:xfrm>
              <a:off x="5870371" y="2661655"/>
              <a:ext cx="182891" cy="119619"/>
            </a:xfrm>
            <a:custGeom>
              <a:rect b="b" l="l" r="r" t="t"/>
              <a:pathLst>
                <a:path extrusionOk="0" h="5972" w="9107">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0"/>
            <p:cNvSpPr/>
            <p:nvPr/>
          </p:nvSpPr>
          <p:spPr>
            <a:xfrm>
              <a:off x="6046555" y="2755696"/>
              <a:ext cx="53600" cy="43185"/>
            </a:xfrm>
            <a:custGeom>
              <a:rect b="b" l="l" r="r" t="t"/>
              <a:pathLst>
                <a:path extrusionOk="0" h="2156" w="2669">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0"/>
            <p:cNvSpPr/>
            <p:nvPr/>
          </p:nvSpPr>
          <p:spPr>
            <a:xfrm>
              <a:off x="6076699" y="2773463"/>
              <a:ext cx="23456" cy="25719"/>
            </a:xfrm>
            <a:custGeom>
              <a:rect b="b" l="l" r="r" t="t"/>
              <a:pathLst>
                <a:path extrusionOk="0" h="1284" w="1168">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0"/>
            <p:cNvSpPr/>
            <p:nvPr/>
          </p:nvSpPr>
          <p:spPr>
            <a:xfrm>
              <a:off x="6702369" y="2646773"/>
              <a:ext cx="182911" cy="91898"/>
            </a:xfrm>
            <a:custGeom>
              <a:rect b="b" l="l" r="r" t="t"/>
              <a:pathLst>
                <a:path extrusionOk="0" h="4588" w="9108">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0"/>
            <p:cNvSpPr/>
            <p:nvPr/>
          </p:nvSpPr>
          <p:spPr>
            <a:xfrm>
              <a:off x="6713093" y="2547104"/>
              <a:ext cx="161463" cy="54722"/>
            </a:xfrm>
            <a:custGeom>
              <a:rect b="b" l="l" r="r" t="t"/>
              <a:pathLst>
                <a:path extrusionOk="0" h="2732" w="804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0"/>
            <p:cNvSpPr/>
            <p:nvPr/>
          </p:nvSpPr>
          <p:spPr>
            <a:xfrm>
              <a:off x="6717792" y="2518000"/>
              <a:ext cx="149394" cy="202924"/>
            </a:xfrm>
            <a:custGeom>
              <a:rect b="b" l="l" r="r" t="t"/>
              <a:pathLst>
                <a:path extrusionOk="0" h="10131" w="7439">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0"/>
            <p:cNvSpPr/>
            <p:nvPr/>
          </p:nvSpPr>
          <p:spPr>
            <a:xfrm>
              <a:off x="6717792" y="2518000"/>
              <a:ext cx="148731" cy="54522"/>
            </a:xfrm>
            <a:custGeom>
              <a:rect b="b" l="l" r="r" t="t"/>
              <a:pathLst>
                <a:path extrusionOk="0" h="2722" w="7406">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0"/>
            <p:cNvSpPr/>
            <p:nvPr/>
          </p:nvSpPr>
          <p:spPr>
            <a:xfrm>
              <a:off x="6707731" y="2484870"/>
              <a:ext cx="168834" cy="74632"/>
            </a:xfrm>
            <a:custGeom>
              <a:rect b="b" l="l" r="r" t="t"/>
              <a:pathLst>
                <a:path extrusionOk="0" h="3726" w="8407">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0"/>
            <p:cNvSpPr/>
            <p:nvPr/>
          </p:nvSpPr>
          <p:spPr>
            <a:xfrm>
              <a:off x="6699035" y="2464159"/>
              <a:ext cx="185562" cy="68282"/>
            </a:xfrm>
            <a:custGeom>
              <a:rect b="b" l="l" r="r" t="t"/>
              <a:pathLst>
                <a:path extrusionOk="0" h="3409" w="924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0"/>
            <p:cNvSpPr/>
            <p:nvPr/>
          </p:nvSpPr>
          <p:spPr>
            <a:xfrm>
              <a:off x="6720463" y="2467885"/>
              <a:ext cx="142706" cy="54602"/>
            </a:xfrm>
            <a:custGeom>
              <a:rect b="b" l="l" r="r" t="t"/>
              <a:pathLst>
                <a:path extrusionOk="0" h="2726" w="7106">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0"/>
            <p:cNvSpPr/>
            <p:nvPr/>
          </p:nvSpPr>
          <p:spPr>
            <a:xfrm>
              <a:off x="6721126" y="2448696"/>
              <a:ext cx="140035" cy="47311"/>
            </a:xfrm>
            <a:custGeom>
              <a:rect b="b" l="l" r="r" t="t"/>
              <a:pathLst>
                <a:path extrusionOk="0" h="2362" w="6973">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0"/>
            <p:cNvSpPr/>
            <p:nvPr/>
          </p:nvSpPr>
          <p:spPr>
            <a:xfrm>
              <a:off x="6736549" y="2457069"/>
              <a:ext cx="109209" cy="30345"/>
            </a:xfrm>
            <a:custGeom>
              <a:rect b="b" l="l" r="r" t="t"/>
              <a:pathLst>
                <a:path extrusionOk="0" h="1515" w="5438">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0"/>
            <p:cNvSpPr/>
            <p:nvPr/>
          </p:nvSpPr>
          <p:spPr>
            <a:xfrm>
              <a:off x="6739220" y="2463759"/>
              <a:ext cx="103847" cy="23655"/>
            </a:xfrm>
            <a:custGeom>
              <a:rect b="b" l="l" r="r" t="t"/>
              <a:pathLst>
                <a:path extrusionOk="0" h="1181" w="5171">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0"/>
            <p:cNvSpPr/>
            <p:nvPr/>
          </p:nvSpPr>
          <p:spPr>
            <a:xfrm>
              <a:off x="6812903" y="2472973"/>
              <a:ext cx="16769" cy="8553"/>
            </a:xfrm>
            <a:custGeom>
              <a:rect b="b" l="l" r="r" t="t"/>
              <a:pathLst>
                <a:path extrusionOk="0" h="427" w="835">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0"/>
            <p:cNvSpPr/>
            <p:nvPr/>
          </p:nvSpPr>
          <p:spPr>
            <a:xfrm>
              <a:off x="6720463" y="2572782"/>
              <a:ext cx="146723" cy="92018"/>
            </a:xfrm>
            <a:custGeom>
              <a:rect b="b" l="l" r="r" t="t"/>
              <a:pathLst>
                <a:path extrusionOk="0" h="4594" w="7306">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0"/>
            <p:cNvSpPr/>
            <p:nvPr/>
          </p:nvSpPr>
          <p:spPr>
            <a:xfrm>
              <a:off x="6740767" y="2617950"/>
              <a:ext cx="37996" cy="33771"/>
            </a:xfrm>
            <a:custGeom>
              <a:rect b="b" l="l" r="r" t="t"/>
              <a:pathLst>
                <a:path extrusionOk="0" h="1686" w="1892">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0"/>
            <p:cNvSpPr/>
            <p:nvPr/>
          </p:nvSpPr>
          <p:spPr>
            <a:xfrm>
              <a:off x="6751270" y="2610178"/>
              <a:ext cx="38217" cy="35293"/>
            </a:xfrm>
            <a:custGeom>
              <a:rect b="b" l="l" r="r" t="t"/>
              <a:pathLst>
                <a:path extrusionOk="0" h="1762" w="1903">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0"/>
            <p:cNvSpPr/>
            <p:nvPr/>
          </p:nvSpPr>
          <p:spPr>
            <a:xfrm>
              <a:off x="6960951" y="2244230"/>
              <a:ext cx="607616" cy="348442"/>
            </a:xfrm>
            <a:custGeom>
              <a:rect b="b" l="l" r="r" t="t"/>
              <a:pathLst>
                <a:path extrusionOk="0" h="17396" w="30256">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0"/>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0"/>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0"/>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0"/>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0"/>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0"/>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0"/>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0"/>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0"/>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0"/>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0"/>
            <p:cNvSpPr/>
            <p:nvPr/>
          </p:nvSpPr>
          <p:spPr>
            <a:xfrm>
              <a:off x="7220739" y="2018091"/>
              <a:ext cx="73321" cy="98107"/>
            </a:xfrm>
            <a:custGeom>
              <a:rect b="b" l="l" r="r" t="t"/>
              <a:pathLst>
                <a:path extrusionOk="0" h="4898" w="3651">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0"/>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0"/>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0"/>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0"/>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0"/>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0"/>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0"/>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0"/>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0"/>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0"/>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0"/>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0"/>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0"/>
            <p:cNvSpPr/>
            <p:nvPr/>
          </p:nvSpPr>
          <p:spPr>
            <a:xfrm>
              <a:off x="5256068" y="3491658"/>
              <a:ext cx="645130" cy="371997"/>
            </a:xfrm>
            <a:custGeom>
              <a:rect b="b" l="l" r="r" t="t"/>
              <a:pathLst>
                <a:path extrusionOk="0" h="18572" w="32124">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0"/>
            <p:cNvSpPr/>
            <p:nvPr/>
          </p:nvSpPr>
          <p:spPr>
            <a:xfrm>
              <a:off x="5256068" y="3452059"/>
              <a:ext cx="645813" cy="370835"/>
            </a:xfrm>
            <a:custGeom>
              <a:rect b="b" l="l" r="r" t="t"/>
              <a:pathLst>
                <a:path extrusionOk="0" h="18514" w="32158">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0"/>
            <p:cNvSpPr/>
            <p:nvPr/>
          </p:nvSpPr>
          <p:spPr>
            <a:xfrm>
              <a:off x="5256068" y="3610416"/>
              <a:ext cx="369799" cy="252578"/>
            </a:xfrm>
            <a:custGeom>
              <a:rect b="b" l="l" r="r" t="t"/>
              <a:pathLst>
                <a:path extrusionOk="0" h="12610" w="18414">
                  <a:moveTo>
                    <a:pt x="1" y="0"/>
                  </a:moveTo>
                  <a:lnTo>
                    <a:pt x="1" y="2002"/>
                  </a:lnTo>
                  <a:lnTo>
                    <a:pt x="18414" y="12609"/>
                  </a:lnTo>
                  <a:lnTo>
                    <a:pt x="18414" y="10608"/>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0"/>
            <p:cNvSpPr/>
            <p:nvPr/>
          </p:nvSpPr>
          <p:spPr>
            <a:xfrm>
              <a:off x="5618476" y="3801222"/>
              <a:ext cx="14761" cy="7651"/>
            </a:xfrm>
            <a:custGeom>
              <a:rect b="b" l="l" r="r" t="t"/>
              <a:pathLst>
                <a:path extrusionOk="0" h="382" w="735">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0"/>
            <p:cNvSpPr/>
            <p:nvPr/>
          </p:nvSpPr>
          <p:spPr>
            <a:xfrm>
              <a:off x="5578954" y="3796034"/>
              <a:ext cx="50266" cy="62273"/>
            </a:xfrm>
            <a:custGeom>
              <a:rect b="b" l="l" r="r" t="t"/>
              <a:pathLst>
                <a:path extrusionOk="0" h="3109" w="2503">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0"/>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0"/>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0"/>
            <p:cNvSpPr/>
            <p:nvPr/>
          </p:nvSpPr>
          <p:spPr>
            <a:xfrm>
              <a:off x="5216545" y="3435354"/>
              <a:ext cx="694714" cy="368832"/>
            </a:xfrm>
            <a:custGeom>
              <a:rect b="b" l="l" r="r" t="t"/>
              <a:pathLst>
                <a:path extrusionOk="0" h="18414" w="34593">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0"/>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0"/>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0"/>
            <p:cNvSpPr/>
            <p:nvPr/>
          </p:nvSpPr>
          <p:spPr>
            <a:xfrm>
              <a:off x="5479144" y="3775443"/>
              <a:ext cx="50929" cy="62153"/>
            </a:xfrm>
            <a:custGeom>
              <a:rect b="b" l="l" r="r" t="t"/>
              <a:pathLst>
                <a:path extrusionOk="0" h="3103" w="2536">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0"/>
            <p:cNvSpPr/>
            <p:nvPr/>
          </p:nvSpPr>
          <p:spPr>
            <a:xfrm>
              <a:off x="5483843" y="3779910"/>
              <a:ext cx="40868" cy="53220"/>
            </a:xfrm>
            <a:custGeom>
              <a:rect b="b" l="l" r="r" t="t"/>
              <a:pathLst>
                <a:path extrusionOk="0" h="2657" w="2035">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60"/>
            <p:cNvSpPr/>
            <p:nvPr/>
          </p:nvSpPr>
          <p:spPr>
            <a:xfrm>
              <a:off x="5245364" y="3636295"/>
              <a:ext cx="205002" cy="157696"/>
            </a:xfrm>
            <a:custGeom>
              <a:rect b="b" l="l" r="r" t="t"/>
              <a:pathLst>
                <a:path extrusionOk="0" h="7873" w="10208">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0"/>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0"/>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0"/>
            <p:cNvSpPr/>
            <p:nvPr/>
          </p:nvSpPr>
          <p:spPr>
            <a:xfrm>
              <a:off x="5219899" y="3406631"/>
              <a:ext cx="698710" cy="385197"/>
            </a:xfrm>
            <a:custGeom>
              <a:rect b="b" l="l" r="r" t="t"/>
              <a:pathLst>
                <a:path extrusionOk="0" h="19231" w="34792">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0"/>
            <p:cNvSpPr/>
            <p:nvPr/>
          </p:nvSpPr>
          <p:spPr>
            <a:xfrm>
              <a:off x="5219899" y="3570316"/>
              <a:ext cx="369799" cy="221191"/>
            </a:xfrm>
            <a:custGeom>
              <a:rect b="b" l="l" r="r" t="t"/>
              <a:pathLst>
                <a:path extrusionOk="0" h="11043" w="18414">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0"/>
            <p:cNvSpPr/>
            <p:nvPr/>
          </p:nvSpPr>
          <p:spPr>
            <a:xfrm>
              <a:off x="5221907" y="3406631"/>
              <a:ext cx="696702" cy="377525"/>
            </a:xfrm>
            <a:custGeom>
              <a:rect b="b" l="l" r="r" t="t"/>
              <a:pathLst>
                <a:path extrusionOk="0" h="18848" w="34692">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0"/>
            <p:cNvSpPr/>
            <p:nvPr/>
          </p:nvSpPr>
          <p:spPr>
            <a:xfrm>
              <a:off x="5589678" y="3619770"/>
              <a:ext cx="328931" cy="171737"/>
            </a:xfrm>
            <a:custGeom>
              <a:rect b="b" l="l" r="r" t="t"/>
              <a:pathLst>
                <a:path extrusionOk="0" h="8574" w="16379">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0"/>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0"/>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0"/>
            <p:cNvSpPr/>
            <p:nvPr/>
          </p:nvSpPr>
          <p:spPr>
            <a:xfrm>
              <a:off x="5219899" y="3376566"/>
              <a:ext cx="649809" cy="391887"/>
            </a:xfrm>
            <a:custGeom>
              <a:rect b="b" l="l" r="r" t="t"/>
              <a:pathLst>
                <a:path extrusionOk="0" h="19565" w="32357">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0"/>
            <p:cNvSpPr/>
            <p:nvPr/>
          </p:nvSpPr>
          <p:spPr>
            <a:xfrm>
              <a:off x="5221907" y="3376566"/>
              <a:ext cx="647801" cy="362483"/>
            </a:xfrm>
            <a:custGeom>
              <a:rect b="b" l="l" r="r" t="t"/>
              <a:pathLst>
                <a:path extrusionOk="0" h="18097" w="32257">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0"/>
            <p:cNvSpPr/>
            <p:nvPr/>
          </p:nvSpPr>
          <p:spPr>
            <a:xfrm>
              <a:off x="5831512" y="3585699"/>
              <a:ext cx="15423" cy="7371"/>
            </a:xfrm>
            <a:custGeom>
              <a:rect b="b" l="l" r="r" t="t"/>
              <a:pathLst>
                <a:path extrusionOk="0" h="368" w="768">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0"/>
            <p:cNvSpPr/>
            <p:nvPr/>
          </p:nvSpPr>
          <p:spPr>
            <a:xfrm>
              <a:off x="5219899" y="3526230"/>
              <a:ext cx="369799" cy="242543"/>
            </a:xfrm>
            <a:custGeom>
              <a:rect b="b" l="l" r="r" t="t"/>
              <a:pathLst>
                <a:path extrusionOk="0" h="12109" w="18414">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0"/>
            <p:cNvSpPr/>
            <p:nvPr/>
          </p:nvSpPr>
          <p:spPr>
            <a:xfrm>
              <a:off x="5838882" y="3548744"/>
              <a:ext cx="54946" cy="85748"/>
            </a:xfrm>
            <a:custGeom>
              <a:rect b="b" l="l" r="r" t="t"/>
              <a:pathLst>
                <a:path extrusionOk="0" h="4281" w="2736">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0"/>
            <p:cNvSpPr/>
            <p:nvPr/>
          </p:nvSpPr>
          <p:spPr>
            <a:xfrm>
              <a:off x="5219899" y="3312430"/>
              <a:ext cx="698710" cy="419268"/>
            </a:xfrm>
            <a:custGeom>
              <a:rect b="b" l="l" r="r" t="t"/>
              <a:pathLst>
                <a:path extrusionOk="0" h="20932" w="34792">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0"/>
            <p:cNvSpPr/>
            <p:nvPr/>
          </p:nvSpPr>
          <p:spPr>
            <a:xfrm>
              <a:off x="5219236" y="3510186"/>
              <a:ext cx="370462" cy="221171"/>
            </a:xfrm>
            <a:custGeom>
              <a:rect b="b" l="l" r="r" t="t"/>
              <a:pathLst>
                <a:path extrusionOk="0" h="11042" w="18447">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0"/>
            <p:cNvSpPr/>
            <p:nvPr/>
          </p:nvSpPr>
          <p:spPr>
            <a:xfrm>
              <a:off x="5221907" y="3312430"/>
              <a:ext cx="696702" cy="411596"/>
            </a:xfrm>
            <a:custGeom>
              <a:rect b="b" l="l" r="r" t="t"/>
              <a:pathLst>
                <a:path extrusionOk="0" h="20549" w="34692">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0"/>
            <p:cNvSpPr/>
            <p:nvPr/>
          </p:nvSpPr>
          <p:spPr>
            <a:xfrm>
              <a:off x="5589678" y="3524888"/>
              <a:ext cx="328931" cy="206469"/>
            </a:xfrm>
            <a:custGeom>
              <a:rect b="b" l="l" r="r" t="t"/>
              <a:pathLst>
                <a:path extrusionOk="0" h="10308" w="16379">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0"/>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0"/>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0"/>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0"/>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0"/>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0"/>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0"/>
            <p:cNvSpPr/>
            <p:nvPr/>
          </p:nvSpPr>
          <p:spPr>
            <a:xfrm>
              <a:off x="5256068" y="3301734"/>
              <a:ext cx="645130" cy="370835"/>
            </a:xfrm>
            <a:custGeom>
              <a:rect b="b" l="l" r="r" t="t"/>
              <a:pathLst>
                <a:path extrusionOk="0" h="18514" w="32124">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0"/>
            <p:cNvSpPr/>
            <p:nvPr/>
          </p:nvSpPr>
          <p:spPr>
            <a:xfrm>
              <a:off x="5256068" y="3261634"/>
              <a:ext cx="645813" cy="371516"/>
            </a:xfrm>
            <a:custGeom>
              <a:rect b="b" l="l" r="r" t="t"/>
              <a:pathLst>
                <a:path extrusionOk="0" h="18548" w="32158">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0"/>
            <p:cNvSpPr/>
            <p:nvPr/>
          </p:nvSpPr>
          <p:spPr>
            <a:xfrm>
              <a:off x="5256068" y="3419991"/>
              <a:ext cx="369799" cy="252578"/>
            </a:xfrm>
            <a:custGeom>
              <a:rect b="b" l="l" r="r" t="t"/>
              <a:pathLst>
                <a:path extrusionOk="0" h="12610" w="18414">
                  <a:moveTo>
                    <a:pt x="1" y="1"/>
                  </a:moveTo>
                  <a:lnTo>
                    <a:pt x="1" y="2002"/>
                  </a:lnTo>
                  <a:lnTo>
                    <a:pt x="18414" y="12610"/>
                  </a:lnTo>
                  <a:lnTo>
                    <a:pt x="18414" y="10641"/>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0"/>
            <p:cNvSpPr/>
            <p:nvPr/>
          </p:nvSpPr>
          <p:spPr>
            <a:xfrm>
              <a:off x="5618476" y="3611077"/>
              <a:ext cx="14761" cy="7872"/>
            </a:xfrm>
            <a:custGeom>
              <a:rect b="b" l="l" r="r" t="t"/>
              <a:pathLst>
                <a:path extrusionOk="0" h="393" w="735">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0"/>
            <p:cNvSpPr/>
            <p:nvPr/>
          </p:nvSpPr>
          <p:spPr>
            <a:xfrm>
              <a:off x="5578954" y="3605068"/>
              <a:ext cx="50266" cy="62834"/>
            </a:xfrm>
            <a:custGeom>
              <a:rect b="b" l="l" r="r" t="t"/>
              <a:pathLst>
                <a:path extrusionOk="0" h="3137" w="2503">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0"/>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0"/>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0"/>
            <p:cNvSpPr/>
            <p:nvPr/>
          </p:nvSpPr>
          <p:spPr>
            <a:xfrm>
              <a:off x="5216545" y="3245610"/>
              <a:ext cx="694714" cy="368171"/>
            </a:xfrm>
            <a:custGeom>
              <a:rect b="b" l="l" r="r" t="t"/>
              <a:pathLst>
                <a:path extrusionOk="0" h="18381" w="34593">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0"/>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0"/>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0"/>
            <p:cNvSpPr/>
            <p:nvPr/>
          </p:nvSpPr>
          <p:spPr>
            <a:xfrm>
              <a:off x="5479144" y="3585018"/>
              <a:ext cx="50929" cy="62153"/>
            </a:xfrm>
            <a:custGeom>
              <a:rect b="b" l="l" r="r" t="t"/>
              <a:pathLst>
                <a:path extrusionOk="0" h="3103" w="2536">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0"/>
            <p:cNvSpPr/>
            <p:nvPr/>
          </p:nvSpPr>
          <p:spPr>
            <a:xfrm>
              <a:off x="5483843" y="3589906"/>
              <a:ext cx="40868" cy="52799"/>
            </a:xfrm>
            <a:custGeom>
              <a:rect b="b" l="l" r="r" t="t"/>
              <a:pathLst>
                <a:path extrusionOk="0" h="2636" w="2035">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0"/>
            <p:cNvSpPr/>
            <p:nvPr/>
          </p:nvSpPr>
          <p:spPr>
            <a:xfrm>
              <a:off x="5245364" y="3446250"/>
              <a:ext cx="205002" cy="157436"/>
            </a:xfrm>
            <a:custGeom>
              <a:rect b="b" l="l" r="r" t="t"/>
              <a:pathLst>
                <a:path extrusionOk="0" h="7860" w="10208">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0"/>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0"/>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0"/>
            <p:cNvSpPr/>
            <p:nvPr/>
          </p:nvSpPr>
          <p:spPr>
            <a:xfrm>
              <a:off x="5219899" y="3210858"/>
              <a:ext cx="698710" cy="384716"/>
            </a:xfrm>
            <a:custGeom>
              <a:rect b="b" l="l" r="r" t="t"/>
              <a:pathLst>
                <a:path extrusionOk="0" h="19207" w="34792">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0"/>
            <p:cNvSpPr/>
            <p:nvPr/>
          </p:nvSpPr>
          <p:spPr>
            <a:xfrm>
              <a:off x="5219236" y="3374563"/>
              <a:ext cx="370462" cy="220510"/>
            </a:xfrm>
            <a:custGeom>
              <a:rect b="b" l="l" r="r" t="t"/>
              <a:pathLst>
                <a:path extrusionOk="0" h="11009"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0"/>
            <p:cNvSpPr/>
            <p:nvPr/>
          </p:nvSpPr>
          <p:spPr>
            <a:xfrm>
              <a:off x="5221907" y="3210858"/>
              <a:ext cx="696702" cy="377525"/>
            </a:xfrm>
            <a:custGeom>
              <a:rect b="b" l="l" r="r" t="t"/>
              <a:pathLst>
                <a:path extrusionOk="0" h="18848" w="34692">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0"/>
            <p:cNvSpPr/>
            <p:nvPr/>
          </p:nvSpPr>
          <p:spPr>
            <a:xfrm>
              <a:off x="5589678" y="3423336"/>
              <a:ext cx="328931" cy="171737"/>
            </a:xfrm>
            <a:custGeom>
              <a:rect b="b" l="l" r="r" t="t"/>
              <a:pathLst>
                <a:path extrusionOk="0" h="8574" w="16379">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0"/>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0"/>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0"/>
            <p:cNvSpPr/>
            <p:nvPr/>
          </p:nvSpPr>
          <p:spPr>
            <a:xfrm>
              <a:off x="5219899" y="3180793"/>
              <a:ext cx="649809" cy="391887"/>
            </a:xfrm>
            <a:custGeom>
              <a:rect b="b" l="l" r="r" t="t"/>
              <a:pathLst>
                <a:path extrusionOk="0" h="19565" w="32357">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0"/>
            <p:cNvSpPr/>
            <p:nvPr/>
          </p:nvSpPr>
          <p:spPr>
            <a:xfrm>
              <a:off x="5221907" y="3180793"/>
              <a:ext cx="647801" cy="362483"/>
            </a:xfrm>
            <a:custGeom>
              <a:rect b="b" l="l" r="r" t="t"/>
              <a:pathLst>
                <a:path extrusionOk="0" h="18097" w="32257">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0"/>
            <p:cNvSpPr/>
            <p:nvPr/>
          </p:nvSpPr>
          <p:spPr>
            <a:xfrm>
              <a:off x="5831512" y="3389265"/>
              <a:ext cx="15423" cy="7872"/>
            </a:xfrm>
            <a:custGeom>
              <a:rect b="b" l="l" r="r" t="t"/>
              <a:pathLst>
                <a:path extrusionOk="0" h="393" w="768">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0"/>
            <p:cNvSpPr/>
            <p:nvPr/>
          </p:nvSpPr>
          <p:spPr>
            <a:xfrm>
              <a:off x="5219899" y="3330457"/>
              <a:ext cx="369799" cy="242563"/>
            </a:xfrm>
            <a:custGeom>
              <a:rect b="b" l="l" r="r" t="t"/>
              <a:pathLst>
                <a:path extrusionOk="0" h="12110" w="18414">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0"/>
            <p:cNvSpPr/>
            <p:nvPr/>
          </p:nvSpPr>
          <p:spPr>
            <a:xfrm>
              <a:off x="5838882" y="3352750"/>
              <a:ext cx="54946" cy="85969"/>
            </a:xfrm>
            <a:custGeom>
              <a:rect b="b" l="l" r="r" t="t"/>
              <a:pathLst>
                <a:path extrusionOk="0" h="4292" w="2736">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0"/>
            <p:cNvSpPr/>
            <p:nvPr/>
          </p:nvSpPr>
          <p:spPr>
            <a:xfrm>
              <a:off x="5219899" y="3116657"/>
              <a:ext cx="698710" cy="419288"/>
            </a:xfrm>
            <a:custGeom>
              <a:rect b="b" l="l" r="r" t="t"/>
              <a:pathLst>
                <a:path extrusionOk="0" h="20933" w="34792">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0"/>
            <p:cNvSpPr/>
            <p:nvPr/>
          </p:nvSpPr>
          <p:spPr>
            <a:xfrm>
              <a:off x="5219236" y="3314433"/>
              <a:ext cx="370462" cy="220490"/>
            </a:xfrm>
            <a:custGeom>
              <a:rect b="b" l="l" r="r" t="t"/>
              <a:pathLst>
                <a:path extrusionOk="0" h="11008"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0"/>
            <p:cNvSpPr/>
            <p:nvPr/>
          </p:nvSpPr>
          <p:spPr>
            <a:xfrm>
              <a:off x="5221907" y="3115996"/>
              <a:ext cx="696702" cy="412257"/>
            </a:xfrm>
            <a:custGeom>
              <a:rect b="b" l="l" r="r" t="t"/>
              <a:pathLst>
                <a:path extrusionOk="0" h="20582" w="34692">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0"/>
            <p:cNvSpPr/>
            <p:nvPr/>
          </p:nvSpPr>
          <p:spPr>
            <a:xfrm>
              <a:off x="5589678" y="3329115"/>
              <a:ext cx="328931" cy="205808"/>
            </a:xfrm>
            <a:custGeom>
              <a:rect b="b" l="l" r="r" t="t"/>
              <a:pathLst>
                <a:path extrusionOk="0" h="10275" w="16379">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0"/>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0"/>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60"/>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0"/>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60"/>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60"/>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0"/>
            <p:cNvSpPr/>
            <p:nvPr/>
          </p:nvSpPr>
          <p:spPr>
            <a:xfrm>
              <a:off x="5256068" y="3105300"/>
              <a:ext cx="645130" cy="371496"/>
            </a:xfrm>
            <a:custGeom>
              <a:rect b="b" l="l" r="r" t="t"/>
              <a:pathLst>
                <a:path extrusionOk="0" h="18547" w="32124">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0"/>
            <p:cNvSpPr/>
            <p:nvPr/>
          </p:nvSpPr>
          <p:spPr>
            <a:xfrm>
              <a:off x="5256068" y="3065881"/>
              <a:ext cx="645813" cy="370835"/>
            </a:xfrm>
            <a:custGeom>
              <a:rect b="b" l="l" r="r" t="t"/>
              <a:pathLst>
                <a:path extrusionOk="0" h="18514" w="32158">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0"/>
            <p:cNvSpPr/>
            <p:nvPr/>
          </p:nvSpPr>
          <p:spPr>
            <a:xfrm>
              <a:off x="5256068" y="3224218"/>
              <a:ext cx="369799" cy="252578"/>
            </a:xfrm>
            <a:custGeom>
              <a:rect b="b" l="l" r="r" t="t"/>
              <a:pathLst>
                <a:path extrusionOk="0" h="12610" w="18414">
                  <a:moveTo>
                    <a:pt x="1" y="1"/>
                  </a:moveTo>
                  <a:lnTo>
                    <a:pt x="1" y="1969"/>
                  </a:lnTo>
                  <a:lnTo>
                    <a:pt x="18414" y="12610"/>
                  </a:lnTo>
                  <a:lnTo>
                    <a:pt x="18414" y="10608"/>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0"/>
            <p:cNvSpPr/>
            <p:nvPr/>
          </p:nvSpPr>
          <p:spPr>
            <a:xfrm>
              <a:off x="5618476" y="3415044"/>
              <a:ext cx="14761" cy="7631"/>
            </a:xfrm>
            <a:custGeom>
              <a:rect b="b" l="l" r="r" t="t"/>
              <a:pathLst>
                <a:path extrusionOk="0" h="381" w="735">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0"/>
            <p:cNvSpPr/>
            <p:nvPr/>
          </p:nvSpPr>
          <p:spPr>
            <a:xfrm>
              <a:off x="5578954" y="3409295"/>
              <a:ext cx="50266" cy="62834"/>
            </a:xfrm>
            <a:custGeom>
              <a:rect b="b" l="l" r="r" t="t"/>
              <a:pathLst>
                <a:path extrusionOk="0" h="3137" w="2503">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0"/>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0"/>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0"/>
            <p:cNvSpPr/>
            <p:nvPr/>
          </p:nvSpPr>
          <p:spPr>
            <a:xfrm>
              <a:off x="5216545" y="3049176"/>
              <a:ext cx="694714" cy="368171"/>
            </a:xfrm>
            <a:custGeom>
              <a:rect b="b" l="l" r="r" t="t"/>
              <a:pathLst>
                <a:path extrusionOk="0" h="18381" w="34593">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0"/>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0"/>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0"/>
            <p:cNvSpPr/>
            <p:nvPr/>
          </p:nvSpPr>
          <p:spPr>
            <a:xfrm>
              <a:off x="5479144" y="3388584"/>
              <a:ext cx="50929" cy="62834"/>
            </a:xfrm>
            <a:custGeom>
              <a:rect b="b" l="l" r="r" t="t"/>
              <a:pathLst>
                <a:path extrusionOk="0" h="3137" w="2536">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0"/>
            <p:cNvSpPr/>
            <p:nvPr/>
          </p:nvSpPr>
          <p:spPr>
            <a:xfrm>
              <a:off x="5483843" y="3393732"/>
              <a:ext cx="40868" cy="52799"/>
            </a:xfrm>
            <a:custGeom>
              <a:rect b="b" l="l" r="r" t="t"/>
              <a:pathLst>
                <a:path extrusionOk="0" h="2636" w="2035">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0"/>
            <p:cNvSpPr/>
            <p:nvPr/>
          </p:nvSpPr>
          <p:spPr>
            <a:xfrm>
              <a:off x="5245364" y="3249796"/>
              <a:ext cx="205002" cy="157977"/>
            </a:xfrm>
            <a:custGeom>
              <a:rect b="b" l="l" r="r" t="t"/>
              <a:pathLst>
                <a:path extrusionOk="0" h="7887" w="10208">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0"/>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0"/>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0"/>
            <p:cNvSpPr/>
            <p:nvPr/>
          </p:nvSpPr>
          <p:spPr>
            <a:xfrm>
              <a:off x="5681455" y="3696605"/>
              <a:ext cx="380523" cy="452358"/>
            </a:xfrm>
            <a:custGeom>
              <a:rect b="b" l="l" r="r" t="t"/>
              <a:pathLst>
                <a:path extrusionOk="0" h="22584" w="18948">
                  <a:moveTo>
                    <a:pt x="1" y="0"/>
                  </a:moveTo>
                  <a:lnTo>
                    <a:pt x="1" y="11609"/>
                  </a:lnTo>
                  <a:lnTo>
                    <a:pt x="18947" y="22583"/>
                  </a:lnTo>
                  <a:lnTo>
                    <a:pt x="18947" y="10942"/>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0"/>
            <p:cNvSpPr/>
            <p:nvPr/>
          </p:nvSpPr>
          <p:spPr>
            <a:xfrm>
              <a:off x="6061958" y="3764086"/>
              <a:ext cx="263964" cy="384876"/>
            </a:xfrm>
            <a:custGeom>
              <a:rect b="b" l="l" r="r" t="t"/>
              <a:pathLst>
                <a:path extrusionOk="0" h="19215" w="13144">
                  <a:moveTo>
                    <a:pt x="13143" y="1"/>
                  </a:moveTo>
                  <a:lnTo>
                    <a:pt x="0" y="7573"/>
                  </a:lnTo>
                  <a:lnTo>
                    <a:pt x="0" y="19214"/>
                  </a:lnTo>
                  <a:lnTo>
                    <a:pt x="13143" y="11609"/>
                  </a:lnTo>
                  <a:lnTo>
                    <a:pt x="1314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0"/>
            <p:cNvSpPr/>
            <p:nvPr/>
          </p:nvSpPr>
          <p:spPr>
            <a:xfrm>
              <a:off x="5681455" y="3544257"/>
              <a:ext cx="644468" cy="371516"/>
            </a:xfrm>
            <a:custGeom>
              <a:rect b="b" l="l" r="r" t="t"/>
              <a:pathLst>
                <a:path extrusionOk="0" h="18548" w="32091">
                  <a:moveTo>
                    <a:pt x="13143" y="1"/>
                  </a:moveTo>
                  <a:lnTo>
                    <a:pt x="1" y="7606"/>
                  </a:lnTo>
                  <a:lnTo>
                    <a:pt x="18947" y="18548"/>
                  </a:lnTo>
                  <a:lnTo>
                    <a:pt x="32090" y="10976"/>
                  </a:lnTo>
                  <a:lnTo>
                    <a:pt x="1314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0"/>
            <p:cNvSpPr/>
            <p:nvPr/>
          </p:nvSpPr>
          <p:spPr>
            <a:xfrm>
              <a:off x="5879750" y="3889034"/>
              <a:ext cx="291417" cy="111587"/>
            </a:xfrm>
            <a:custGeom>
              <a:rect b="b" l="l" r="r" t="t"/>
              <a:pathLst>
                <a:path extrusionOk="0" h="5571" w="14511">
                  <a:moveTo>
                    <a:pt x="0" y="0"/>
                  </a:moveTo>
                  <a:lnTo>
                    <a:pt x="9073" y="5571"/>
                  </a:lnTo>
                  <a:lnTo>
                    <a:pt x="14511" y="2102"/>
                  </a:lnTo>
                  <a:lnTo>
                    <a:pt x="9073" y="523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0"/>
            <p:cNvSpPr/>
            <p:nvPr/>
          </p:nvSpPr>
          <p:spPr>
            <a:xfrm>
              <a:off x="5770561" y="3884347"/>
              <a:ext cx="510477" cy="174421"/>
            </a:xfrm>
            <a:custGeom>
              <a:rect b="b" l="l" r="r" t="t"/>
              <a:pathLst>
                <a:path extrusionOk="0" h="8708" w="25419">
                  <a:moveTo>
                    <a:pt x="0" y="1"/>
                  </a:moveTo>
                  <a:lnTo>
                    <a:pt x="14510" y="8707"/>
                  </a:lnTo>
                  <a:lnTo>
                    <a:pt x="25418" y="2102"/>
                  </a:lnTo>
                  <a:lnTo>
                    <a:pt x="25418" y="2102"/>
                  </a:lnTo>
                  <a:lnTo>
                    <a:pt x="14510" y="840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0"/>
            <p:cNvSpPr/>
            <p:nvPr/>
          </p:nvSpPr>
          <p:spPr>
            <a:xfrm>
              <a:off x="5713607" y="3782794"/>
              <a:ext cx="129311" cy="72188"/>
            </a:xfrm>
            <a:custGeom>
              <a:rect b="b" l="l" r="r" t="t"/>
              <a:pathLst>
                <a:path extrusionOk="0" h="3604" w="6439">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0"/>
            <p:cNvSpPr/>
            <p:nvPr/>
          </p:nvSpPr>
          <p:spPr>
            <a:xfrm>
              <a:off x="5704911" y="3782794"/>
              <a:ext cx="138007" cy="72188"/>
            </a:xfrm>
            <a:custGeom>
              <a:rect b="b" l="l" r="r" t="t"/>
              <a:pathLst>
                <a:path extrusionOk="0" h="3604" w="6872">
                  <a:moveTo>
                    <a:pt x="634" y="1"/>
                  </a:moveTo>
                  <a:lnTo>
                    <a:pt x="0" y="1602"/>
                  </a:lnTo>
                  <a:lnTo>
                    <a:pt x="6872" y="3603"/>
                  </a:lnTo>
                  <a:lnTo>
                    <a:pt x="63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0"/>
            <p:cNvSpPr/>
            <p:nvPr/>
          </p:nvSpPr>
          <p:spPr>
            <a:xfrm>
              <a:off x="5879750" y="3983916"/>
              <a:ext cx="167488" cy="126289"/>
            </a:xfrm>
            <a:custGeom>
              <a:rect b="b" l="l" r="r" t="t"/>
              <a:pathLst>
                <a:path extrusionOk="0" h="6305" w="8340">
                  <a:moveTo>
                    <a:pt x="0" y="0"/>
                  </a:moveTo>
                  <a:lnTo>
                    <a:pt x="6838" y="6305"/>
                  </a:lnTo>
                  <a:cubicBezTo>
                    <a:pt x="6838" y="6305"/>
                    <a:pt x="7039" y="5437"/>
                    <a:pt x="8340" y="4803"/>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0"/>
            <p:cNvSpPr/>
            <p:nvPr/>
          </p:nvSpPr>
          <p:spPr>
            <a:xfrm>
              <a:off x="5879750" y="3983916"/>
              <a:ext cx="167488" cy="108242"/>
            </a:xfrm>
            <a:custGeom>
              <a:rect b="b" l="l" r="r" t="t"/>
              <a:pathLst>
                <a:path extrusionOk="0" h="5404" w="8340">
                  <a:moveTo>
                    <a:pt x="0" y="0"/>
                  </a:moveTo>
                  <a:lnTo>
                    <a:pt x="6405" y="5404"/>
                  </a:lnTo>
                  <a:lnTo>
                    <a:pt x="8340" y="4837"/>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0"/>
            <p:cNvSpPr/>
            <p:nvPr/>
          </p:nvSpPr>
          <p:spPr>
            <a:xfrm>
              <a:off x="6193920" y="3854963"/>
              <a:ext cx="99167" cy="50115"/>
            </a:xfrm>
            <a:custGeom>
              <a:rect b="b" l="l" r="r" t="t"/>
              <a:pathLst>
                <a:path extrusionOk="0" h="2502" w="4938">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0"/>
            <p:cNvSpPr/>
            <p:nvPr/>
          </p:nvSpPr>
          <p:spPr>
            <a:xfrm>
              <a:off x="6193920" y="3854963"/>
              <a:ext cx="115916" cy="50115"/>
            </a:xfrm>
            <a:custGeom>
              <a:rect b="b" l="l" r="r" t="t"/>
              <a:pathLst>
                <a:path extrusionOk="0" h="2502" w="5772">
                  <a:moveTo>
                    <a:pt x="4337" y="0"/>
                  </a:moveTo>
                  <a:lnTo>
                    <a:pt x="1" y="2502"/>
                  </a:lnTo>
                  <a:lnTo>
                    <a:pt x="5772" y="767"/>
                  </a:lnTo>
                  <a:lnTo>
                    <a:pt x="43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0"/>
            <p:cNvSpPr/>
            <p:nvPr/>
          </p:nvSpPr>
          <p:spPr>
            <a:xfrm>
              <a:off x="5743751" y="3579650"/>
              <a:ext cx="227113" cy="132999"/>
            </a:xfrm>
            <a:custGeom>
              <a:rect b="b" l="l" r="r" t="t"/>
              <a:pathLst>
                <a:path extrusionOk="0" h="6640" w="11309">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0"/>
            <p:cNvSpPr/>
            <p:nvPr/>
          </p:nvSpPr>
          <p:spPr>
            <a:xfrm>
              <a:off x="5780602" y="3600822"/>
              <a:ext cx="227374" cy="132559"/>
            </a:xfrm>
            <a:custGeom>
              <a:rect b="b" l="l" r="r" t="t"/>
              <a:pathLst>
                <a:path extrusionOk="0" h="6618" w="11322">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0"/>
            <p:cNvSpPr/>
            <p:nvPr/>
          </p:nvSpPr>
          <p:spPr>
            <a:xfrm>
              <a:off x="5817454" y="3621813"/>
              <a:ext cx="227796" cy="132939"/>
            </a:xfrm>
            <a:custGeom>
              <a:rect b="b" l="l" r="r" t="t"/>
              <a:pathLst>
                <a:path extrusionOk="0" h="6637" w="11343">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0"/>
            <p:cNvSpPr/>
            <p:nvPr/>
          </p:nvSpPr>
          <p:spPr>
            <a:xfrm>
              <a:off x="5852940" y="3642745"/>
              <a:ext cx="228659" cy="132719"/>
            </a:xfrm>
            <a:custGeom>
              <a:rect b="b" l="l" r="r" t="t"/>
              <a:pathLst>
                <a:path extrusionOk="0" h="6626" w="11386">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0"/>
            <p:cNvSpPr/>
            <p:nvPr/>
          </p:nvSpPr>
          <p:spPr>
            <a:xfrm>
              <a:off x="5889128" y="3663856"/>
              <a:ext cx="229081" cy="132979"/>
            </a:xfrm>
            <a:custGeom>
              <a:rect b="b" l="l" r="r" t="t"/>
              <a:pathLst>
                <a:path extrusionOk="0" h="6639" w="11407">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0"/>
            <p:cNvSpPr/>
            <p:nvPr/>
          </p:nvSpPr>
          <p:spPr>
            <a:xfrm>
              <a:off x="5925960" y="3684808"/>
              <a:ext cx="228519" cy="132759"/>
            </a:xfrm>
            <a:custGeom>
              <a:rect b="b" l="l" r="r" t="t"/>
              <a:pathLst>
                <a:path extrusionOk="0" h="6628" w="11379">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0"/>
            <p:cNvSpPr/>
            <p:nvPr/>
          </p:nvSpPr>
          <p:spPr>
            <a:xfrm>
              <a:off x="5963474" y="3705719"/>
              <a:ext cx="226711" cy="132559"/>
            </a:xfrm>
            <a:custGeom>
              <a:rect b="b" l="l" r="r" t="t"/>
              <a:pathLst>
                <a:path extrusionOk="0" h="6618" w="11289">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0"/>
            <p:cNvSpPr/>
            <p:nvPr/>
          </p:nvSpPr>
          <p:spPr>
            <a:xfrm>
              <a:off x="5999662" y="3726670"/>
              <a:ext cx="227736" cy="132979"/>
            </a:xfrm>
            <a:custGeom>
              <a:rect b="b" l="l" r="r" t="t"/>
              <a:pathLst>
                <a:path extrusionOk="0" h="6639" w="1134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0"/>
            <p:cNvSpPr/>
            <p:nvPr/>
          </p:nvSpPr>
          <p:spPr>
            <a:xfrm>
              <a:off x="6035168" y="3747782"/>
              <a:ext cx="227776" cy="132579"/>
            </a:xfrm>
            <a:custGeom>
              <a:rect b="b" l="l" r="r" t="t"/>
              <a:pathLst>
                <a:path extrusionOk="0" h="6619" w="11342">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0"/>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0"/>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0"/>
            <p:cNvSpPr/>
            <p:nvPr/>
          </p:nvSpPr>
          <p:spPr>
            <a:xfrm>
              <a:off x="7677736" y="985264"/>
              <a:ext cx="93143" cy="88893"/>
            </a:xfrm>
            <a:custGeom>
              <a:rect b="b" l="l" r="r" t="t"/>
              <a:pathLst>
                <a:path extrusionOk="0" h="4438" w="4638">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0"/>
            <p:cNvSpPr/>
            <p:nvPr/>
          </p:nvSpPr>
          <p:spPr>
            <a:xfrm>
              <a:off x="7072831" y="855811"/>
              <a:ext cx="621674" cy="624415"/>
            </a:xfrm>
            <a:custGeom>
              <a:rect b="b" l="l" r="r" t="t"/>
              <a:pathLst>
                <a:path extrusionOk="0" h="31174" w="30956">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0"/>
            <p:cNvSpPr/>
            <p:nvPr/>
          </p:nvSpPr>
          <p:spPr>
            <a:xfrm>
              <a:off x="7072831" y="1175690"/>
              <a:ext cx="80410" cy="304296"/>
            </a:xfrm>
            <a:custGeom>
              <a:rect b="b" l="l" r="r" t="t"/>
              <a:pathLst>
                <a:path extrusionOk="0" h="15192" w="4004">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0"/>
            <p:cNvSpPr/>
            <p:nvPr/>
          </p:nvSpPr>
          <p:spPr>
            <a:xfrm>
              <a:off x="7080864" y="855991"/>
              <a:ext cx="612978" cy="353129"/>
            </a:xfrm>
            <a:custGeom>
              <a:rect b="b" l="l" r="r" t="t"/>
              <a:pathLst>
                <a:path extrusionOk="0" h="17630" w="30523">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0"/>
            <p:cNvSpPr/>
            <p:nvPr/>
          </p:nvSpPr>
          <p:spPr>
            <a:xfrm>
              <a:off x="7174649" y="1244673"/>
              <a:ext cx="58299" cy="130656"/>
            </a:xfrm>
            <a:custGeom>
              <a:rect b="b" l="l" r="r" t="t"/>
              <a:pathLst>
                <a:path extrusionOk="0" h="6523" w="2903">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0"/>
            <p:cNvSpPr/>
            <p:nvPr/>
          </p:nvSpPr>
          <p:spPr>
            <a:xfrm>
              <a:off x="7238291" y="1226305"/>
              <a:ext cx="61653" cy="101752"/>
            </a:xfrm>
            <a:custGeom>
              <a:rect b="b" l="l" r="r" t="t"/>
              <a:pathLst>
                <a:path extrusionOk="0" h="5080" w="307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0"/>
            <p:cNvSpPr/>
            <p:nvPr/>
          </p:nvSpPr>
          <p:spPr>
            <a:xfrm>
              <a:off x="7304603" y="1161168"/>
              <a:ext cx="48921" cy="123445"/>
            </a:xfrm>
            <a:custGeom>
              <a:rect b="b" l="l" r="r" t="t"/>
              <a:pathLst>
                <a:path extrusionOk="0" h="6163" w="2436">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0"/>
            <p:cNvSpPr/>
            <p:nvPr/>
          </p:nvSpPr>
          <p:spPr>
            <a:xfrm>
              <a:off x="7362882" y="1119986"/>
              <a:ext cx="32192" cy="44627"/>
            </a:xfrm>
            <a:custGeom>
              <a:rect b="b" l="l" r="r" t="t"/>
              <a:pathLst>
                <a:path extrusionOk="0" h="2228" w="1603">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0"/>
            <p:cNvSpPr/>
            <p:nvPr/>
          </p:nvSpPr>
          <p:spPr>
            <a:xfrm>
              <a:off x="7405096" y="1131824"/>
              <a:ext cx="56954" cy="102293"/>
            </a:xfrm>
            <a:custGeom>
              <a:rect b="b" l="l" r="r" t="t"/>
              <a:pathLst>
                <a:path extrusionOk="0" h="5107" w="2836">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0"/>
            <p:cNvSpPr/>
            <p:nvPr/>
          </p:nvSpPr>
          <p:spPr>
            <a:xfrm>
              <a:off x="7492856" y="1069631"/>
              <a:ext cx="60970" cy="149504"/>
            </a:xfrm>
            <a:custGeom>
              <a:rect b="b" l="l" r="r" t="t"/>
              <a:pathLst>
                <a:path extrusionOk="0" h="7464" w="3036">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0"/>
            <p:cNvSpPr/>
            <p:nvPr/>
          </p:nvSpPr>
          <p:spPr>
            <a:xfrm>
              <a:off x="7563868" y="1038725"/>
              <a:ext cx="62316" cy="102253"/>
            </a:xfrm>
            <a:custGeom>
              <a:rect b="b" l="l" r="r" t="t"/>
              <a:pathLst>
                <a:path extrusionOk="0" h="5105" w="3103">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60"/>
            <p:cNvSpPr/>
            <p:nvPr/>
          </p:nvSpPr>
          <p:spPr>
            <a:xfrm>
              <a:off x="7636888" y="978755"/>
              <a:ext cx="20103" cy="130816"/>
            </a:xfrm>
            <a:custGeom>
              <a:rect b="b" l="l" r="r" t="t"/>
              <a:pathLst>
                <a:path extrusionOk="0" h="6531" w="1001">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9" name="Google Shape;1769;p60"/>
          <p:cNvSpPr txBox="1"/>
          <p:nvPr>
            <p:ph idx="4294967295" type="title"/>
          </p:nvPr>
        </p:nvSpPr>
        <p:spPr>
          <a:xfrm>
            <a:off x="542700" y="1020350"/>
            <a:ext cx="4032000" cy="9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700"/>
              <a:t>CONCLUSION</a:t>
            </a:r>
            <a:endParaRPr sz="4700"/>
          </a:p>
        </p:txBody>
      </p:sp>
      <p:sp>
        <p:nvSpPr>
          <p:cNvPr id="1770" name="Google Shape;1770;p60"/>
          <p:cNvSpPr txBox="1"/>
          <p:nvPr/>
        </p:nvSpPr>
        <p:spPr>
          <a:xfrm>
            <a:off x="8211925" y="4426250"/>
            <a:ext cx="30000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100">
                <a:solidFill>
                  <a:schemeClr val="dk1"/>
                </a:solidFill>
                <a:latin typeface="Be Vietnam"/>
                <a:ea typeface="Be Vietnam"/>
                <a:cs typeface="Be Vietnam"/>
                <a:sym typeface="Be Vietnam"/>
              </a:rPr>
              <a:t>07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61"/>
          <p:cNvSpPr txBox="1"/>
          <p:nvPr/>
        </p:nvSpPr>
        <p:spPr>
          <a:xfrm>
            <a:off x="400950" y="262950"/>
            <a:ext cx="8342100" cy="489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A smart campus can help improve three important factors: experience, efficiency, and education</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It can help reshape how we interact on campus and it can be the proper way for the transformation that will enable campuses to address the future of learning and work while improving the campus experience</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Our project mainly aims at digitizing crucial practices on the campus and also connecting all parts of the campus on a single portal where the availability of resources is of utmost concern.</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342900" lvl="0" marL="457200" rtl="0" algn="l">
              <a:spcBef>
                <a:spcPts val="0"/>
              </a:spcBef>
              <a:spcAft>
                <a:spcPts val="0"/>
              </a:spcAft>
              <a:buSzPts val="1800"/>
              <a:buFont typeface="Be Vietnam"/>
              <a:buChar char="●"/>
            </a:pPr>
            <a:r>
              <a:rPr lang="en-GB" sz="1800">
                <a:solidFill>
                  <a:schemeClr val="dk1"/>
                </a:solidFill>
                <a:latin typeface="Be Vietnam"/>
                <a:ea typeface="Be Vietnam"/>
                <a:cs typeface="Be Vietnam"/>
                <a:sym typeface="Be Vietnam"/>
              </a:rPr>
              <a:t>Imagine if these technologies communicated in a manner that effortlessly initiated positive outcomes through intuitive and intelligent interactions.</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a:p>
            <a:pPr indent="0" lvl="0" marL="0" rtl="0" algn="l">
              <a:spcBef>
                <a:spcPts val="0"/>
              </a:spcBef>
              <a:spcAft>
                <a:spcPts val="0"/>
              </a:spcAft>
              <a:buNone/>
            </a:pPr>
            <a:r>
              <a:t/>
            </a:r>
            <a:endParaRPr sz="1800">
              <a:latin typeface="Be Vietnam"/>
              <a:ea typeface="Be Vietnam"/>
              <a:cs typeface="Be Vietnam"/>
              <a:sym typeface="Be Vietna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grpSp>
        <p:nvGrpSpPr>
          <p:cNvPr id="1780" name="Google Shape;1780;p62"/>
          <p:cNvGrpSpPr/>
          <p:nvPr/>
        </p:nvGrpSpPr>
        <p:grpSpPr>
          <a:xfrm>
            <a:off x="4408940" y="580112"/>
            <a:ext cx="3658429" cy="3575323"/>
            <a:chOff x="4981419" y="541059"/>
            <a:chExt cx="3959767" cy="3869816"/>
          </a:xfrm>
        </p:grpSpPr>
        <p:sp>
          <p:nvSpPr>
            <p:cNvPr id="1781" name="Google Shape;1781;p62"/>
            <p:cNvSpPr/>
            <p:nvPr/>
          </p:nvSpPr>
          <p:spPr>
            <a:xfrm>
              <a:off x="4981419" y="2256088"/>
              <a:ext cx="3945689" cy="2154787"/>
            </a:xfrm>
            <a:custGeom>
              <a:rect b="b" l="l" r="r" t="t"/>
              <a:pathLst>
                <a:path extrusionOk="0" h="107578" w="196474">
                  <a:moveTo>
                    <a:pt x="98237" y="0"/>
                  </a:moveTo>
                  <a:cubicBezTo>
                    <a:pt x="43998" y="0"/>
                    <a:pt x="0" y="24084"/>
                    <a:pt x="0" y="53772"/>
                  </a:cubicBezTo>
                  <a:cubicBezTo>
                    <a:pt x="0" y="83493"/>
                    <a:pt x="43998" y="107577"/>
                    <a:pt x="98237" y="107577"/>
                  </a:cubicBezTo>
                  <a:cubicBezTo>
                    <a:pt x="152476" y="107577"/>
                    <a:pt x="196474" y="83493"/>
                    <a:pt x="196474" y="53772"/>
                  </a:cubicBezTo>
                  <a:cubicBezTo>
                    <a:pt x="196474" y="24084"/>
                    <a:pt x="152476" y="0"/>
                    <a:pt x="98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2"/>
            <p:cNvSpPr/>
            <p:nvPr/>
          </p:nvSpPr>
          <p:spPr>
            <a:xfrm>
              <a:off x="7573247" y="2743157"/>
              <a:ext cx="1166974" cy="672187"/>
            </a:xfrm>
            <a:custGeom>
              <a:rect b="b" l="l" r="r" t="t"/>
              <a:pathLst>
                <a:path extrusionOk="0" h="33559" w="58109">
                  <a:moveTo>
                    <a:pt x="29054" y="1"/>
                  </a:moveTo>
                  <a:cubicBezTo>
                    <a:pt x="13009" y="1"/>
                    <a:pt x="0" y="7539"/>
                    <a:pt x="0" y="16779"/>
                  </a:cubicBezTo>
                  <a:cubicBezTo>
                    <a:pt x="0" y="26053"/>
                    <a:pt x="13009" y="33558"/>
                    <a:pt x="29054" y="33558"/>
                  </a:cubicBezTo>
                  <a:cubicBezTo>
                    <a:pt x="45099" y="33558"/>
                    <a:pt x="58108" y="26053"/>
                    <a:pt x="58108" y="16779"/>
                  </a:cubicBezTo>
                  <a:cubicBezTo>
                    <a:pt x="58108" y="7539"/>
                    <a:pt x="45099" y="1"/>
                    <a:pt x="290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2"/>
            <p:cNvSpPr/>
            <p:nvPr/>
          </p:nvSpPr>
          <p:spPr>
            <a:xfrm>
              <a:off x="5590341" y="2721785"/>
              <a:ext cx="2253558" cy="1298224"/>
            </a:xfrm>
            <a:custGeom>
              <a:rect b="b" l="l" r="r" t="t"/>
              <a:pathLst>
                <a:path extrusionOk="0" h="64814" w="112215">
                  <a:moveTo>
                    <a:pt x="74266" y="0"/>
                  </a:moveTo>
                  <a:cubicBezTo>
                    <a:pt x="73970" y="0"/>
                    <a:pt x="73670" y="67"/>
                    <a:pt x="73387" y="200"/>
                  </a:cubicBezTo>
                  <a:lnTo>
                    <a:pt x="501" y="42497"/>
                  </a:lnTo>
                  <a:cubicBezTo>
                    <a:pt x="1" y="42664"/>
                    <a:pt x="1" y="43331"/>
                    <a:pt x="501" y="43498"/>
                  </a:cubicBezTo>
                  <a:lnTo>
                    <a:pt x="37094" y="64613"/>
                  </a:lnTo>
                  <a:cubicBezTo>
                    <a:pt x="37361" y="64747"/>
                    <a:pt x="37661" y="64813"/>
                    <a:pt x="37961" y="64813"/>
                  </a:cubicBezTo>
                  <a:cubicBezTo>
                    <a:pt x="38262" y="64813"/>
                    <a:pt x="38562" y="64747"/>
                    <a:pt x="38829" y="64613"/>
                  </a:cubicBezTo>
                  <a:lnTo>
                    <a:pt x="111747" y="22316"/>
                  </a:lnTo>
                  <a:cubicBezTo>
                    <a:pt x="112214" y="22149"/>
                    <a:pt x="112214" y="21482"/>
                    <a:pt x="111747" y="21316"/>
                  </a:cubicBezTo>
                  <a:lnTo>
                    <a:pt x="75121" y="200"/>
                  </a:lnTo>
                  <a:cubicBezTo>
                    <a:pt x="74854" y="67"/>
                    <a:pt x="74563" y="0"/>
                    <a:pt x="742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2"/>
            <p:cNvSpPr/>
            <p:nvPr/>
          </p:nvSpPr>
          <p:spPr>
            <a:xfrm>
              <a:off x="5522020" y="2701074"/>
              <a:ext cx="1122090" cy="646108"/>
            </a:xfrm>
            <a:custGeom>
              <a:rect b="b" l="l" r="r" t="t"/>
              <a:pathLst>
                <a:path extrusionOk="0" h="32257" w="55874">
                  <a:moveTo>
                    <a:pt x="27954" y="0"/>
                  </a:moveTo>
                  <a:cubicBezTo>
                    <a:pt x="12509" y="0"/>
                    <a:pt x="1" y="7239"/>
                    <a:pt x="1" y="16145"/>
                  </a:cubicBezTo>
                  <a:cubicBezTo>
                    <a:pt x="1" y="25051"/>
                    <a:pt x="12509" y="32257"/>
                    <a:pt x="27954" y="32257"/>
                  </a:cubicBezTo>
                  <a:cubicBezTo>
                    <a:pt x="43365" y="32257"/>
                    <a:pt x="55874" y="25051"/>
                    <a:pt x="55874" y="16145"/>
                  </a:cubicBezTo>
                  <a:cubicBezTo>
                    <a:pt x="55874" y="7239"/>
                    <a:pt x="43365" y="0"/>
                    <a:pt x="279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2"/>
            <p:cNvSpPr/>
            <p:nvPr/>
          </p:nvSpPr>
          <p:spPr>
            <a:xfrm>
              <a:off x="5156920" y="3456746"/>
              <a:ext cx="828684" cy="477075"/>
            </a:xfrm>
            <a:custGeom>
              <a:rect b="b" l="l" r="r" t="t"/>
              <a:pathLst>
                <a:path extrusionOk="0" h="23818" w="41264">
                  <a:moveTo>
                    <a:pt x="19848" y="0"/>
                  </a:moveTo>
                  <a:lnTo>
                    <a:pt x="1" y="11475"/>
                  </a:lnTo>
                  <a:lnTo>
                    <a:pt x="21383" y="23817"/>
                  </a:lnTo>
                  <a:lnTo>
                    <a:pt x="41264" y="12342"/>
                  </a:lnTo>
                  <a:lnTo>
                    <a:pt x="19848"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2"/>
            <p:cNvSpPr/>
            <p:nvPr/>
          </p:nvSpPr>
          <p:spPr>
            <a:xfrm>
              <a:off x="5629200" y="3751387"/>
              <a:ext cx="751648" cy="431647"/>
            </a:xfrm>
            <a:custGeom>
              <a:rect b="b" l="l" r="r" t="t"/>
              <a:pathLst>
                <a:path extrusionOk="0" h="21550" w="37428">
                  <a:moveTo>
                    <a:pt x="16045" y="1"/>
                  </a:moveTo>
                  <a:lnTo>
                    <a:pt x="1" y="9207"/>
                  </a:lnTo>
                  <a:lnTo>
                    <a:pt x="21383" y="21549"/>
                  </a:lnTo>
                  <a:lnTo>
                    <a:pt x="37427" y="12343"/>
                  </a:lnTo>
                  <a:lnTo>
                    <a:pt x="1604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2"/>
            <p:cNvSpPr/>
            <p:nvPr/>
          </p:nvSpPr>
          <p:spPr>
            <a:xfrm>
              <a:off x="6424367" y="541059"/>
              <a:ext cx="412013" cy="513289"/>
            </a:xfrm>
            <a:custGeom>
              <a:rect b="b" l="l" r="r" t="t"/>
              <a:pathLst>
                <a:path extrusionOk="0" h="25626" w="20516">
                  <a:moveTo>
                    <a:pt x="13250" y="0"/>
                  </a:moveTo>
                  <a:cubicBezTo>
                    <a:pt x="11924" y="0"/>
                    <a:pt x="10438" y="474"/>
                    <a:pt x="8874" y="1496"/>
                  </a:cubicBezTo>
                  <a:cubicBezTo>
                    <a:pt x="3870" y="4732"/>
                    <a:pt x="1" y="12171"/>
                    <a:pt x="301" y="18142"/>
                  </a:cubicBezTo>
                  <a:cubicBezTo>
                    <a:pt x="434" y="21144"/>
                    <a:pt x="1602" y="23179"/>
                    <a:pt x="3303" y="24079"/>
                  </a:cubicBezTo>
                  <a:lnTo>
                    <a:pt x="5071" y="25113"/>
                  </a:lnTo>
                  <a:cubicBezTo>
                    <a:pt x="5722" y="25452"/>
                    <a:pt x="6459" y="25625"/>
                    <a:pt x="7257" y="25625"/>
                  </a:cubicBezTo>
                  <a:cubicBezTo>
                    <a:pt x="8583" y="25625"/>
                    <a:pt x="10080" y="25146"/>
                    <a:pt x="11642" y="24146"/>
                  </a:cubicBezTo>
                  <a:cubicBezTo>
                    <a:pt x="16646" y="20910"/>
                    <a:pt x="20515" y="13438"/>
                    <a:pt x="20215" y="7467"/>
                  </a:cubicBezTo>
                  <a:cubicBezTo>
                    <a:pt x="20082" y="4499"/>
                    <a:pt x="18914" y="2430"/>
                    <a:pt x="17180" y="1530"/>
                  </a:cubicBezTo>
                  <a:lnTo>
                    <a:pt x="15445" y="496"/>
                  </a:lnTo>
                  <a:cubicBezTo>
                    <a:pt x="14782" y="171"/>
                    <a:pt x="14045" y="0"/>
                    <a:pt x="1325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2"/>
            <p:cNvSpPr/>
            <p:nvPr/>
          </p:nvSpPr>
          <p:spPr>
            <a:xfrm>
              <a:off x="6427058" y="736712"/>
              <a:ext cx="96476" cy="305377"/>
            </a:xfrm>
            <a:custGeom>
              <a:rect b="b" l="l" r="r" t="t"/>
              <a:pathLst>
                <a:path extrusionOk="0" h="15246" w="4804">
                  <a:moveTo>
                    <a:pt x="1968" y="1"/>
                  </a:moveTo>
                  <a:cubicBezTo>
                    <a:pt x="701" y="2736"/>
                    <a:pt x="0" y="5705"/>
                    <a:pt x="133" y="8374"/>
                  </a:cubicBezTo>
                  <a:cubicBezTo>
                    <a:pt x="300" y="11342"/>
                    <a:pt x="1434" y="13377"/>
                    <a:pt x="3169" y="14278"/>
                  </a:cubicBezTo>
                  <a:lnTo>
                    <a:pt x="4515" y="15074"/>
                  </a:lnTo>
                  <a:lnTo>
                    <a:pt x="4515" y="15074"/>
                  </a:lnTo>
                  <a:cubicBezTo>
                    <a:pt x="3009" y="14102"/>
                    <a:pt x="2027" y="12139"/>
                    <a:pt x="1901" y="9408"/>
                  </a:cubicBezTo>
                  <a:cubicBezTo>
                    <a:pt x="1768" y="6739"/>
                    <a:pt x="2468" y="3804"/>
                    <a:pt x="3703" y="1035"/>
                  </a:cubicBezTo>
                  <a:lnTo>
                    <a:pt x="1968" y="1"/>
                  </a:lnTo>
                  <a:close/>
                  <a:moveTo>
                    <a:pt x="4515" y="15074"/>
                  </a:moveTo>
                  <a:cubicBezTo>
                    <a:pt x="4609" y="15135"/>
                    <a:pt x="4705" y="15192"/>
                    <a:pt x="4803" y="15245"/>
                  </a:cubicBezTo>
                  <a:lnTo>
                    <a:pt x="4515" y="15074"/>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2"/>
            <p:cNvSpPr/>
            <p:nvPr/>
          </p:nvSpPr>
          <p:spPr>
            <a:xfrm>
              <a:off x="6459210" y="561189"/>
              <a:ext cx="377169" cy="492718"/>
            </a:xfrm>
            <a:custGeom>
              <a:rect b="b" l="l" r="r" t="t"/>
              <a:pathLst>
                <a:path extrusionOk="0" h="24599" w="18781">
                  <a:moveTo>
                    <a:pt x="13248" y="1"/>
                  </a:moveTo>
                  <a:cubicBezTo>
                    <a:pt x="11916" y="1"/>
                    <a:pt x="10414" y="481"/>
                    <a:pt x="8840" y="1492"/>
                  </a:cubicBezTo>
                  <a:cubicBezTo>
                    <a:pt x="3836" y="4728"/>
                    <a:pt x="0" y="12166"/>
                    <a:pt x="300" y="18171"/>
                  </a:cubicBezTo>
                  <a:cubicBezTo>
                    <a:pt x="484" y="22276"/>
                    <a:pt x="2575" y="24599"/>
                    <a:pt x="5501" y="24599"/>
                  </a:cubicBezTo>
                  <a:cubicBezTo>
                    <a:pt x="6831" y="24599"/>
                    <a:pt x="8333" y="24119"/>
                    <a:pt x="9907" y="23108"/>
                  </a:cubicBezTo>
                  <a:cubicBezTo>
                    <a:pt x="14911" y="19872"/>
                    <a:pt x="18780" y="12433"/>
                    <a:pt x="18480" y="6429"/>
                  </a:cubicBezTo>
                  <a:cubicBezTo>
                    <a:pt x="18274" y="2324"/>
                    <a:pt x="16175" y="1"/>
                    <a:pt x="1324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2"/>
            <p:cNvSpPr/>
            <p:nvPr/>
          </p:nvSpPr>
          <p:spPr>
            <a:xfrm>
              <a:off x="6498050" y="599627"/>
              <a:ext cx="299470" cy="416484"/>
            </a:xfrm>
            <a:custGeom>
              <a:rect b="b" l="l" r="r" t="t"/>
              <a:pathLst>
                <a:path extrusionOk="0" h="20793" w="14912">
                  <a:moveTo>
                    <a:pt x="11352" y="1"/>
                  </a:moveTo>
                  <a:cubicBezTo>
                    <a:pt x="11283" y="1"/>
                    <a:pt x="11213" y="3"/>
                    <a:pt x="11142" y="7"/>
                  </a:cubicBezTo>
                  <a:cubicBezTo>
                    <a:pt x="9975" y="107"/>
                    <a:pt x="8874" y="507"/>
                    <a:pt x="7940" y="1174"/>
                  </a:cubicBezTo>
                  <a:cubicBezTo>
                    <a:pt x="3503" y="4043"/>
                    <a:pt x="1" y="10881"/>
                    <a:pt x="234" y="16152"/>
                  </a:cubicBezTo>
                  <a:cubicBezTo>
                    <a:pt x="300" y="17558"/>
                    <a:pt x="782" y="20792"/>
                    <a:pt x="3599" y="20792"/>
                  </a:cubicBezTo>
                  <a:cubicBezTo>
                    <a:pt x="3655" y="20792"/>
                    <a:pt x="3712" y="20791"/>
                    <a:pt x="3770" y="20788"/>
                  </a:cubicBezTo>
                  <a:cubicBezTo>
                    <a:pt x="4904" y="20655"/>
                    <a:pt x="6005" y="20255"/>
                    <a:pt x="6939" y="19587"/>
                  </a:cubicBezTo>
                  <a:cubicBezTo>
                    <a:pt x="11376" y="16752"/>
                    <a:pt x="14912" y="9880"/>
                    <a:pt x="14645" y="4610"/>
                  </a:cubicBezTo>
                  <a:cubicBezTo>
                    <a:pt x="14580" y="3210"/>
                    <a:pt x="14102" y="1"/>
                    <a:pt x="1135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2"/>
            <p:cNvSpPr/>
            <p:nvPr/>
          </p:nvSpPr>
          <p:spPr>
            <a:xfrm>
              <a:off x="6648106" y="665766"/>
              <a:ext cx="13435" cy="171857"/>
            </a:xfrm>
            <a:custGeom>
              <a:rect b="b" l="l" r="r" t="t"/>
              <a:pathLst>
                <a:path extrusionOk="0" h="8580" w="669">
                  <a:moveTo>
                    <a:pt x="588" y="0"/>
                  </a:moveTo>
                  <a:cubicBezTo>
                    <a:pt x="524" y="0"/>
                    <a:pt x="429" y="60"/>
                    <a:pt x="334" y="174"/>
                  </a:cubicBezTo>
                  <a:cubicBezTo>
                    <a:pt x="168" y="341"/>
                    <a:pt x="34" y="608"/>
                    <a:pt x="1" y="874"/>
                  </a:cubicBezTo>
                  <a:lnTo>
                    <a:pt x="1" y="7512"/>
                  </a:lnTo>
                  <a:lnTo>
                    <a:pt x="68" y="8580"/>
                  </a:lnTo>
                  <a:cubicBezTo>
                    <a:pt x="134" y="8580"/>
                    <a:pt x="234" y="8547"/>
                    <a:pt x="334" y="8413"/>
                  </a:cubicBezTo>
                  <a:cubicBezTo>
                    <a:pt x="368" y="8380"/>
                    <a:pt x="401" y="8346"/>
                    <a:pt x="435" y="8280"/>
                  </a:cubicBezTo>
                  <a:cubicBezTo>
                    <a:pt x="568" y="8113"/>
                    <a:pt x="635" y="7946"/>
                    <a:pt x="668" y="7746"/>
                  </a:cubicBezTo>
                  <a:lnTo>
                    <a:pt x="668" y="107"/>
                  </a:lnTo>
                  <a:cubicBezTo>
                    <a:pt x="668" y="35"/>
                    <a:pt x="637" y="0"/>
                    <a:pt x="5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2"/>
            <p:cNvSpPr/>
            <p:nvPr/>
          </p:nvSpPr>
          <p:spPr>
            <a:xfrm>
              <a:off x="6597880" y="837603"/>
              <a:ext cx="54946" cy="78458"/>
            </a:xfrm>
            <a:custGeom>
              <a:rect b="b" l="l" r="r" t="t"/>
              <a:pathLst>
                <a:path extrusionOk="0" h="3917" w="2736">
                  <a:moveTo>
                    <a:pt x="1968" y="1"/>
                  </a:moveTo>
                  <a:lnTo>
                    <a:pt x="134" y="3103"/>
                  </a:lnTo>
                  <a:cubicBezTo>
                    <a:pt x="0" y="3303"/>
                    <a:pt x="33" y="3537"/>
                    <a:pt x="167" y="3770"/>
                  </a:cubicBezTo>
                  <a:cubicBezTo>
                    <a:pt x="246" y="3881"/>
                    <a:pt x="340" y="3917"/>
                    <a:pt x="420" y="3917"/>
                  </a:cubicBezTo>
                  <a:cubicBezTo>
                    <a:pt x="510" y="3917"/>
                    <a:pt x="583" y="3872"/>
                    <a:pt x="601" y="3837"/>
                  </a:cubicBezTo>
                  <a:lnTo>
                    <a:pt x="2735" y="435"/>
                  </a:ln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2"/>
            <p:cNvSpPr/>
            <p:nvPr/>
          </p:nvSpPr>
          <p:spPr>
            <a:xfrm>
              <a:off x="6652805" y="818655"/>
              <a:ext cx="41551" cy="87852"/>
            </a:xfrm>
            <a:custGeom>
              <a:rect b="b" l="l" r="r" t="t"/>
              <a:pathLst>
                <a:path extrusionOk="0" h="4386" w="2069">
                  <a:moveTo>
                    <a:pt x="251" y="0"/>
                  </a:moveTo>
                  <a:cubicBezTo>
                    <a:pt x="219" y="0"/>
                    <a:pt x="151" y="38"/>
                    <a:pt x="100" y="113"/>
                  </a:cubicBezTo>
                  <a:cubicBezTo>
                    <a:pt x="34" y="213"/>
                    <a:pt x="0" y="313"/>
                    <a:pt x="0" y="413"/>
                  </a:cubicBezTo>
                  <a:lnTo>
                    <a:pt x="1802" y="4349"/>
                  </a:lnTo>
                  <a:cubicBezTo>
                    <a:pt x="1802" y="4375"/>
                    <a:pt x="1811" y="4386"/>
                    <a:pt x="1827" y="4386"/>
                  </a:cubicBezTo>
                  <a:cubicBezTo>
                    <a:pt x="1853" y="4386"/>
                    <a:pt x="1894" y="4357"/>
                    <a:pt x="1935" y="4316"/>
                  </a:cubicBezTo>
                  <a:cubicBezTo>
                    <a:pt x="1935" y="4283"/>
                    <a:pt x="1968" y="4283"/>
                    <a:pt x="1968" y="4249"/>
                  </a:cubicBezTo>
                  <a:cubicBezTo>
                    <a:pt x="2035" y="4183"/>
                    <a:pt x="2069" y="4082"/>
                    <a:pt x="2069" y="3982"/>
                  </a:cubicBezTo>
                  <a:lnTo>
                    <a:pt x="267" y="13"/>
                  </a:lnTo>
                  <a:cubicBezTo>
                    <a:pt x="267" y="5"/>
                    <a:pt x="261" y="0"/>
                    <a:pt x="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2"/>
            <p:cNvSpPr/>
            <p:nvPr/>
          </p:nvSpPr>
          <p:spPr>
            <a:xfrm>
              <a:off x="6633526" y="792756"/>
              <a:ext cx="44443" cy="58347"/>
            </a:xfrm>
            <a:custGeom>
              <a:rect b="b" l="l" r="r" t="t"/>
              <a:pathLst>
                <a:path extrusionOk="0" h="2913" w="2213">
                  <a:moveTo>
                    <a:pt x="1561" y="0"/>
                  </a:moveTo>
                  <a:cubicBezTo>
                    <a:pt x="1438" y="0"/>
                    <a:pt x="1303" y="34"/>
                    <a:pt x="1161" y="105"/>
                  </a:cubicBezTo>
                  <a:cubicBezTo>
                    <a:pt x="493" y="539"/>
                    <a:pt x="93" y="1239"/>
                    <a:pt x="26" y="2006"/>
                  </a:cubicBezTo>
                  <a:cubicBezTo>
                    <a:pt x="1" y="2566"/>
                    <a:pt x="266" y="2912"/>
                    <a:pt x="645" y="2912"/>
                  </a:cubicBezTo>
                  <a:cubicBezTo>
                    <a:pt x="763" y="2912"/>
                    <a:pt x="892" y="2878"/>
                    <a:pt x="1027" y="2807"/>
                  </a:cubicBezTo>
                  <a:cubicBezTo>
                    <a:pt x="1694" y="2407"/>
                    <a:pt x="2128" y="1673"/>
                    <a:pt x="2161" y="906"/>
                  </a:cubicBezTo>
                  <a:cubicBezTo>
                    <a:pt x="2212" y="346"/>
                    <a:pt x="1953" y="0"/>
                    <a:pt x="15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2"/>
            <p:cNvSpPr/>
            <p:nvPr/>
          </p:nvSpPr>
          <p:spPr>
            <a:xfrm>
              <a:off x="6033160" y="2571620"/>
              <a:ext cx="22111" cy="724786"/>
            </a:xfrm>
            <a:custGeom>
              <a:rect b="b" l="l" r="r" t="t"/>
              <a:pathLst>
                <a:path extrusionOk="0" h="36185" w="1101">
                  <a:moveTo>
                    <a:pt x="550" y="0"/>
                  </a:moveTo>
                  <a:cubicBezTo>
                    <a:pt x="275" y="0"/>
                    <a:pt x="0" y="175"/>
                    <a:pt x="0" y="526"/>
                  </a:cubicBezTo>
                  <a:lnTo>
                    <a:pt x="0" y="35617"/>
                  </a:lnTo>
                  <a:cubicBezTo>
                    <a:pt x="0" y="35918"/>
                    <a:pt x="234" y="36184"/>
                    <a:pt x="567" y="36184"/>
                  </a:cubicBezTo>
                  <a:cubicBezTo>
                    <a:pt x="867" y="36184"/>
                    <a:pt x="1101" y="35918"/>
                    <a:pt x="1101" y="35617"/>
                  </a:cubicBezTo>
                  <a:lnTo>
                    <a:pt x="1101" y="526"/>
                  </a:lnTo>
                  <a:cubicBezTo>
                    <a:pt x="1101" y="175"/>
                    <a:pt x="826" y="0"/>
                    <a:pt x="55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2"/>
            <p:cNvSpPr/>
            <p:nvPr/>
          </p:nvSpPr>
          <p:spPr>
            <a:xfrm>
              <a:off x="6250352" y="2472752"/>
              <a:ext cx="242376" cy="567750"/>
            </a:xfrm>
            <a:custGeom>
              <a:rect b="b" l="l" r="r" t="t"/>
              <a:pathLst>
                <a:path extrusionOk="0" h="28345" w="12069">
                  <a:moveTo>
                    <a:pt x="704" y="0"/>
                  </a:moveTo>
                  <a:cubicBezTo>
                    <a:pt x="355" y="0"/>
                    <a:pt x="1" y="332"/>
                    <a:pt x="193" y="758"/>
                  </a:cubicBezTo>
                  <a:lnTo>
                    <a:pt x="10934" y="28011"/>
                  </a:lnTo>
                  <a:cubicBezTo>
                    <a:pt x="11034" y="28211"/>
                    <a:pt x="11234" y="28345"/>
                    <a:pt x="11434" y="28345"/>
                  </a:cubicBezTo>
                  <a:cubicBezTo>
                    <a:pt x="11501" y="28345"/>
                    <a:pt x="11568" y="28311"/>
                    <a:pt x="11634" y="28278"/>
                  </a:cubicBezTo>
                  <a:cubicBezTo>
                    <a:pt x="11935" y="28178"/>
                    <a:pt x="12068" y="27844"/>
                    <a:pt x="11968" y="27577"/>
                  </a:cubicBezTo>
                  <a:lnTo>
                    <a:pt x="1194" y="358"/>
                  </a:lnTo>
                  <a:cubicBezTo>
                    <a:pt x="1097" y="105"/>
                    <a:pt x="902" y="0"/>
                    <a:pt x="7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2"/>
            <p:cNvSpPr/>
            <p:nvPr/>
          </p:nvSpPr>
          <p:spPr>
            <a:xfrm>
              <a:off x="5619822" y="2520003"/>
              <a:ext cx="850112" cy="455022"/>
            </a:xfrm>
            <a:custGeom>
              <a:rect b="b" l="l" r="r" t="t"/>
              <a:pathLst>
                <a:path extrusionOk="0" h="22717" w="42331">
                  <a:moveTo>
                    <a:pt x="21149" y="0"/>
                  </a:moveTo>
                  <a:cubicBezTo>
                    <a:pt x="20982" y="0"/>
                    <a:pt x="20849" y="67"/>
                    <a:pt x="20749" y="167"/>
                  </a:cubicBezTo>
                  <a:lnTo>
                    <a:pt x="334" y="21716"/>
                  </a:lnTo>
                  <a:cubicBezTo>
                    <a:pt x="1" y="22101"/>
                    <a:pt x="357" y="22603"/>
                    <a:pt x="767" y="22603"/>
                  </a:cubicBezTo>
                  <a:cubicBezTo>
                    <a:pt x="891" y="22603"/>
                    <a:pt x="1019" y="22558"/>
                    <a:pt x="1135" y="22450"/>
                  </a:cubicBezTo>
                  <a:lnTo>
                    <a:pt x="21149" y="1335"/>
                  </a:lnTo>
                  <a:lnTo>
                    <a:pt x="41163" y="22550"/>
                  </a:lnTo>
                  <a:cubicBezTo>
                    <a:pt x="41263" y="22650"/>
                    <a:pt x="41397" y="22717"/>
                    <a:pt x="41564" y="22717"/>
                  </a:cubicBezTo>
                  <a:cubicBezTo>
                    <a:pt x="42064" y="22717"/>
                    <a:pt x="42331" y="22150"/>
                    <a:pt x="41997" y="21783"/>
                  </a:cubicBezTo>
                  <a:lnTo>
                    <a:pt x="21549" y="167"/>
                  </a:lnTo>
                  <a:cubicBezTo>
                    <a:pt x="21449" y="67"/>
                    <a:pt x="21283" y="0"/>
                    <a:pt x="2114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2"/>
            <p:cNvSpPr/>
            <p:nvPr/>
          </p:nvSpPr>
          <p:spPr>
            <a:xfrm>
              <a:off x="5595703" y="2473073"/>
              <a:ext cx="242376" cy="567430"/>
            </a:xfrm>
            <a:custGeom>
              <a:rect b="b" l="l" r="r" t="t"/>
              <a:pathLst>
                <a:path extrusionOk="0" h="28329" w="12069">
                  <a:moveTo>
                    <a:pt x="11362" y="1"/>
                  </a:moveTo>
                  <a:cubicBezTo>
                    <a:pt x="11165" y="1"/>
                    <a:pt x="10971" y="103"/>
                    <a:pt x="10875" y="342"/>
                  </a:cubicBezTo>
                  <a:lnTo>
                    <a:pt x="101" y="27595"/>
                  </a:lnTo>
                  <a:cubicBezTo>
                    <a:pt x="1" y="27862"/>
                    <a:pt x="134" y="28162"/>
                    <a:pt x="434" y="28295"/>
                  </a:cubicBezTo>
                  <a:cubicBezTo>
                    <a:pt x="501" y="28295"/>
                    <a:pt x="568" y="28329"/>
                    <a:pt x="635" y="28329"/>
                  </a:cubicBezTo>
                  <a:cubicBezTo>
                    <a:pt x="835" y="28329"/>
                    <a:pt x="1035" y="28195"/>
                    <a:pt x="1135" y="27995"/>
                  </a:cubicBezTo>
                  <a:lnTo>
                    <a:pt x="11876" y="776"/>
                  </a:lnTo>
                  <a:cubicBezTo>
                    <a:pt x="12068" y="326"/>
                    <a:pt x="11712" y="1"/>
                    <a:pt x="1136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2"/>
            <p:cNvSpPr/>
            <p:nvPr/>
          </p:nvSpPr>
          <p:spPr>
            <a:xfrm>
              <a:off x="6442461" y="2958300"/>
              <a:ext cx="51592" cy="84887"/>
            </a:xfrm>
            <a:custGeom>
              <a:rect b="b" l="l" r="r" t="t"/>
              <a:pathLst>
                <a:path extrusionOk="0" h="4238" w="2569">
                  <a:moveTo>
                    <a:pt x="1134" y="1"/>
                  </a:moveTo>
                  <a:lnTo>
                    <a:pt x="0" y="401"/>
                  </a:lnTo>
                  <a:lnTo>
                    <a:pt x="1301" y="3904"/>
                  </a:lnTo>
                  <a:lnTo>
                    <a:pt x="1301" y="3970"/>
                  </a:lnTo>
                  <a:cubicBezTo>
                    <a:pt x="1335" y="4037"/>
                    <a:pt x="1401" y="4104"/>
                    <a:pt x="1468" y="4137"/>
                  </a:cubicBezTo>
                  <a:cubicBezTo>
                    <a:pt x="1618" y="4204"/>
                    <a:pt x="1768" y="4237"/>
                    <a:pt x="1914" y="4237"/>
                  </a:cubicBezTo>
                  <a:cubicBezTo>
                    <a:pt x="2060" y="4237"/>
                    <a:pt x="2202" y="4204"/>
                    <a:pt x="2335" y="4137"/>
                  </a:cubicBezTo>
                  <a:cubicBezTo>
                    <a:pt x="2435" y="4104"/>
                    <a:pt x="2535" y="4004"/>
                    <a:pt x="2569" y="3904"/>
                  </a:cubicBezTo>
                  <a:cubicBezTo>
                    <a:pt x="2569" y="3870"/>
                    <a:pt x="2569" y="3870"/>
                    <a:pt x="2569" y="3837"/>
                  </a:cubicBezTo>
                  <a:cubicBezTo>
                    <a:pt x="2569" y="3803"/>
                    <a:pt x="2569" y="3770"/>
                    <a:pt x="2569" y="3737"/>
                  </a:cubicBezTo>
                  <a:lnTo>
                    <a:pt x="11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2"/>
            <p:cNvSpPr/>
            <p:nvPr/>
          </p:nvSpPr>
          <p:spPr>
            <a:xfrm>
              <a:off x="5594377" y="2958300"/>
              <a:ext cx="51592" cy="84887"/>
            </a:xfrm>
            <a:custGeom>
              <a:rect b="b" l="l" r="r" t="t"/>
              <a:pathLst>
                <a:path extrusionOk="0" h="4238" w="2569">
                  <a:moveTo>
                    <a:pt x="1434" y="1"/>
                  </a:moveTo>
                  <a:lnTo>
                    <a:pt x="0" y="3737"/>
                  </a:lnTo>
                  <a:cubicBezTo>
                    <a:pt x="0" y="3770"/>
                    <a:pt x="0" y="3803"/>
                    <a:pt x="0" y="3837"/>
                  </a:cubicBezTo>
                  <a:lnTo>
                    <a:pt x="0" y="3904"/>
                  </a:lnTo>
                  <a:cubicBezTo>
                    <a:pt x="33" y="4004"/>
                    <a:pt x="100" y="4104"/>
                    <a:pt x="200" y="4137"/>
                  </a:cubicBezTo>
                  <a:cubicBezTo>
                    <a:pt x="334" y="4204"/>
                    <a:pt x="484" y="4237"/>
                    <a:pt x="634" y="4237"/>
                  </a:cubicBezTo>
                  <a:cubicBezTo>
                    <a:pt x="784" y="4237"/>
                    <a:pt x="934" y="4204"/>
                    <a:pt x="1068" y="4137"/>
                  </a:cubicBezTo>
                  <a:cubicBezTo>
                    <a:pt x="1134" y="4104"/>
                    <a:pt x="1201" y="4037"/>
                    <a:pt x="1234" y="3970"/>
                  </a:cubicBezTo>
                  <a:lnTo>
                    <a:pt x="1234" y="3904"/>
                  </a:lnTo>
                  <a:lnTo>
                    <a:pt x="2569" y="401"/>
                  </a:lnTo>
                  <a:lnTo>
                    <a:pt x="14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2"/>
            <p:cNvSpPr/>
            <p:nvPr/>
          </p:nvSpPr>
          <p:spPr>
            <a:xfrm>
              <a:off x="6031814" y="3227903"/>
              <a:ext cx="24802" cy="72509"/>
            </a:xfrm>
            <a:custGeom>
              <a:rect b="b" l="l" r="r" t="t"/>
              <a:pathLst>
                <a:path extrusionOk="0" h="3620" w="1235">
                  <a:moveTo>
                    <a:pt x="617" y="0"/>
                  </a:moveTo>
                  <a:cubicBezTo>
                    <a:pt x="401" y="0"/>
                    <a:pt x="184" y="50"/>
                    <a:pt x="0" y="150"/>
                  </a:cubicBezTo>
                  <a:lnTo>
                    <a:pt x="0" y="3253"/>
                  </a:lnTo>
                  <a:cubicBezTo>
                    <a:pt x="0" y="3353"/>
                    <a:pt x="67" y="3453"/>
                    <a:pt x="167" y="3520"/>
                  </a:cubicBezTo>
                  <a:cubicBezTo>
                    <a:pt x="317" y="3586"/>
                    <a:pt x="467" y="3620"/>
                    <a:pt x="617" y="3620"/>
                  </a:cubicBezTo>
                  <a:cubicBezTo>
                    <a:pt x="768" y="3620"/>
                    <a:pt x="918" y="3586"/>
                    <a:pt x="1068" y="3520"/>
                  </a:cubicBezTo>
                  <a:cubicBezTo>
                    <a:pt x="1168" y="3453"/>
                    <a:pt x="1235" y="3353"/>
                    <a:pt x="1235" y="3253"/>
                  </a:cubicBezTo>
                  <a:lnTo>
                    <a:pt x="1235" y="150"/>
                  </a:lnTo>
                  <a:cubicBezTo>
                    <a:pt x="1051" y="50"/>
                    <a:pt x="834" y="0"/>
                    <a:pt x="61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2"/>
            <p:cNvSpPr/>
            <p:nvPr/>
          </p:nvSpPr>
          <p:spPr>
            <a:xfrm>
              <a:off x="5539432" y="1694647"/>
              <a:ext cx="995490" cy="1075451"/>
            </a:xfrm>
            <a:custGeom>
              <a:rect b="b" l="l" r="r" t="t"/>
              <a:pathLst>
                <a:path extrusionOk="0" h="53692" w="49570">
                  <a:moveTo>
                    <a:pt x="15096" y="1"/>
                  </a:moveTo>
                  <a:cubicBezTo>
                    <a:pt x="12979" y="1"/>
                    <a:pt x="10447" y="1385"/>
                    <a:pt x="7473" y="3046"/>
                  </a:cubicBezTo>
                  <a:cubicBezTo>
                    <a:pt x="3804" y="5047"/>
                    <a:pt x="901" y="7616"/>
                    <a:pt x="334" y="14487"/>
                  </a:cubicBezTo>
                  <a:cubicBezTo>
                    <a:pt x="1" y="18657"/>
                    <a:pt x="334" y="26629"/>
                    <a:pt x="1168" y="32667"/>
                  </a:cubicBezTo>
                  <a:cubicBezTo>
                    <a:pt x="2403" y="42741"/>
                    <a:pt x="3904" y="42774"/>
                    <a:pt x="6072" y="44442"/>
                  </a:cubicBezTo>
                  <a:cubicBezTo>
                    <a:pt x="9841" y="47377"/>
                    <a:pt x="18314" y="51447"/>
                    <a:pt x="21883" y="52848"/>
                  </a:cubicBezTo>
                  <a:cubicBezTo>
                    <a:pt x="23389" y="53446"/>
                    <a:pt x="24832" y="53691"/>
                    <a:pt x="26209" y="53691"/>
                  </a:cubicBezTo>
                  <a:cubicBezTo>
                    <a:pt x="30749" y="53691"/>
                    <a:pt x="34574" y="51022"/>
                    <a:pt x="37594" y="49512"/>
                  </a:cubicBezTo>
                  <a:cubicBezTo>
                    <a:pt x="41230" y="47678"/>
                    <a:pt x="44699" y="45610"/>
                    <a:pt x="48068" y="43308"/>
                  </a:cubicBezTo>
                  <a:cubicBezTo>
                    <a:pt x="49036" y="42607"/>
                    <a:pt x="49570" y="41874"/>
                    <a:pt x="49536" y="41106"/>
                  </a:cubicBezTo>
                  <a:cubicBezTo>
                    <a:pt x="49536" y="40806"/>
                    <a:pt x="49536" y="39539"/>
                    <a:pt x="49536" y="39238"/>
                  </a:cubicBezTo>
                  <a:cubicBezTo>
                    <a:pt x="49536" y="38271"/>
                    <a:pt x="48669" y="37204"/>
                    <a:pt x="46868" y="36036"/>
                  </a:cubicBezTo>
                  <a:cubicBezTo>
                    <a:pt x="43532" y="33868"/>
                    <a:pt x="33792" y="28431"/>
                    <a:pt x="29088" y="25829"/>
                  </a:cubicBezTo>
                  <a:cubicBezTo>
                    <a:pt x="29088" y="25829"/>
                    <a:pt x="29088" y="25795"/>
                    <a:pt x="29055" y="25795"/>
                  </a:cubicBezTo>
                  <a:cubicBezTo>
                    <a:pt x="25452" y="23627"/>
                    <a:pt x="24352" y="14287"/>
                    <a:pt x="21883" y="6381"/>
                  </a:cubicBezTo>
                  <a:cubicBezTo>
                    <a:pt x="21049" y="3680"/>
                    <a:pt x="19982" y="2145"/>
                    <a:pt x="18748" y="1445"/>
                  </a:cubicBezTo>
                  <a:cubicBezTo>
                    <a:pt x="18447" y="1278"/>
                    <a:pt x="17380" y="677"/>
                    <a:pt x="17146" y="544"/>
                  </a:cubicBezTo>
                  <a:cubicBezTo>
                    <a:pt x="16512" y="167"/>
                    <a:pt x="15829" y="1"/>
                    <a:pt x="150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2"/>
            <p:cNvSpPr/>
            <p:nvPr/>
          </p:nvSpPr>
          <p:spPr>
            <a:xfrm>
              <a:off x="5609781" y="2183920"/>
              <a:ext cx="939881" cy="547821"/>
            </a:xfrm>
            <a:custGeom>
              <a:rect b="b" l="l" r="r" t="t"/>
              <a:pathLst>
                <a:path extrusionOk="0" h="27350" w="46801">
                  <a:moveTo>
                    <a:pt x="23050" y="1"/>
                  </a:moveTo>
                  <a:cubicBezTo>
                    <a:pt x="23050" y="1"/>
                    <a:pt x="0" y="13577"/>
                    <a:pt x="1001" y="16079"/>
                  </a:cubicBezTo>
                  <a:cubicBezTo>
                    <a:pt x="2002" y="18614"/>
                    <a:pt x="13910" y="24752"/>
                    <a:pt x="18380" y="26520"/>
                  </a:cubicBezTo>
                  <a:cubicBezTo>
                    <a:pt x="19880" y="27107"/>
                    <a:pt x="21318" y="27349"/>
                    <a:pt x="22690" y="27349"/>
                  </a:cubicBezTo>
                  <a:cubicBezTo>
                    <a:pt x="27237" y="27349"/>
                    <a:pt x="31068" y="24696"/>
                    <a:pt x="34091" y="23184"/>
                  </a:cubicBezTo>
                  <a:cubicBezTo>
                    <a:pt x="37727" y="21349"/>
                    <a:pt x="41196" y="19281"/>
                    <a:pt x="44532" y="16980"/>
                  </a:cubicBezTo>
                  <a:cubicBezTo>
                    <a:pt x="46800" y="15378"/>
                    <a:pt x="46600" y="13711"/>
                    <a:pt x="43365" y="11609"/>
                  </a:cubicBezTo>
                  <a:cubicBezTo>
                    <a:pt x="38895" y="8707"/>
                    <a:pt x="23050" y="1"/>
                    <a:pt x="2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62"/>
            <p:cNvSpPr/>
            <p:nvPr/>
          </p:nvSpPr>
          <p:spPr>
            <a:xfrm>
              <a:off x="5570921" y="1694367"/>
              <a:ext cx="342346" cy="200280"/>
            </a:xfrm>
            <a:custGeom>
              <a:rect b="b" l="l" r="r" t="t"/>
              <a:pathLst>
                <a:path extrusionOk="0" h="9999" w="17047">
                  <a:moveTo>
                    <a:pt x="13542" y="1"/>
                  </a:moveTo>
                  <a:cubicBezTo>
                    <a:pt x="11433" y="1"/>
                    <a:pt x="8892" y="1383"/>
                    <a:pt x="5905" y="3026"/>
                  </a:cubicBezTo>
                  <a:cubicBezTo>
                    <a:pt x="3403" y="4394"/>
                    <a:pt x="1268" y="5995"/>
                    <a:pt x="1" y="9031"/>
                  </a:cubicBezTo>
                  <a:lnTo>
                    <a:pt x="1668" y="9998"/>
                  </a:lnTo>
                  <a:cubicBezTo>
                    <a:pt x="2936" y="6963"/>
                    <a:pt x="5071" y="5328"/>
                    <a:pt x="7573" y="3960"/>
                  </a:cubicBezTo>
                  <a:cubicBezTo>
                    <a:pt x="10558" y="2327"/>
                    <a:pt x="13095" y="928"/>
                    <a:pt x="15212" y="928"/>
                  </a:cubicBezTo>
                  <a:cubicBezTo>
                    <a:pt x="15863" y="928"/>
                    <a:pt x="16474" y="1061"/>
                    <a:pt x="17046" y="1359"/>
                  </a:cubicBezTo>
                  <a:cubicBezTo>
                    <a:pt x="16646" y="1125"/>
                    <a:pt x="15779" y="658"/>
                    <a:pt x="15545" y="525"/>
                  </a:cubicBezTo>
                  <a:cubicBezTo>
                    <a:pt x="14927" y="161"/>
                    <a:pt x="14260" y="1"/>
                    <a:pt x="1354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62"/>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2"/>
            <p:cNvSpPr/>
            <p:nvPr/>
          </p:nvSpPr>
          <p:spPr>
            <a:xfrm>
              <a:off x="5567567" y="1713135"/>
              <a:ext cx="601591" cy="830945"/>
            </a:xfrm>
            <a:custGeom>
              <a:rect b="b" l="l" r="r" t="t"/>
              <a:pathLst>
                <a:path extrusionOk="0" h="41485" w="29956">
                  <a:moveTo>
                    <a:pt x="15400" y="0"/>
                  </a:moveTo>
                  <a:cubicBezTo>
                    <a:pt x="13288" y="0"/>
                    <a:pt x="10745" y="1396"/>
                    <a:pt x="7773" y="3023"/>
                  </a:cubicBezTo>
                  <a:cubicBezTo>
                    <a:pt x="4070" y="5058"/>
                    <a:pt x="1135" y="7627"/>
                    <a:pt x="568" y="14465"/>
                  </a:cubicBezTo>
                  <a:cubicBezTo>
                    <a:pt x="1" y="21303"/>
                    <a:pt x="1268" y="38415"/>
                    <a:pt x="3637" y="40383"/>
                  </a:cubicBezTo>
                  <a:cubicBezTo>
                    <a:pt x="3703" y="40450"/>
                    <a:pt x="4271" y="40984"/>
                    <a:pt x="4871" y="41484"/>
                  </a:cubicBezTo>
                  <a:cubicBezTo>
                    <a:pt x="7703" y="35820"/>
                    <a:pt x="23813" y="26122"/>
                    <a:pt x="29549" y="26122"/>
                  </a:cubicBezTo>
                  <a:cubicBezTo>
                    <a:pt x="29691" y="26122"/>
                    <a:pt x="29827" y="26128"/>
                    <a:pt x="29956" y="26140"/>
                  </a:cubicBezTo>
                  <a:cubicBezTo>
                    <a:pt x="26320" y="23972"/>
                    <a:pt x="22984" y="13364"/>
                    <a:pt x="20482" y="5458"/>
                  </a:cubicBezTo>
                  <a:cubicBezTo>
                    <a:pt x="19226" y="1421"/>
                    <a:pt x="17532" y="0"/>
                    <a:pt x="154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2"/>
            <p:cNvSpPr/>
            <p:nvPr/>
          </p:nvSpPr>
          <p:spPr>
            <a:xfrm>
              <a:off x="8268583" y="3106642"/>
              <a:ext cx="308186" cy="149103"/>
            </a:xfrm>
            <a:custGeom>
              <a:rect b="b" l="l" r="r" t="t"/>
              <a:pathLst>
                <a:path extrusionOk="0" h="7444" w="15346">
                  <a:moveTo>
                    <a:pt x="34" y="0"/>
                  </a:moveTo>
                  <a:cubicBezTo>
                    <a:pt x="1" y="367"/>
                    <a:pt x="34" y="734"/>
                    <a:pt x="134" y="1067"/>
                  </a:cubicBezTo>
                  <a:cubicBezTo>
                    <a:pt x="301" y="1368"/>
                    <a:pt x="1202" y="2001"/>
                    <a:pt x="2202" y="2502"/>
                  </a:cubicBezTo>
                  <a:cubicBezTo>
                    <a:pt x="3003" y="2869"/>
                    <a:pt x="3303" y="3402"/>
                    <a:pt x="4304" y="4537"/>
                  </a:cubicBezTo>
                  <a:cubicBezTo>
                    <a:pt x="5171" y="5504"/>
                    <a:pt x="6272" y="6271"/>
                    <a:pt x="7506" y="6772"/>
                  </a:cubicBezTo>
                  <a:cubicBezTo>
                    <a:pt x="8463" y="7173"/>
                    <a:pt x="9584" y="7443"/>
                    <a:pt x="10725" y="7443"/>
                  </a:cubicBezTo>
                  <a:cubicBezTo>
                    <a:pt x="11573" y="7443"/>
                    <a:pt x="12433" y="7294"/>
                    <a:pt x="13244" y="6938"/>
                  </a:cubicBezTo>
                  <a:cubicBezTo>
                    <a:pt x="14011" y="6605"/>
                    <a:pt x="14711" y="6104"/>
                    <a:pt x="15278" y="5504"/>
                  </a:cubicBezTo>
                  <a:cubicBezTo>
                    <a:pt x="15312" y="5304"/>
                    <a:pt x="15345" y="5104"/>
                    <a:pt x="15312" y="4904"/>
                  </a:cubicBezTo>
                  <a:lnTo>
                    <a:pt x="3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2"/>
            <p:cNvSpPr/>
            <p:nvPr/>
          </p:nvSpPr>
          <p:spPr>
            <a:xfrm>
              <a:off x="8263221" y="3001384"/>
              <a:ext cx="328951" cy="235292"/>
            </a:xfrm>
            <a:custGeom>
              <a:rect b="b" l="l" r="r" t="t"/>
              <a:pathLst>
                <a:path extrusionOk="0" h="11747" w="16380">
                  <a:moveTo>
                    <a:pt x="5470" y="0"/>
                  </a:moveTo>
                  <a:cubicBezTo>
                    <a:pt x="4734" y="0"/>
                    <a:pt x="3742" y="174"/>
                    <a:pt x="3270" y="1019"/>
                  </a:cubicBezTo>
                  <a:cubicBezTo>
                    <a:pt x="3036" y="1452"/>
                    <a:pt x="3403" y="1753"/>
                    <a:pt x="3170" y="1886"/>
                  </a:cubicBezTo>
                  <a:cubicBezTo>
                    <a:pt x="3141" y="1903"/>
                    <a:pt x="3108" y="1910"/>
                    <a:pt x="3073" y="1910"/>
                  </a:cubicBezTo>
                  <a:cubicBezTo>
                    <a:pt x="2840" y="1910"/>
                    <a:pt x="2502" y="1584"/>
                    <a:pt x="2294" y="1584"/>
                  </a:cubicBezTo>
                  <a:cubicBezTo>
                    <a:pt x="2286" y="1584"/>
                    <a:pt x="2277" y="1585"/>
                    <a:pt x="2269" y="1586"/>
                  </a:cubicBezTo>
                  <a:cubicBezTo>
                    <a:pt x="1702" y="1686"/>
                    <a:pt x="1135" y="1753"/>
                    <a:pt x="568" y="1753"/>
                  </a:cubicBezTo>
                  <a:lnTo>
                    <a:pt x="435" y="1219"/>
                  </a:lnTo>
                  <a:cubicBezTo>
                    <a:pt x="1" y="1386"/>
                    <a:pt x="168" y="2220"/>
                    <a:pt x="168" y="3120"/>
                  </a:cubicBezTo>
                  <a:cubicBezTo>
                    <a:pt x="134" y="4088"/>
                    <a:pt x="201" y="5255"/>
                    <a:pt x="501" y="5722"/>
                  </a:cubicBezTo>
                  <a:cubicBezTo>
                    <a:pt x="1035" y="6556"/>
                    <a:pt x="2603" y="7090"/>
                    <a:pt x="3370" y="7723"/>
                  </a:cubicBezTo>
                  <a:cubicBezTo>
                    <a:pt x="4171" y="8391"/>
                    <a:pt x="4971" y="9425"/>
                    <a:pt x="6039" y="10225"/>
                  </a:cubicBezTo>
                  <a:cubicBezTo>
                    <a:pt x="6539" y="10659"/>
                    <a:pt x="7139" y="10992"/>
                    <a:pt x="7740" y="11293"/>
                  </a:cubicBezTo>
                  <a:cubicBezTo>
                    <a:pt x="8452" y="11649"/>
                    <a:pt x="9281" y="11747"/>
                    <a:pt x="10074" y="11747"/>
                  </a:cubicBezTo>
                  <a:cubicBezTo>
                    <a:pt x="10619" y="11747"/>
                    <a:pt x="11147" y="11700"/>
                    <a:pt x="11609" y="11660"/>
                  </a:cubicBezTo>
                  <a:cubicBezTo>
                    <a:pt x="13077" y="11560"/>
                    <a:pt x="16379" y="10192"/>
                    <a:pt x="15445" y="8724"/>
                  </a:cubicBezTo>
                  <a:cubicBezTo>
                    <a:pt x="14812" y="7723"/>
                    <a:pt x="13978" y="6856"/>
                    <a:pt x="12977" y="6222"/>
                  </a:cubicBezTo>
                  <a:cubicBezTo>
                    <a:pt x="12410" y="5889"/>
                    <a:pt x="11009" y="5155"/>
                    <a:pt x="10175" y="4688"/>
                  </a:cubicBezTo>
                  <a:cubicBezTo>
                    <a:pt x="7873" y="3287"/>
                    <a:pt x="6639" y="1286"/>
                    <a:pt x="6372" y="85"/>
                  </a:cubicBezTo>
                  <a:cubicBezTo>
                    <a:pt x="6372" y="85"/>
                    <a:pt x="5983" y="0"/>
                    <a:pt x="54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2"/>
            <p:cNvSpPr/>
            <p:nvPr/>
          </p:nvSpPr>
          <p:spPr>
            <a:xfrm>
              <a:off x="8418640" y="3125149"/>
              <a:ext cx="168171" cy="117095"/>
            </a:xfrm>
            <a:custGeom>
              <a:rect b="b" l="l" r="r" t="t"/>
              <a:pathLst>
                <a:path extrusionOk="0" h="5846" w="8374">
                  <a:moveTo>
                    <a:pt x="4771" y="1"/>
                  </a:moveTo>
                  <a:cubicBezTo>
                    <a:pt x="4204" y="1"/>
                    <a:pt x="3466" y="182"/>
                    <a:pt x="2503" y="744"/>
                  </a:cubicBezTo>
                  <a:cubicBezTo>
                    <a:pt x="134" y="2178"/>
                    <a:pt x="1" y="5114"/>
                    <a:pt x="1" y="5114"/>
                  </a:cubicBezTo>
                  <a:cubicBezTo>
                    <a:pt x="986" y="5606"/>
                    <a:pt x="2048" y="5846"/>
                    <a:pt x="3104" y="5846"/>
                  </a:cubicBezTo>
                  <a:cubicBezTo>
                    <a:pt x="4834" y="5846"/>
                    <a:pt x="6547" y="5202"/>
                    <a:pt x="7873" y="3980"/>
                  </a:cubicBezTo>
                  <a:cubicBezTo>
                    <a:pt x="8373" y="1945"/>
                    <a:pt x="6739" y="777"/>
                    <a:pt x="6339" y="544"/>
                  </a:cubicBezTo>
                  <a:cubicBezTo>
                    <a:pt x="6079" y="404"/>
                    <a:pt x="5616" y="1"/>
                    <a:pt x="477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2"/>
            <p:cNvSpPr/>
            <p:nvPr/>
          </p:nvSpPr>
          <p:spPr>
            <a:xfrm>
              <a:off x="7689806" y="2793272"/>
              <a:ext cx="232475" cy="271847"/>
            </a:xfrm>
            <a:custGeom>
              <a:rect b="b" l="l" r="r" t="t"/>
              <a:pathLst>
                <a:path extrusionOk="0" h="13572" w="11576">
                  <a:moveTo>
                    <a:pt x="767" y="0"/>
                  </a:moveTo>
                  <a:cubicBezTo>
                    <a:pt x="434" y="167"/>
                    <a:pt x="200" y="467"/>
                    <a:pt x="67" y="834"/>
                  </a:cubicBezTo>
                  <a:cubicBezTo>
                    <a:pt x="0" y="1201"/>
                    <a:pt x="300" y="2202"/>
                    <a:pt x="634" y="2969"/>
                  </a:cubicBezTo>
                  <a:cubicBezTo>
                    <a:pt x="1001" y="3903"/>
                    <a:pt x="1201" y="4904"/>
                    <a:pt x="1201" y="5905"/>
                  </a:cubicBezTo>
                  <a:cubicBezTo>
                    <a:pt x="1301" y="7372"/>
                    <a:pt x="1701" y="8773"/>
                    <a:pt x="2335" y="10074"/>
                  </a:cubicBezTo>
                  <a:cubicBezTo>
                    <a:pt x="3054" y="11574"/>
                    <a:pt x="5587" y="13572"/>
                    <a:pt x="8373" y="13572"/>
                  </a:cubicBezTo>
                  <a:cubicBezTo>
                    <a:pt x="8561" y="13572"/>
                    <a:pt x="8750" y="13563"/>
                    <a:pt x="8940" y="13544"/>
                  </a:cubicBezTo>
                  <a:cubicBezTo>
                    <a:pt x="11342" y="13310"/>
                    <a:pt x="11575" y="12143"/>
                    <a:pt x="11475" y="11575"/>
                  </a:cubicBezTo>
                  <a:lnTo>
                    <a:pt x="7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2"/>
            <p:cNvSpPr/>
            <p:nvPr/>
          </p:nvSpPr>
          <p:spPr>
            <a:xfrm>
              <a:off x="7699847" y="2737429"/>
              <a:ext cx="217072" cy="299789"/>
            </a:xfrm>
            <a:custGeom>
              <a:rect b="b" l="l" r="r" t="t"/>
              <a:pathLst>
                <a:path extrusionOk="0" h="14967" w="10809">
                  <a:moveTo>
                    <a:pt x="2858" y="0"/>
                  </a:moveTo>
                  <a:cubicBezTo>
                    <a:pt x="2514" y="0"/>
                    <a:pt x="2106" y="523"/>
                    <a:pt x="1535" y="1154"/>
                  </a:cubicBezTo>
                  <a:cubicBezTo>
                    <a:pt x="901" y="1888"/>
                    <a:pt x="201" y="2722"/>
                    <a:pt x="134" y="3255"/>
                  </a:cubicBezTo>
                  <a:cubicBezTo>
                    <a:pt x="1" y="4189"/>
                    <a:pt x="734" y="5390"/>
                    <a:pt x="1068" y="6358"/>
                  </a:cubicBezTo>
                  <a:cubicBezTo>
                    <a:pt x="1335" y="7292"/>
                    <a:pt x="1235" y="8159"/>
                    <a:pt x="1502" y="9393"/>
                  </a:cubicBezTo>
                  <a:cubicBezTo>
                    <a:pt x="1735" y="10828"/>
                    <a:pt x="2336" y="12162"/>
                    <a:pt x="3236" y="13263"/>
                  </a:cubicBezTo>
                  <a:cubicBezTo>
                    <a:pt x="3851" y="14014"/>
                    <a:pt x="6872" y="14967"/>
                    <a:pt x="8815" y="14967"/>
                  </a:cubicBezTo>
                  <a:cubicBezTo>
                    <a:pt x="9719" y="14967"/>
                    <a:pt x="10390" y="14760"/>
                    <a:pt x="10475" y="14230"/>
                  </a:cubicBezTo>
                  <a:cubicBezTo>
                    <a:pt x="10608" y="13163"/>
                    <a:pt x="10808" y="11895"/>
                    <a:pt x="10041" y="10928"/>
                  </a:cubicBezTo>
                  <a:cubicBezTo>
                    <a:pt x="9674" y="10427"/>
                    <a:pt x="9174" y="9793"/>
                    <a:pt x="8740" y="9260"/>
                  </a:cubicBezTo>
                  <a:cubicBezTo>
                    <a:pt x="6939" y="6758"/>
                    <a:pt x="7606" y="3823"/>
                    <a:pt x="7906" y="2655"/>
                  </a:cubicBezTo>
                  <a:cubicBezTo>
                    <a:pt x="7906" y="2655"/>
                    <a:pt x="6908" y="1510"/>
                    <a:pt x="5722" y="1510"/>
                  </a:cubicBezTo>
                  <a:cubicBezTo>
                    <a:pt x="5520" y="1510"/>
                    <a:pt x="5313" y="1543"/>
                    <a:pt x="5104" y="1621"/>
                  </a:cubicBezTo>
                  <a:cubicBezTo>
                    <a:pt x="4658" y="1780"/>
                    <a:pt x="4699" y="2426"/>
                    <a:pt x="4500" y="2426"/>
                  </a:cubicBezTo>
                  <a:cubicBezTo>
                    <a:pt x="4491" y="2426"/>
                    <a:pt x="4481" y="2425"/>
                    <a:pt x="4470" y="2422"/>
                  </a:cubicBezTo>
                  <a:cubicBezTo>
                    <a:pt x="4204" y="2388"/>
                    <a:pt x="4204" y="1521"/>
                    <a:pt x="4003" y="1421"/>
                  </a:cubicBezTo>
                  <a:cubicBezTo>
                    <a:pt x="3503" y="1154"/>
                    <a:pt x="3069" y="820"/>
                    <a:pt x="2736" y="420"/>
                  </a:cubicBezTo>
                  <a:lnTo>
                    <a:pt x="2969" y="20"/>
                  </a:lnTo>
                  <a:cubicBezTo>
                    <a:pt x="2933" y="7"/>
                    <a:pt x="2896" y="0"/>
                    <a:pt x="285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2"/>
            <p:cNvSpPr/>
            <p:nvPr/>
          </p:nvSpPr>
          <p:spPr>
            <a:xfrm>
              <a:off x="7764151" y="2942496"/>
              <a:ext cx="178212" cy="105378"/>
            </a:xfrm>
            <a:custGeom>
              <a:rect b="b" l="l" r="r" t="t"/>
              <a:pathLst>
                <a:path extrusionOk="0" h="5261" w="8874">
                  <a:moveTo>
                    <a:pt x="4948" y="1"/>
                  </a:moveTo>
                  <a:cubicBezTo>
                    <a:pt x="4591" y="1"/>
                    <a:pt x="4180" y="37"/>
                    <a:pt x="3704" y="123"/>
                  </a:cubicBezTo>
                  <a:cubicBezTo>
                    <a:pt x="1102" y="590"/>
                    <a:pt x="1" y="3025"/>
                    <a:pt x="1" y="3025"/>
                  </a:cubicBezTo>
                  <a:cubicBezTo>
                    <a:pt x="1540" y="4810"/>
                    <a:pt x="3313" y="5260"/>
                    <a:pt x="4718" y="5260"/>
                  </a:cubicBezTo>
                  <a:cubicBezTo>
                    <a:pt x="6151" y="5260"/>
                    <a:pt x="7203" y="4792"/>
                    <a:pt x="7238" y="4792"/>
                  </a:cubicBezTo>
                  <a:cubicBezTo>
                    <a:pt x="7239" y="4792"/>
                    <a:pt x="7239" y="4792"/>
                    <a:pt x="7239" y="4793"/>
                  </a:cubicBezTo>
                  <a:cubicBezTo>
                    <a:pt x="8874" y="3458"/>
                    <a:pt x="7573" y="1390"/>
                    <a:pt x="7273" y="1023"/>
                  </a:cubicBezTo>
                  <a:cubicBezTo>
                    <a:pt x="7028" y="723"/>
                    <a:pt x="6537" y="1"/>
                    <a:pt x="494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2"/>
            <p:cNvSpPr/>
            <p:nvPr/>
          </p:nvSpPr>
          <p:spPr>
            <a:xfrm>
              <a:off x="7737361" y="1782378"/>
              <a:ext cx="646476" cy="1049672"/>
            </a:xfrm>
            <a:custGeom>
              <a:rect b="b" l="l" r="r" t="t"/>
              <a:pathLst>
                <a:path extrusionOk="0" h="52405" w="32191">
                  <a:moveTo>
                    <a:pt x="32190" y="0"/>
                  </a:moveTo>
                  <a:lnTo>
                    <a:pt x="12610" y="2602"/>
                  </a:lnTo>
                  <a:lnTo>
                    <a:pt x="15512" y="24884"/>
                  </a:lnTo>
                  <a:lnTo>
                    <a:pt x="1" y="48034"/>
                  </a:lnTo>
                  <a:cubicBezTo>
                    <a:pt x="1235" y="51537"/>
                    <a:pt x="6038" y="52404"/>
                    <a:pt x="6038" y="52404"/>
                  </a:cubicBezTo>
                  <a:cubicBezTo>
                    <a:pt x="13677" y="43765"/>
                    <a:pt x="25152" y="33090"/>
                    <a:pt x="27820" y="28954"/>
                  </a:cubicBezTo>
                  <a:cubicBezTo>
                    <a:pt x="29588" y="26219"/>
                    <a:pt x="30923" y="19214"/>
                    <a:pt x="31556" y="11909"/>
                  </a:cubicBezTo>
                  <a:cubicBezTo>
                    <a:pt x="32190" y="4603"/>
                    <a:pt x="32190" y="0"/>
                    <a:pt x="321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2"/>
            <p:cNvSpPr/>
            <p:nvPr/>
          </p:nvSpPr>
          <p:spPr>
            <a:xfrm>
              <a:off x="8044844" y="2286814"/>
              <a:ext cx="98505" cy="304035"/>
            </a:xfrm>
            <a:custGeom>
              <a:rect b="b" l="l" r="r" t="t"/>
              <a:pathLst>
                <a:path extrusionOk="0" h="15179" w="4905">
                  <a:moveTo>
                    <a:pt x="1" y="1"/>
                  </a:moveTo>
                  <a:lnTo>
                    <a:pt x="2302" y="8674"/>
                  </a:lnTo>
                  <a:lnTo>
                    <a:pt x="2135" y="15178"/>
                  </a:lnTo>
                  <a:lnTo>
                    <a:pt x="3903" y="13377"/>
                  </a:lnTo>
                  <a:cubicBezTo>
                    <a:pt x="3903" y="13377"/>
                    <a:pt x="4904" y="6038"/>
                    <a:pt x="4537" y="4637"/>
                  </a:cubicBezTo>
                  <a:cubicBezTo>
                    <a:pt x="4204" y="3203"/>
                    <a:pt x="1" y="1"/>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2"/>
            <p:cNvSpPr/>
            <p:nvPr/>
          </p:nvSpPr>
          <p:spPr>
            <a:xfrm>
              <a:off x="8235086" y="1921346"/>
              <a:ext cx="122624" cy="352127"/>
            </a:xfrm>
            <a:custGeom>
              <a:rect b="b" l="l" r="r" t="t"/>
              <a:pathLst>
                <a:path extrusionOk="0" h="17580" w="6106">
                  <a:moveTo>
                    <a:pt x="6105" y="0"/>
                  </a:moveTo>
                  <a:cubicBezTo>
                    <a:pt x="4704" y="2602"/>
                    <a:pt x="2469" y="3970"/>
                    <a:pt x="1" y="5037"/>
                  </a:cubicBezTo>
                  <a:lnTo>
                    <a:pt x="3403" y="17580"/>
                  </a:lnTo>
                  <a:lnTo>
                    <a:pt x="1736" y="5838"/>
                  </a:lnTo>
                  <a:cubicBezTo>
                    <a:pt x="2636" y="5271"/>
                    <a:pt x="3503" y="4604"/>
                    <a:pt x="4271" y="3803"/>
                  </a:cubicBezTo>
                  <a:cubicBezTo>
                    <a:pt x="6105" y="1935"/>
                    <a:pt x="6105" y="1"/>
                    <a:pt x="6105"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2"/>
            <p:cNvSpPr/>
            <p:nvPr/>
          </p:nvSpPr>
          <p:spPr>
            <a:xfrm>
              <a:off x="7948388" y="1792393"/>
              <a:ext cx="447498" cy="1254900"/>
            </a:xfrm>
            <a:custGeom>
              <a:rect b="b" l="l" r="r" t="t"/>
              <a:pathLst>
                <a:path extrusionOk="0" h="62651" w="22283">
                  <a:moveTo>
                    <a:pt x="467" y="0"/>
                  </a:moveTo>
                  <a:cubicBezTo>
                    <a:pt x="167" y="2802"/>
                    <a:pt x="0" y="5604"/>
                    <a:pt x="0" y="8440"/>
                  </a:cubicBezTo>
                  <a:cubicBezTo>
                    <a:pt x="33" y="10875"/>
                    <a:pt x="734" y="14177"/>
                    <a:pt x="1835" y="17546"/>
                  </a:cubicBezTo>
                  <a:cubicBezTo>
                    <a:pt x="2969" y="20882"/>
                    <a:pt x="8006" y="31656"/>
                    <a:pt x="8439" y="32857"/>
                  </a:cubicBezTo>
                  <a:cubicBezTo>
                    <a:pt x="8573" y="33258"/>
                    <a:pt x="8373" y="38161"/>
                    <a:pt x="9340" y="42131"/>
                  </a:cubicBezTo>
                  <a:cubicBezTo>
                    <a:pt x="11708" y="51737"/>
                    <a:pt x="15378" y="62545"/>
                    <a:pt x="15378" y="62545"/>
                  </a:cubicBezTo>
                  <a:cubicBezTo>
                    <a:pt x="15846" y="62616"/>
                    <a:pt x="16315" y="62650"/>
                    <a:pt x="16782" y="62650"/>
                  </a:cubicBezTo>
                  <a:cubicBezTo>
                    <a:pt x="18744" y="62650"/>
                    <a:pt x="20666" y="62036"/>
                    <a:pt x="22283" y="60877"/>
                  </a:cubicBezTo>
                  <a:cubicBezTo>
                    <a:pt x="22283" y="60877"/>
                    <a:pt x="19080" y="29822"/>
                    <a:pt x="18647" y="27854"/>
                  </a:cubicBezTo>
                  <a:cubicBezTo>
                    <a:pt x="18213" y="25852"/>
                    <a:pt x="14277" y="11475"/>
                    <a:pt x="14277" y="11475"/>
                  </a:cubicBezTo>
                  <a:cubicBezTo>
                    <a:pt x="14277" y="11475"/>
                    <a:pt x="21349" y="6772"/>
                    <a:pt x="21482" y="67"/>
                  </a:cubicBezTo>
                  <a:lnTo>
                    <a:pt x="4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2"/>
            <p:cNvSpPr/>
            <p:nvPr/>
          </p:nvSpPr>
          <p:spPr>
            <a:xfrm>
              <a:off x="7967808" y="795961"/>
              <a:ext cx="111217" cy="302253"/>
            </a:xfrm>
            <a:custGeom>
              <a:rect b="b" l="l" r="r" t="t"/>
              <a:pathLst>
                <a:path extrusionOk="0" h="15090" w="5538">
                  <a:moveTo>
                    <a:pt x="1288" y="1"/>
                  </a:moveTo>
                  <a:cubicBezTo>
                    <a:pt x="778" y="1"/>
                    <a:pt x="292" y="313"/>
                    <a:pt x="67" y="812"/>
                  </a:cubicBezTo>
                  <a:lnTo>
                    <a:pt x="1969" y="1680"/>
                  </a:lnTo>
                  <a:cubicBezTo>
                    <a:pt x="1335" y="1913"/>
                    <a:pt x="834" y="2347"/>
                    <a:pt x="534" y="2914"/>
                  </a:cubicBezTo>
                  <a:cubicBezTo>
                    <a:pt x="0" y="3981"/>
                    <a:pt x="701" y="6250"/>
                    <a:pt x="1401" y="9085"/>
                  </a:cubicBezTo>
                  <a:cubicBezTo>
                    <a:pt x="1768" y="10853"/>
                    <a:pt x="2269" y="12554"/>
                    <a:pt x="2903" y="14255"/>
                  </a:cubicBezTo>
                  <a:cubicBezTo>
                    <a:pt x="3236" y="15089"/>
                    <a:pt x="3803" y="15089"/>
                    <a:pt x="3803" y="15089"/>
                  </a:cubicBezTo>
                  <a:lnTo>
                    <a:pt x="3803" y="12321"/>
                  </a:lnTo>
                  <a:lnTo>
                    <a:pt x="3670" y="9986"/>
                  </a:lnTo>
                  <a:cubicBezTo>
                    <a:pt x="3670" y="9986"/>
                    <a:pt x="5171" y="7951"/>
                    <a:pt x="5338" y="6283"/>
                  </a:cubicBezTo>
                  <a:cubicBezTo>
                    <a:pt x="5538" y="4115"/>
                    <a:pt x="5104" y="3247"/>
                    <a:pt x="5104" y="3247"/>
                  </a:cubicBezTo>
                  <a:lnTo>
                    <a:pt x="2769" y="1446"/>
                  </a:lnTo>
                  <a:cubicBezTo>
                    <a:pt x="2669" y="1479"/>
                    <a:pt x="2569" y="1479"/>
                    <a:pt x="2469" y="1513"/>
                  </a:cubicBezTo>
                  <a:cubicBezTo>
                    <a:pt x="2602" y="946"/>
                    <a:pt x="2335" y="345"/>
                    <a:pt x="1802" y="112"/>
                  </a:cubicBezTo>
                  <a:cubicBezTo>
                    <a:pt x="1634" y="36"/>
                    <a:pt x="1459" y="1"/>
                    <a:pt x="12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2"/>
            <p:cNvSpPr/>
            <p:nvPr/>
          </p:nvSpPr>
          <p:spPr>
            <a:xfrm>
              <a:off x="8103786" y="776812"/>
              <a:ext cx="221771" cy="189384"/>
            </a:xfrm>
            <a:custGeom>
              <a:rect b="b" l="l" r="r" t="t"/>
              <a:pathLst>
                <a:path extrusionOk="0" h="9455" w="11043">
                  <a:moveTo>
                    <a:pt x="6272" y="0"/>
                  </a:moveTo>
                  <a:cubicBezTo>
                    <a:pt x="2069" y="0"/>
                    <a:pt x="1" y="5104"/>
                    <a:pt x="2970" y="8073"/>
                  </a:cubicBezTo>
                  <a:cubicBezTo>
                    <a:pt x="3935" y="9028"/>
                    <a:pt x="5115" y="9455"/>
                    <a:pt x="6271" y="9455"/>
                  </a:cubicBezTo>
                  <a:cubicBezTo>
                    <a:pt x="8709" y="9455"/>
                    <a:pt x="11042" y="7555"/>
                    <a:pt x="11042" y="4704"/>
                  </a:cubicBezTo>
                  <a:cubicBezTo>
                    <a:pt x="11009" y="2102"/>
                    <a:pt x="8907" y="0"/>
                    <a:pt x="62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2"/>
            <p:cNvSpPr/>
            <p:nvPr/>
          </p:nvSpPr>
          <p:spPr>
            <a:xfrm>
              <a:off x="7943026" y="821499"/>
              <a:ext cx="370462" cy="425698"/>
            </a:xfrm>
            <a:custGeom>
              <a:rect b="b" l="l" r="r" t="t"/>
              <a:pathLst>
                <a:path extrusionOk="0" h="21253" w="18447">
                  <a:moveTo>
                    <a:pt x="13792" y="1"/>
                  </a:moveTo>
                  <a:cubicBezTo>
                    <a:pt x="11415" y="1"/>
                    <a:pt x="8490" y="618"/>
                    <a:pt x="6338" y="1972"/>
                  </a:cubicBezTo>
                  <a:cubicBezTo>
                    <a:pt x="6605" y="6576"/>
                    <a:pt x="5571" y="7843"/>
                    <a:pt x="5004" y="8344"/>
                  </a:cubicBezTo>
                  <a:cubicBezTo>
                    <a:pt x="4916" y="8416"/>
                    <a:pt x="4832" y="8447"/>
                    <a:pt x="4750" y="8447"/>
                  </a:cubicBezTo>
                  <a:cubicBezTo>
                    <a:pt x="4301" y="8447"/>
                    <a:pt x="3926" y="7499"/>
                    <a:pt x="3503" y="7076"/>
                  </a:cubicBezTo>
                  <a:cubicBezTo>
                    <a:pt x="3258" y="6832"/>
                    <a:pt x="2721" y="6532"/>
                    <a:pt x="2160" y="6532"/>
                  </a:cubicBezTo>
                  <a:cubicBezTo>
                    <a:pt x="1649" y="6532"/>
                    <a:pt x="1117" y="6780"/>
                    <a:pt x="767" y="7543"/>
                  </a:cubicBezTo>
                  <a:cubicBezTo>
                    <a:pt x="0" y="9144"/>
                    <a:pt x="1468" y="11413"/>
                    <a:pt x="2602" y="11946"/>
                  </a:cubicBezTo>
                  <a:cubicBezTo>
                    <a:pt x="2920" y="12099"/>
                    <a:pt x="3205" y="12160"/>
                    <a:pt x="3458" y="12160"/>
                  </a:cubicBezTo>
                  <a:cubicBezTo>
                    <a:pt x="4534" y="12160"/>
                    <a:pt x="5037" y="11046"/>
                    <a:pt x="5037" y="11046"/>
                  </a:cubicBezTo>
                  <a:lnTo>
                    <a:pt x="5037" y="18051"/>
                  </a:lnTo>
                  <a:cubicBezTo>
                    <a:pt x="6805" y="21253"/>
                    <a:pt x="10208" y="20619"/>
                    <a:pt x="12009" y="21053"/>
                  </a:cubicBezTo>
                  <a:cubicBezTo>
                    <a:pt x="12342" y="19785"/>
                    <a:pt x="12643" y="19151"/>
                    <a:pt x="12442" y="18451"/>
                  </a:cubicBezTo>
                  <a:lnTo>
                    <a:pt x="12442" y="16149"/>
                  </a:lnTo>
                  <a:cubicBezTo>
                    <a:pt x="12967" y="16263"/>
                    <a:pt x="13491" y="16315"/>
                    <a:pt x="14015" y="16315"/>
                  </a:cubicBezTo>
                  <a:cubicBezTo>
                    <a:pt x="14258" y="16315"/>
                    <a:pt x="14501" y="16304"/>
                    <a:pt x="14744" y="16283"/>
                  </a:cubicBezTo>
                  <a:cubicBezTo>
                    <a:pt x="16279" y="16049"/>
                    <a:pt x="17112" y="14782"/>
                    <a:pt x="17579" y="13114"/>
                  </a:cubicBezTo>
                  <a:cubicBezTo>
                    <a:pt x="18313" y="10445"/>
                    <a:pt x="18447" y="5975"/>
                    <a:pt x="17446" y="805"/>
                  </a:cubicBezTo>
                  <a:cubicBezTo>
                    <a:pt x="16748" y="281"/>
                    <a:pt x="15394" y="1"/>
                    <a:pt x="137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2"/>
            <p:cNvSpPr/>
            <p:nvPr/>
          </p:nvSpPr>
          <p:spPr>
            <a:xfrm>
              <a:off x="8142646" y="951854"/>
              <a:ext cx="28838" cy="28763"/>
            </a:xfrm>
            <a:custGeom>
              <a:rect b="b" l="l" r="r" t="t"/>
              <a:pathLst>
                <a:path extrusionOk="0" h="1436" w="1436">
                  <a:moveTo>
                    <a:pt x="735" y="1"/>
                  </a:moveTo>
                  <a:cubicBezTo>
                    <a:pt x="334" y="1"/>
                    <a:pt x="1" y="335"/>
                    <a:pt x="1" y="735"/>
                  </a:cubicBezTo>
                  <a:cubicBezTo>
                    <a:pt x="1" y="1135"/>
                    <a:pt x="334" y="1435"/>
                    <a:pt x="735" y="1435"/>
                  </a:cubicBezTo>
                  <a:cubicBezTo>
                    <a:pt x="1135" y="1435"/>
                    <a:pt x="1435" y="1135"/>
                    <a:pt x="1435" y="735"/>
                  </a:cubicBezTo>
                  <a:cubicBezTo>
                    <a:pt x="1435" y="335"/>
                    <a:pt x="1135" y="1"/>
                    <a:pt x="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2"/>
            <p:cNvSpPr/>
            <p:nvPr/>
          </p:nvSpPr>
          <p:spPr>
            <a:xfrm>
              <a:off x="8252517" y="946526"/>
              <a:ext cx="28818" cy="28743"/>
            </a:xfrm>
            <a:custGeom>
              <a:rect b="b" l="l" r="r" t="t"/>
              <a:pathLst>
                <a:path extrusionOk="0" h="1435" w="1435">
                  <a:moveTo>
                    <a:pt x="701" y="0"/>
                  </a:moveTo>
                  <a:cubicBezTo>
                    <a:pt x="300" y="0"/>
                    <a:pt x="0" y="334"/>
                    <a:pt x="0" y="734"/>
                  </a:cubicBezTo>
                  <a:cubicBezTo>
                    <a:pt x="0" y="1101"/>
                    <a:pt x="300" y="1435"/>
                    <a:pt x="701" y="1435"/>
                  </a:cubicBezTo>
                  <a:cubicBezTo>
                    <a:pt x="1101" y="1435"/>
                    <a:pt x="1435" y="1101"/>
                    <a:pt x="1435" y="734"/>
                  </a:cubicBezTo>
                  <a:cubicBezTo>
                    <a:pt x="1435" y="334"/>
                    <a:pt x="1101"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2"/>
            <p:cNvSpPr/>
            <p:nvPr/>
          </p:nvSpPr>
          <p:spPr>
            <a:xfrm>
              <a:off x="8066955" y="1086156"/>
              <a:ext cx="125957" cy="76855"/>
            </a:xfrm>
            <a:custGeom>
              <a:rect b="b" l="l" r="r" t="t"/>
              <a:pathLst>
                <a:path extrusionOk="0" h="3837" w="6272">
                  <a:moveTo>
                    <a:pt x="0" y="1"/>
                  </a:moveTo>
                  <a:cubicBezTo>
                    <a:pt x="167" y="701"/>
                    <a:pt x="501" y="1335"/>
                    <a:pt x="934" y="1936"/>
                  </a:cubicBezTo>
                  <a:cubicBezTo>
                    <a:pt x="1802" y="3036"/>
                    <a:pt x="6271" y="3837"/>
                    <a:pt x="6271" y="3837"/>
                  </a:cubicBezTo>
                  <a:lnTo>
                    <a:pt x="6271" y="2936"/>
                  </a:lnTo>
                  <a:cubicBezTo>
                    <a:pt x="6271" y="2936"/>
                    <a:pt x="2869" y="2269"/>
                    <a:pt x="1668" y="1635"/>
                  </a:cubicBezTo>
                  <a:cubicBezTo>
                    <a:pt x="968" y="1268"/>
                    <a:pt x="367" y="701"/>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2"/>
            <p:cNvSpPr/>
            <p:nvPr/>
          </p:nvSpPr>
          <p:spPr>
            <a:xfrm>
              <a:off x="8008675" y="717103"/>
              <a:ext cx="311520" cy="184877"/>
            </a:xfrm>
            <a:custGeom>
              <a:rect b="b" l="l" r="r" t="t"/>
              <a:pathLst>
                <a:path extrusionOk="0" h="9230" w="15512">
                  <a:moveTo>
                    <a:pt x="12648" y="1"/>
                  </a:moveTo>
                  <a:cubicBezTo>
                    <a:pt x="12413" y="1"/>
                    <a:pt x="12185" y="203"/>
                    <a:pt x="12009" y="380"/>
                  </a:cubicBezTo>
                  <a:cubicBezTo>
                    <a:pt x="11015" y="1303"/>
                    <a:pt x="9860" y="1508"/>
                    <a:pt x="8656" y="1508"/>
                  </a:cubicBezTo>
                  <a:cubicBezTo>
                    <a:pt x="7692" y="1508"/>
                    <a:pt x="6695" y="1376"/>
                    <a:pt x="5723" y="1376"/>
                  </a:cubicBezTo>
                  <a:cubicBezTo>
                    <a:pt x="5628" y="1376"/>
                    <a:pt x="5533" y="1377"/>
                    <a:pt x="5437" y="1380"/>
                  </a:cubicBezTo>
                  <a:cubicBezTo>
                    <a:pt x="3569" y="1447"/>
                    <a:pt x="1268" y="2214"/>
                    <a:pt x="434" y="4049"/>
                  </a:cubicBezTo>
                  <a:cubicBezTo>
                    <a:pt x="67" y="4883"/>
                    <a:pt x="0" y="5750"/>
                    <a:pt x="767" y="6350"/>
                  </a:cubicBezTo>
                  <a:cubicBezTo>
                    <a:pt x="1268" y="6717"/>
                    <a:pt x="1735" y="6684"/>
                    <a:pt x="2002" y="7318"/>
                  </a:cubicBezTo>
                  <a:cubicBezTo>
                    <a:pt x="2068" y="7451"/>
                    <a:pt x="2502" y="9219"/>
                    <a:pt x="2269" y="9219"/>
                  </a:cubicBezTo>
                  <a:cubicBezTo>
                    <a:pt x="2334" y="9226"/>
                    <a:pt x="2399" y="9230"/>
                    <a:pt x="2463" y="9230"/>
                  </a:cubicBezTo>
                  <a:cubicBezTo>
                    <a:pt x="3325" y="9230"/>
                    <a:pt x="4119" y="8623"/>
                    <a:pt x="4337" y="7785"/>
                  </a:cubicBezTo>
                  <a:cubicBezTo>
                    <a:pt x="4403" y="7585"/>
                    <a:pt x="4503" y="7218"/>
                    <a:pt x="4537" y="7018"/>
                  </a:cubicBezTo>
                  <a:cubicBezTo>
                    <a:pt x="4565" y="6819"/>
                    <a:pt x="4762" y="6669"/>
                    <a:pt x="4963" y="6669"/>
                  </a:cubicBezTo>
                  <a:cubicBezTo>
                    <a:pt x="4999" y="6669"/>
                    <a:pt x="5035" y="6674"/>
                    <a:pt x="5071" y="6684"/>
                  </a:cubicBezTo>
                  <a:cubicBezTo>
                    <a:pt x="5638" y="6817"/>
                    <a:pt x="6005" y="7051"/>
                    <a:pt x="6572" y="7218"/>
                  </a:cubicBezTo>
                  <a:cubicBezTo>
                    <a:pt x="7539" y="7491"/>
                    <a:pt x="8545" y="7632"/>
                    <a:pt x="9550" y="7632"/>
                  </a:cubicBezTo>
                  <a:cubicBezTo>
                    <a:pt x="10140" y="7632"/>
                    <a:pt x="10728" y="7583"/>
                    <a:pt x="11308" y="7485"/>
                  </a:cubicBezTo>
                  <a:cubicBezTo>
                    <a:pt x="12442" y="7284"/>
                    <a:pt x="13477" y="6717"/>
                    <a:pt x="14277" y="5883"/>
                  </a:cubicBezTo>
                  <a:cubicBezTo>
                    <a:pt x="15111" y="4916"/>
                    <a:pt x="15511" y="3649"/>
                    <a:pt x="15345" y="2381"/>
                  </a:cubicBezTo>
                  <a:cubicBezTo>
                    <a:pt x="15345" y="2314"/>
                    <a:pt x="15345" y="2281"/>
                    <a:pt x="15311" y="2214"/>
                  </a:cubicBezTo>
                  <a:cubicBezTo>
                    <a:pt x="15311" y="2114"/>
                    <a:pt x="15244" y="1981"/>
                    <a:pt x="15211" y="1914"/>
                  </a:cubicBezTo>
                  <a:cubicBezTo>
                    <a:pt x="15174" y="1877"/>
                    <a:pt x="15130" y="1861"/>
                    <a:pt x="15083" y="1861"/>
                  </a:cubicBezTo>
                  <a:cubicBezTo>
                    <a:pt x="14836" y="1861"/>
                    <a:pt x="14484" y="2302"/>
                    <a:pt x="14344" y="2414"/>
                  </a:cubicBezTo>
                  <a:cubicBezTo>
                    <a:pt x="14177" y="2548"/>
                    <a:pt x="14010" y="2681"/>
                    <a:pt x="13843" y="2781"/>
                  </a:cubicBezTo>
                  <a:cubicBezTo>
                    <a:pt x="13677" y="2881"/>
                    <a:pt x="13543" y="2981"/>
                    <a:pt x="13376" y="3081"/>
                  </a:cubicBezTo>
                  <a:cubicBezTo>
                    <a:pt x="13477" y="2514"/>
                    <a:pt x="13477" y="1914"/>
                    <a:pt x="13376" y="1347"/>
                  </a:cubicBezTo>
                  <a:cubicBezTo>
                    <a:pt x="13310" y="980"/>
                    <a:pt x="13210" y="79"/>
                    <a:pt x="12743" y="13"/>
                  </a:cubicBezTo>
                  <a:cubicBezTo>
                    <a:pt x="12711" y="5"/>
                    <a:pt x="12679" y="1"/>
                    <a:pt x="1264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2"/>
            <p:cNvSpPr/>
            <p:nvPr/>
          </p:nvSpPr>
          <p:spPr>
            <a:xfrm>
              <a:off x="8118527" y="917683"/>
              <a:ext cx="33518" cy="26179"/>
            </a:xfrm>
            <a:custGeom>
              <a:rect b="b" l="l" r="r" t="t"/>
              <a:pathLst>
                <a:path extrusionOk="0" h="1307" w="1669">
                  <a:moveTo>
                    <a:pt x="949" y="0"/>
                  </a:moveTo>
                  <a:cubicBezTo>
                    <a:pt x="797" y="0"/>
                    <a:pt x="643" y="45"/>
                    <a:pt x="501" y="139"/>
                  </a:cubicBezTo>
                  <a:cubicBezTo>
                    <a:pt x="101" y="406"/>
                    <a:pt x="1" y="906"/>
                    <a:pt x="268" y="1307"/>
                  </a:cubicBezTo>
                  <a:lnTo>
                    <a:pt x="1669" y="406"/>
                  </a:lnTo>
                  <a:cubicBezTo>
                    <a:pt x="1496" y="148"/>
                    <a:pt x="1227" y="0"/>
                    <a:pt x="9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2"/>
            <p:cNvSpPr/>
            <p:nvPr/>
          </p:nvSpPr>
          <p:spPr>
            <a:xfrm>
              <a:off x="8169436" y="1055430"/>
              <a:ext cx="49604" cy="30806"/>
            </a:xfrm>
            <a:custGeom>
              <a:rect b="b" l="l" r="r" t="t"/>
              <a:pathLst>
                <a:path extrusionOk="0" h="1538" w="2470">
                  <a:moveTo>
                    <a:pt x="168" y="0"/>
                  </a:moveTo>
                  <a:lnTo>
                    <a:pt x="168" y="0"/>
                  </a:lnTo>
                  <a:cubicBezTo>
                    <a:pt x="1" y="634"/>
                    <a:pt x="401" y="1301"/>
                    <a:pt x="1035" y="1501"/>
                  </a:cubicBezTo>
                  <a:cubicBezTo>
                    <a:pt x="1128" y="1526"/>
                    <a:pt x="1221" y="1537"/>
                    <a:pt x="1313" y="1537"/>
                  </a:cubicBezTo>
                  <a:cubicBezTo>
                    <a:pt x="1852" y="1537"/>
                    <a:pt x="2355" y="1142"/>
                    <a:pt x="2469" y="601"/>
                  </a:cubicBezTo>
                  <a:lnTo>
                    <a:pt x="168"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2"/>
            <p:cNvSpPr/>
            <p:nvPr/>
          </p:nvSpPr>
          <p:spPr>
            <a:xfrm>
              <a:off x="8172127" y="1064123"/>
              <a:ext cx="26810" cy="22053"/>
            </a:xfrm>
            <a:custGeom>
              <a:rect b="b" l="l" r="r" t="t"/>
              <a:pathLst>
                <a:path extrusionOk="0" h="1101" w="1335">
                  <a:moveTo>
                    <a:pt x="0" y="0"/>
                  </a:moveTo>
                  <a:cubicBezTo>
                    <a:pt x="67" y="500"/>
                    <a:pt x="434" y="901"/>
                    <a:pt x="901" y="1067"/>
                  </a:cubicBezTo>
                  <a:cubicBezTo>
                    <a:pt x="1034" y="1101"/>
                    <a:pt x="1201" y="1101"/>
                    <a:pt x="1335" y="1101"/>
                  </a:cubicBezTo>
                  <a:cubicBezTo>
                    <a:pt x="1268" y="467"/>
                    <a:pt x="734" y="0"/>
                    <a:pt x="100"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2"/>
            <p:cNvSpPr/>
            <p:nvPr/>
          </p:nvSpPr>
          <p:spPr>
            <a:xfrm>
              <a:off x="8261896" y="910893"/>
              <a:ext cx="34180" cy="24296"/>
            </a:xfrm>
            <a:custGeom>
              <a:rect b="b" l="l" r="r" t="t"/>
              <a:pathLst>
                <a:path extrusionOk="0" h="1213" w="1702">
                  <a:moveTo>
                    <a:pt x="770" y="0"/>
                  </a:moveTo>
                  <a:cubicBezTo>
                    <a:pt x="457" y="0"/>
                    <a:pt x="147" y="193"/>
                    <a:pt x="0" y="512"/>
                  </a:cubicBezTo>
                  <a:lnTo>
                    <a:pt x="1535" y="1212"/>
                  </a:lnTo>
                  <a:cubicBezTo>
                    <a:pt x="1701" y="778"/>
                    <a:pt x="1535" y="278"/>
                    <a:pt x="1101" y="78"/>
                  </a:cubicBezTo>
                  <a:cubicBezTo>
                    <a:pt x="995" y="25"/>
                    <a:pt x="882" y="0"/>
                    <a:pt x="7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62"/>
            <p:cNvSpPr/>
            <p:nvPr/>
          </p:nvSpPr>
          <p:spPr>
            <a:xfrm>
              <a:off x="8206287" y="946526"/>
              <a:ext cx="55629" cy="92218"/>
            </a:xfrm>
            <a:custGeom>
              <a:rect b="b" l="l" r="r" t="t"/>
              <a:pathLst>
                <a:path extrusionOk="0" h="4604" w="2770">
                  <a:moveTo>
                    <a:pt x="1" y="0"/>
                  </a:moveTo>
                  <a:lnTo>
                    <a:pt x="401" y="4603"/>
                  </a:lnTo>
                  <a:lnTo>
                    <a:pt x="2769" y="3770"/>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62"/>
            <p:cNvSpPr/>
            <p:nvPr/>
          </p:nvSpPr>
          <p:spPr>
            <a:xfrm>
              <a:off x="8323529" y="1148128"/>
              <a:ext cx="617657" cy="467440"/>
            </a:xfrm>
            <a:custGeom>
              <a:rect b="b" l="l" r="r" t="t"/>
              <a:pathLst>
                <a:path extrusionOk="0" h="23337" w="30756">
                  <a:moveTo>
                    <a:pt x="28752" y="1"/>
                  </a:moveTo>
                  <a:cubicBezTo>
                    <a:pt x="28523" y="1"/>
                    <a:pt x="28287" y="70"/>
                    <a:pt x="28120" y="209"/>
                  </a:cubicBezTo>
                  <a:cubicBezTo>
                    <a:pt x="27753" y="609"/>
                    <a:pt x="27420" y="1010"/>
                    <a:pt x="27120" y="1477"/>
                  </a:cubicBezTo>
                  <a:cubicBezTo>
                    <a:pt x="26386" y="2477"/>
                    <a:pt x="25518" y="3411"/>
                    <a:pt x="24518" y="4145"/>
                  </a:cubicBezTo>
                  <a:cubicBezTo>
                    <a:pt x="24248" y="4385"/>
                    <a:pt x="23924" y="4517"/>
                    <a:pt x="23570" y="4517"/>
                  </a:cubicBezTo>
                  <a:cubicBezTo>
                    <a:pt x="23531" y="4517"/>
                    <a:pt x="23491" y="4516"/>
                    <a:pt x="23450" y="4512"/>
                  </a:cubicBezTo>
                  <a:cubicBezTo>
                    <a:pt x="23450" y="4179"/>
                    <a:pt x="23484" y="3878"/>
                    <a:pt x="23584" y="3578"/>
                  </a:cubicBezTo>
                  <a:cubicBezTo>
                    <a:pt x="23717" y="3278"/>
                    <a:pt x="23784" y="2978"/>
                    <a:pt x="23817" y="2644"/>
                  </a:cubicBezTo>
                  <a:cubicBezTo>
                    <a:pt x="23851" y="2211"/>
                    <a:pt x="23750" y="1777"/>
                    <a:pt x="23550" y="1410"/>
                  </a:cubicBezTo>
                  <a:cubicBezTo>
                    <a:pt x="23459" y="1296"/>
                    <a:pt x="23337" y="1244"/>
                    <a:pt x="23215" y="1244"/>
                  </a:cubicBezTo>
                  <a:cubicBezTo>
                    <a:pt x="23159" y="1244"/>
                    <a:pt x="23103" y="1255"/>
                    <a:pt x="23050" y="1277"/>
                  </a:cubicBezTo>
                  <a:cubicBezTo>
                    <a:pt x="22983" y="1343"/>
                    <a:pt x="22917" y="1377"/>
                    <a:pt x="22883" y="1477"/>
                  </a:cubicBezTo>
                  <a:cubicBezTo>
                    <a:pt x="22616" y="1844"/>
                    <a:pt x="22383" y="2344"/>
                    <a:pt x="22149" y="2711"/>
                  </a:cubicBezTo>
                  <a:cubicBezTo>
                    <a:pt x="21849" y="3145"/>
                    <a:pt x="21616" y="3578"/>
                    <a:pt x="21382" y="4012"/>
                  </a:cubicBezTo>
                  <a:cubicBezTo>
                    <a:pt x="21149" y="4579"/>
                    <a:pt x="20982" y="5146"/>
                    <a:pt x="20815" y="5680"/>
                  </a:cubicBezTo>
                  <a:cubicBezTo>
                    <a:pt x="20415" y="6781"/>
                    <a:pt x="19848" y="7815"/>
                    <a:pt x="19114" y="8749"/>
                  </a:cubicBezTo>
                  <a:cubicBezTo>
                    <a:pt x="18313" y="9849"/>
                    <a:pt x="14043" y="14953"/>
                    <a:pt x="13243" y="15920"/>
                  </a:cubicBezTo>
                  <a:cubicBezTo>
                    <a:pt x="13243" y="15920"/>
                    <a:pt x="7839" y="10950"/>
                    <a:pt x="5804" y="9149"/>
                  </a:cubicBezTo>
                  <a:cubicBezTo>
                    <a:pt x="2102" y="5813"/>
                    <a:pt x="1301" y="4979"/>
                    <a:pt x="0" y="4746"/>
                  </a:cubicBezTo>
                  <a:lnTo>
                    <a:pt x="0" y="4746"/>
                  </a:lnTo>
                  <a:lnTo>
                    <a:pt x="1201" y="15353"/>
                  </a:lnTo>
                  <a:cubicBezTo>
                    <a:pt x="1201" y="15353"/>
                    <a:pt x="9107" y="20857"/>
                    <a:pt x="11041" y="22158"/>
                  </a:cubicBezTo>
                  <a:cubicBezTo>
                    <a:pt x="12191" y="22973"/>
                    <a:pt x="13028" y="23336"/>
                    <a:pt x="13781" y="23336"/>
                  </a:cubicBezTo>
                  <a:cubicBezTo>
                    <a:pt x="14602" y="23336"/>
                    <a:pt x="15324" y="22906"/>
                    <a:pt x="16245" y="22158"/>
                  </a:cubicBezTo>
                  <a:lnTo>
                    <a:pt x="17246" y="21091"/>
                  </a:lnTo>
                  <a:cubicBezTo>
                    <a:pt x="18080" y="20057"/>
                    <a:pt x="23183" y="12151"/>
                    <a:pt x="24318" y="10416"/>
                  </a:cubicBezTo>
                  <a:cubicBezTo>
                    <a:pt x="24818" y="9616"/>
                    <a:pt x="26219" y="8715"/>
                    <a:pt x="26686" y="8315"/>
                  </a:cubicBezTo>
                  <a:cubicBezTo>
                    <a:pt x="30755" y="5113"/>
                    <a:pt x="30722" y="3612"/>
                    <a:pt x="30522" y="2544"/>
                  </a:cubicBezTo>
                  <a:cubicBezTo>
                    <a:pt x="30322" y="1777"/>
                    <a:pt x="30022" y="1043"/>
                    <a:pt x="29555" y="409"/>
                  </a:cubicBezTo>
                  <a:cubicBezTo>
                    <a:pt x="29388" y="209"/>
                    <a:pt x="29154" y="42"/>
                    <a:pt x="28887" y="9"/>
                  </a:cubicBezTo>
                  <a:cubicBezTo>
                    <a:pt x="28843" y="3"/>
                    <a:pt x="28798" y="1"/>
                    <a:pt x="2875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62"/>
            <p:cNvSpPr/>
            <p:nvPr/>
          </p:nvSpPr>
          <p:spPr>
            <a:xfrm>
              <a:off x="8323529" y="1238504"/>
              <a:ext cx="403297" cy="381451"/>
            </a:xfrm>
            <a:custGeom>
              <a:rect b="b" l="l" r="r" t="t"/>
              <a:pathLst>
                <a:path extrusionOk="0" h="19044" w="20082">
                  <a:moveTo>
                    <a:pt x="0" y="0"/>
                  </a:moveTo>
                  <a:lnTo>
                    <a:pt x="134" y="10374"/>
                  </a:lnTo>
                  <a:cubicBezTo>
                    <a:pt x="134" y="10374"/>
                    <a:pt x="9340" y="16879"/>
                    <a:pt x="11375" y="18113"/>
                  </a:cubicBezTo>
                  <a:cubicBezTo>
                    <a:pt x="12373" y="18719"/>
                    <a:pt x="13163" y="19043"/>
                    <a:pt x="13894" y="19043"/>
                  </a:cubicBezTo>
                  <a:cubicBezTo>
                    <a:pt x="14652" y="19043"/>
                    <a:pt x="15347" y="18694"/>
                    <a:pt x="16145" y="17946"/>
                  </a:cubicBezTo>
                  <a:cubicBezTo>
                    <a:pt x="17713" y="16445"/>
                    <a:pt x="20081" y="12442"/>
                    <a:pt x="20081" y="12442"/>
                  </a:cubicBezTo>
                  <a:cubicBezTo>
                    <a:pt x="17346" y="11175"/>
                    <a:pt x="16212" y="7839"/>
                    <a:pt x="16212" y="7839"/>
                  </a:cubicBezTo>
                  <a:lnTo>
                    <a:pt x="13310" y="11208"/>
                  </a:lnTo>
                  <a:cubicBezTo>
                    <a:pt x="13310" y="11208"/>
                    <a:pt x="6171" y="4704"/>
                    <a:pt x="4470" y="3102"/>
                  </a:cubicBezTo>
                  <a:cubicBezTo>
                    <a:pt x="2769" y="1501"/>
                    <a:pt x="1535" y="300"/>
                    <a:pt x="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62"/>
            <p:cNvSpPr/>
            <p:nvPr/>
          </p:nvSpPr>
          <p:spPr>
            <a:xfrm>
              <a:off x="7857273" y="1182380"/>
              <a:ext cx="528571" cy="698927"/>
            </a:xfrm>
            <a:custGeom>
              <a:rect b="b" l="l" r="r" t="t"/>
              <a:pathLst>
                <a:path extrusionOk="0" h="34894" w="26320">
                  <a:moveTo>
                    <a:pt x="6272" y="0"/>
                  </a:moveTo>
                  <a:cubicBezTo>
                    <a:pt x="3570" y="1201"/>
                    <a:pt x="1168" y="2269"/>
                    <a:pt x="1" y="3002"/>
                  </a:cubicBezTo>
                  <a:cubicBezTo>
                    <a:pt x="1" y="3002"/>
                    <a:pt x="1535" y="11875"/>
                    <a:pt x="3069" y="15945"/>
                  </a:cubicBezTo>
                  <a:cubicBezTo>
                    <a:pt x="4437" y="19481"/>
                    <a:pt x="4737" y="33858"/>
                    <a:pt x="4737" y="33858"/>
                  </a:cubicBezTo>
                  <a:cubicBezTo>
                    <a:pt x="7884" y="34545"/>
                    <a:pt x="11090" y="34893"/>
                    <a:pt x="14295" y="34893"/>
                  </a:cubicBezTo>
                  <a:cubicBezTo>
                    <a:pt x="15915" y="34893"/>
                    <a:pt x="17535" y="34804"/>
                    <a:pt x="19148" y="34625"/>
                  </a:cubicBezTo>
                  <a:cubicBezTo>
                    <a:pt x="21616" y="34325"/>
                    <a:pt x="24018" y="33624"/>
                    <a:pt x="26253" y="32557"/>
                  </a:cubicBezTo>
                  <a:cubicBezTo>
                    <a:pt x="26253" y="32557"/>
                    <a:pt x="26319" y="21616"/>
                    <a:pt x="25419" y="14310"/>
                  </a:cubicBezTo>
                  <a:cubicBezTo>
                    <a:pt x="24485" y="7005"/>
                    <a:pt x="24785" y="3870"/>
                    <a:pt x="23117" y="2635"/>
                  </a:cubicBezTo>
                  <a:cubicBezTo>
                    <a:pt x="22016" y="1835"/>
                    <a:pt x="17280" y="767"/>
                    <a:pt x="17280" y="767"/>
                  </a:cubicBezTo>
                  <a:cubicBezTo>
                    <a:pt x="17113" y="1568"/>
                    <a:pt x="16779" y="2302"/>
                    <a:pt x="16346" y="3002"/>
                  </a:cubicBezTo>
                  <a:cubicBezTo>
                    <a:pt x="14711" y="2235"/>
                    <a:pt x="6272" y="0"/>
                    <a:pt x="627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62"/>
            <p:cNvSpPr/>
            <p:nvPr/>
          </p:nvSpPr>
          <p:spPr>
            <a:xfrm>
              <a:off x="8112502" y="1215109"/>
              <a:ext cx="221088" cy="687550"/>
            </a:xfrm>
            <a:custGeom>
              <a:rect b="b" l="l" r="r" t="t"/>
              <a:pathLst>
                <a:path extrusionOk="0" h="34326" w="11009">
                  <a:moveTo>
                    <a:pt x="7739" y="1"/>
                  </a:moveTo>
                  <a:cubicBezTo>
                    <a:pt x="8407" y="12810"/>
                    <a:pt x="4270" y="24018"/>
                    <a:pt x="1" y="32958"/>
                  </a:cubicBezTo>
                  <a:lnTo>
                    <a:pt x="2236" y="34325"/>
                  </a:lnTo>
                  <a:cubicBezTo>
                    <a:pt x="2236" y="34325"/>
                    <a:pt x="11008" y="18848"/>
                    <a:pt x="10375" y="1035"/>
                  </a:cubicBezTo>
                  <a:cubicBezTo>
                    <a:pt x="9607" y="434"/>
                    <a:pt x="8707" y="67"/>
                    <a:pt x="773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62"/>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62"/>
            <p:cNvSpPr/>
            <p:nvPr/>
          </p:nvSpPr>
          <p:spPr>
            <a:xfrm>
              <a:off x="8200925" y="1206436"/>
              <a:ext cx="26830" cy="118277"/>
            </a:xfrm>
            <a:custGeom>
              <a:rect b="b" l="l" r="r" t="t"/>
              <a:pathLst>
                <a:path extrusionOk="0" h="5905" w="1336">
                  <a:moveTo>
                    <a:pt x="1" y="0"/>
                  </a:moveTo>
                  <a:lnTo>
                    <a:pt x="468" y="4403"/>
                  </a:lnTo>
                  <a:lnTo>
                    <a:pt x="1268" y="5904"/>
                  </a:lnTo>
                  <a:cubicBezTo>
                    <a:pt x="1268" y="5904"/>
                    <a:pt x="1335" y="1901"/>
                    <a:pt x="1268" y="934"/>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62"/>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62"/>
            <p:cNvSpPr/>
            <p:nvPr/>
          </p:nvSpPr>
          <p:spPr>
            <a:xfrm>
              <a:off x="8055568" y="1209761"/>
              <a:ext cx="133990" cy="128312"/>
            </a:xfrm>
            <a:custGeom>
              <a:rect b="b" l="l" r="r" t="t"/>
              <a:pathLst>
                <a:path extrusionOk="0" h="6406" w="6672">
                  <a:moveTo>
                    <a:pt x="1835" y="1"/>
                  </a:moveTo>
                  <a:lnTo>
                    <a:pt x="0" y="1302"/>
                  </a:lnTo>
                  <a:lnTo>
                    <a:pt x="6038" y="6405"/>
                  </a:lnTo>
                  <a:lnTo>
                    <a:pt x="6672" y="4604"/>
                  </a:lnTo>
                  <a:lnTo>
                    <a:pt x="18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62"/>
            <p:cNvSpPr/>
            <p:nvPr/>
          </p:nvSpPr>
          <p:spPr>
            <a:xfrm>
              <a:off x="8184859" y="1159666"/>
              <a:ext cx="54283" cy="91717"/>
            </a:xfrm>
            <a:custGeom>
              <a:rect b="b" l="l" r="r" t="t"/>
              <a:pathLst>
                <a:path extrusionOk="0" h="4579" w="2703">
                  <a:moveTo>
                    <a:pt x="400" y="0"/>
                  </a:moveTo>
                  <a:lnTo>
                    <a:pt x="400" y="1568"/>
                  </a:lnTo>
                  <a:cubicBezTo>
                    <a:pt x="334" y="2435"/>
                    <a:pt x="200" y="3302"/>
                    <a:pt x="0" y="4170"/>
                  </a:cubicBezTo>
                  <a:cubicBezTo>
                    <a:pt x="717" y="4246"/>
                    <a:pt x="1649" y="4578"/>
                    <a:pt x="2150" y="4578"/>
                  </a:cubicBezTo>
                  <a:cubicBezTo>
                    <a:pt x="2302" y="4578"/>
                    <a:pt x="2414" y="4548"/>
                    <a:pt x="2469" y="4470"/>
                  </a:cubicBezTo>
                  <a:cubicBezTo>
                    <a:pt x="2702" y="4103"/>
                    <a:pt x="1902" y="967"/>
                    <a:pt x="40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62"/>
            <p:cNvSpPr/>
            <p:nvPr/>
          </p:nvSpPr>
          <p:spPr>
            <a:xfrm>
              <a:off x="7983211" y="1123572"/>
              <a:ext cx="201668" cy="163044"/>
            </a:xfrm>
            <a:custGeom>
              <a:rect b="b" l="l" r="r" t="t"/>
              <a:pathLst>
                <a:path extrusionOk="0" h="8140" w="10042">
                  <a:moveTo>
                    <a:pt x="3036" y="1"/>
                  </a:moveTo>
                  <a:cubicBezTo>
                    <a:pt x="2035" y="34"/>
                    <a:pt x="1" y="2936"/>
                    <a:pt x="1" y="2936"/>
                  </a:cubicBezTo>
                  <a:cubicBezTo>
                    <a:pt x="1" y="2936"/>
                    <a:pt x="634" y="3737"/>
                    <a:pt x="1869" y="5038"/>
                  </a:cubicBezTo>
                  <a:cubicBezTo>
                    <a:pt x="3336" y="6572"/>
                    <a:pt x="4137" y="8107"/>
                    <a:pt x="4671" y="8140"/>
                  </a:cubicBezTo>
                  <a:cubicBezTo>
                    <a:pt x="5238" y="8140"/>
                    <a:pt x="7206" y="6639"/>
                    <a:pt x="8373" y="6239"/>
                  </a:cubicBezTo>
                  <a:cubicBezTo>
                    <a:pt x="8798" y="6053"/>
                    <a:pt x="9244" y="5951"/>
                    <a:pt x="9694" y="5951"/>
                  </a:cubicBezTo>
                  <a:cubicBezTo>
                    <a:pt x="9810" y="5951"/>
                    <a:pt x="9925" y="5958"/>
                    <a:pt x="10041" y="5972"/>
                  </a:cubicBezTo>
                  <a:cubicBezTo>
                    <a:pt x="10041" y="5972"/>
                    <a:pt x="9374" y="4637"/>
                    <a:pt x="6772" y="3470"/>
                  </a:cubicBezTo>
                  <a:cubicBezTo>
                    <a:pt x="4170" y="2269"/>
                    <a:pt x="3136" y="1068"/>
                    <a:pt x="3036" y="535"/>
                  </a:cubicBezTo>
                  <a:lnTo>
                    <a:pt x="3036"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62"/>
            <p:cNvSpPr/>
            <p:nvPr/>
          </p:nvSpPr>
          <p:spPr>
            <a:xfrm>
              <a:off x="8194238" y="1356761"/>
              <a:ext cx="96476" cy="387540"/>
            </a:xfrm>
            <a:custGeom>
              <a:rect b="b" l="l" r="r" t="t"/>
              <a:pathLst>
                <a:path extrusionOk="0" h="19348" w="4804">
                  <a:moveTo>
                    <a:pt x="1334" y="0"/>
                  </a:moveTo>
                  <a:lnTo>
                    <a:pt x="0" y="167"/>
                  </a:lnTo>
                  <a:cubicBezTo>
                    <a:pt x="434" y="4971"/>
                    <a:pt x="534" y="9807"/>
                    <a:pt x="367" y="14611"/>
                  </a:cubicBezTo>
                  <a:cubicBezTo>
                    <a:pt x="301" y="16138"/>
                    <a:pt x="2380" y="19348"/>
                    <a:pt x="2960" y="19348"/>
                  </a:cubicBezTo>
                  <a:cubicBezTo>
                    <a:pt x="2963" y="19348"/>
                    <a:pt x="2966" y="19348"/>
                    <a:pt x="2969" y="19348"/>
                  </a:cubicBezTo>
                  <a:cubicBezTo>
                    <a:pt x="3503" y="19281"/>
                    <a:pt x="4570" y="16379"/>
                    <a:pt x="4804" y="14678"/>
                  </a:cubicBezTo>
                  <a:cubicBezTo>
                    <a:pt x="4737" y="10508"/>
                    <a:pt x="2335" y="2235"/>
                    <a:pt x="13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62"/>
            <p:cNvSpPr/>
            <p:nvPr/>
          </p:nvSpPr>
          <p:spPr>
            <a:xfrm>
              <a:off x="8194238" y="1356761"/>
              <a:ext cx="28156" cy="14722"/>
            </a:xfrm>
            <a:custGeom>
              <a:rect b="b" l="l" r="r" t="t"/>
              <a:pathLst>
                <a:path extrusionOk="0" h="735" w="1402">
                  <a:moveTo>
                    <a:pt x="1334" y="0"/>
                  </a:moveTo>
                  <a:lnTo>
                    <a:pt x="0" y="167"/>
                  </a:lnTo>
                  <a:lnTo>
                    <a:pt x="67" y="734"/>
                  </a:lnTo>
                  <a:cubicBezTo>
                    <a:pt x="567" y="701"/>
                    <a:pt x="1034" y="501"/>
                    <a:pt x="1401" y="167"/>
                  </a:cubicBezTo>
                  <a:cubicBezTo>
                    <a:pt x="1368" y="101"/>
                    <a:pt x="1368" y="67"/>
                    <a:pt x="13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2"/>
            <p:cNvSpPr/>
            <p:nvPr/>
          </p:nvSpPr>
          <p:spPr>
            <a:xfrm>
              <a:off x="8174135" y="1294628"/>
              <a:ext cx="56291" cy="66860"/>
            </a:xfrm>
            <a:custGeom>
              <a:rect b="b" l="l" r="r" t="t"/>
              <a:pathLst>
                <a:path extrusionOk="0" h="3338" w="2803">
                  <a:moveTo>
                    <a:pt x="1802" y="0"/>
                  </a:moveTo>
                  <a:cubicBezTo>
                    <a:pt x="1435" y="0"/>
                    <a:pt x="1035" y="100"/>
                    <a:pt x="701" y="267"/>
                  </a:cubicBezTo>
                  <a:cubicBezTo>
                    <a:pt x="267" y="734"/>
                    <a:pt x="0" y="1368"/>
                    <a:pt x="0" y="2035"/>
                  </a:cubicBezTo>
                  <a:cubicBezTo>
                    <a:pt x="201" y="2535"/>
                    <a:pt x="568" y="2969"/>
                    <a:pt x="1001" y="3269"/>
                  </a:cubicBezTo>
                  <a:cubicBezTo>
                    <a:pt x="1150" y="3315"/>
                    <a:pt x="1307" y="3337"/>
                    <a:pt x="1464" y="3337"/>
                  </a:cubicBezTo>
                  <a:cubicBezTo>
                    <a:pt x="1766" y="3337"/>
                    <a:pt x="2073" y="3256"/>
                    <a:pt x="2335" y="3102"/>
                  </a:cubicBezTo>
                  <a:cubicBezTo>
                    <a:pt x="2702" y="2435"/>
                    <a:pt x="2802" y="1701"/>
                    <a:pt x="2602" y="968"/>
                  </a:cubicBezTo>
                  <a:cubicBezTo>
                    <a:pt x="2436" y="567"/>
                    <a:pt x="2169" y="234"/>
                    <a:pt x="180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2"/>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2"/>
            <p:cNvSpPr/>
            <p:nvPr/>
          </p:nvSpPr>
          <p:spPr>
            <a:xfrm>
              <a:off x="7744068" y="1688958"/>
              <a:ext cx="409984" cy="583854"/>
            </a:xfrm>
            <a:custGeom>
              <a:rect b="b" l="l" r="r" t="t"/>
              <a:pathLst>
                <a:path extrusionOk="0" h="29149" w="20415">
                  <a:moveTo>
                    <a:pt x="2442" y="0"/>
                  </a:moveTo>
                  <a:cubicBezTo>
                    <a:pt x="2346" y="0"/>
                    <a:pt x="2246" y="36"/>
                    <a:pt x="2168" y="94"/>
                  </a:cubicBezTo>
                  <a:lnTo>
                    <a:pt x="1635" y="394"/>
                  </a:lnTo>
                  <a:cubicBezTo>
                    <a:pt x="1268" y="628"/>
                    <a:pt x="1034" y="1028"/>
                    <a:pt x="968" y="1495"/>
                  </a:cubicBezTo>
                  <a:lnTo>
                    <a:pt x="34" y="18507"/>
                  </a:lnTo>
                  <a:cubicBezTo>
                    <a:pt x="0" y="18641"/>
                    <a:pt x="67" y="18807"/>
                    <a:pt x="200" y="18908"/>
                  </a:cubicBezTo>
                  <a:lnTo>
                    <a:pt x="17980" y="29148"/>
                  </a:lnTo>
                  <a:lnTo>
                    <a:pt x="20415" y="10301"/>
                  </a:lnTo>
                  <a:lnTo>
                    <a:pt x="2635" y="61"/>
                  </a:lnTo>
                  <a:cubicBezTo>
                    <a:pt x="2580" y="19"/>
                    <a:pt x="2512" y="0"/>
                    <a:pt x="244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62"/>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62"/>
            <p:cNvSpPr/>
            <p:nvPr/>
          </p:nvSpPr>
          <p:spPr>
            <a:xfrm>
              <a:off x="8101316" y="1893805"/>
              <a:ext cx="78201" cy="379368"/>
            </a:xfrm>
            <a:custGeom>
              <a:rect b="b" l="l" r="r" t="t"/>
              <a:pathLst>
                <a:path extrusionOk="0" h="18940" w="3894">
                  <a:moveTo>
                    <a:pt x="2367" y="0"/>
                  </a:moveTo>
                  <a:cubicBezTo>
                    <a:pt x="2286" y="0"/>
                    <a:pt x="2202" y="23"/>
                    <a:pt x="2125" y="74"/>
                  </a:cubicBezTo>
                  <a:lnTo>
                    <a:pt x="1592" y="408"/>
                  </a:lnTo>
                  <a:cubicBezTo>
                    <a:pt x="1225" y="641"/>
                    <a:pt x="991" y="1042"/>
                    <a:pt x="925" y="1509"/>
                  </a:cubicBezTo>
                  <a:lnTo>
                    <a:pt x="24" y="18488"/>
                  </a:lnTo>
                  <a:cubicBezTo>
                    <a:pt x="0" y="18773"/>
                    <a:pt x="129" y="18939"/>
                    <a:pt x="325" y="18939"/>
                  </a:cubicBezTo>
                  <a:cubicBezTo>
                    <a:pt x="405" y="18939"/>
                    <a:pt x="495" y="18912"/>
                    <a:pt x="591" y="18854"/>
                  </a:cubicBezTo>
                  <a:lnTo>
                    <a:pt x="3293" y="17320"/>
                  </a:lnTo>
                  <a:cubicBezTo>
                    <a:pt x="3660" y="17087"/>
                    <a:pt x="3860" y="16653"/>
                    <a:pt x="3893" y="16219"/>
                  </a:cubicBezTo>
                  <a:lnTo>
                    <a:pt x="2793" y="441"/>
                  </a:lnTo>
                  <a:cubicBezTo>
                    <a:pt x="2817" y="193"/>
                    <a:pt x="2602" y="0"/>
                    <a:pt x="23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62"/>
            <p:cNvSpPr/>
            <p:nvPr/>
          </p:nvSpPr>
          <p:spPr>
            <a:xfrm>
              <a:off x="7974515" y="1999524"/>
              <a:ext cx="19440" cy="169714"/>
            </a:xfrm>
            <a:custGeom>
              <a:rect b="b" l="l" r="r" t="t"/>
              <a:pathLst>
                <a:path extrusionOk="0" h="8473" w="968">
                  <a:moveTo>
                    <a:pt x="734" y="0"/>
                  </a:moveTo>
                  <a:cubicBezTo>
                    <a:pt x="600" y="0"/>
                    <a:pt x="467" y="100"/>
                    <a:pt x="467" y="234"/>
                  </a:cubicBezTo>
                  <a:lnTo>
                    <a:pt x="0" y="8206"/>
                  </a:lnTo>
                  <a:cubicBezTo>
                    <a:pt x="0" y="8339"/>
                    <a:pt x="100" y="8439"/>
                    <a:pt x="234" y="8473"/>
                  </a:cubicBezTo>
                  <a:cubicBezTo>
                    <a:pt x="367" y="8473"/>
                    <a:pt x="467" y="8373"/>
                    <a:pt x="500" y="8239"/>
                  </a:cubicBezTo>
                  <a:lnTo>
                    <a:pt x="967" y="267"/>
                  </a:lnTo>
                  <a:cubicBezTo>
                    <a:pt x="967" y="134"/>
                    <a:pt x="867" y="33"/>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62"/>
            <p:cNvSpPr/>
            <p:nvPr/>
          </p:nvSpPr>
          <p:spPr>
            <a:xfrm>
              <a:off x="7837854" y="1921346"/>
              <a:ext cx="19440" cy="169734"/>
            </a:xfrm>
            <a:custGeom>
              <a:rect b="b" l="l" r="r" t="t"/>
              <a:pathLst>
                <a:path extrusionOk="0" h="8474" w="968">
                  <a:moveTo>
                    <a:pt x="734" y="0"/>
                  </a:moveTo>
                  <a:cubicBezTo>
                    <a:pt x="601" y="0"/>
                    <a:pt x="467" y="100"/>
                    <a:pt x="467" y="234"/>
                  </a:cubicBezTo>
                  <a:lnTo>
                    <a:pt x="0" y="8206"/>
                  </a:lnTo>
                  <a:cubicBezTo>
                    <a:pt x="0" y="8340"/>
                    <a:pt x="100" y="8440"/>
                    <a:pt x="234" y="8473"/>
                  </a:cubicBezTo>
                  <a:cubicBezTo>
                    <a:pt x="367" y="8440"/>
                    <a:pt x="467" y="8340"/>
                    <a:pt x="501" y="8240"/>
                  </a:cubicBezTo>
                  <a:lnTo>
                    <a:pt x="968" y="267"/>
                  </a:lnTo>
                  <a:cubicBezTo>
                    <a:pt x="968" y="134"/>
                    <a:pt x="867" y="0"/>
                    <a:pt x="7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62"/>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62"/>
            <p:cNvSpPr/>
            <p:nvPr/>
          </p:nvSpPr>
          <p:spPr>
            <a:xfrm>
              <a:off x="7754110" y="1688558"/>
              <a:ext cx="398618" cy="395833"/>
            </a:xfrm>
            <a:custGeom>
              <a:rect b="b" l="l" r="r" t="t"/>
              <a:pathLst>
                <a:path extrusionOk="0" h="19762" w="19849">
                  <a:moveTo>
                    <a:pt x="1914" y="1"/>
                  </a:moveTo>
                  <a:cubicBezTo>
                    <a:pt x="1825" y="1"/>
                    <a:pt x="1742" y="26"/>
                    <a:pt x="1668" y="81"/>
                  </a:cubicBezTo>
                  <a:lnTo>
                    <a:pt x="1135" y="381"/>
                  </a:lnTo>
                  <a:cubicBezTo>
                    <a:pt x="734" y="648"/>
                    <a:pt x="501" y="1048"/>
                    <a:pt x="468" y="1482"/>
                  </a:cubicBezTo>
                  <a:lnTo>
                    <a:pt x="101" y="8220"/>
                  </a:lnTo>
                  <a:cubicBezTo>
                    <a:pt x="1" y="9554"/>
                    <a:pt x="701" y="10822"/>
                    <a:pt x="1869" y="11489"/>
                  </a:cubicBezTo>
                  <a:lnTo>
                    <a:pt x="15912" y="19595"/>
                  </a:lnTo>
                  <a:cubicBezTo>
                    <a:pt x="16116" y="19709"/>
                    <a:pt x="16335" y="19762"/>
                    <a:pt x="16549" y="19762"/>
                  </a:cubicBezTo>
                  <a:cubicBezTo>
                    <a:pt x="17207" y="19762"/>
                    <a:pt x="17821" y="19266"/>
                    <a:pt x="17847" y="18561"/>
                  </a:cubicBezTo>
                  <a:lnTo>
                    <a:pt x="18214" y="11722"/>
                  </a:lnTo>
                  <a:cubicBezTo>
                    <a:pt x="18280" y="11289"/>
                    <a:pt x="18514" y="10888"/>
                    <a:pt x="18881" y="10655"/>
                  </a:cubicBezTo>
                  <a:lnTo>
                    <a:pt x="19414" y="10355"/>
                  </a:lnTo>
                  <a:cubicBezTo>
                    <a:pt x="19501" y="10290"/>
                    <a:pt x="19601" y="10253"/>
                    <a:pt x="19697" y="10253"/>
                  </a:cubicBezTo>
                  <a:cubicBezTo>
                    <a:pt x="19749" y="10253"/>
                    <a:pt x="19801" y="10264"/>
                    <a:pt x="19848" y="10288"/>
                  </a:cubicBezTo>
                  <a:lnTo>
                    <a:pt x="2135" y="47"/>
                  </a:lnTo>
                  <a:cubicBezTo>
                    <a:pt x="2060" y="17"/>
                    <a:pt x="1985" y="1"/>
                    <a:pt x="19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2"/>
            <p:cNvSpPr/>
            <p:nvPr/>
          </p:nvSpPr>
          <p:spPr>
            <a:xfrm>
              <a:off x="7895450" y="1963430"/>
              <a:ext cx="53620" cy="58828"/>
            </a:xfrm>
            <a:custGeom>
              <a:rect b="b" l="l" r="r" t="t"/>
              <a:pathLst>
                <a:path extrusionOk="0" h="2937" w="2670">
                  <a:moveTo>
                    <a:pt x="101" y="1"/>
                  </a:moveTo>
                  <a:lnTo>
                    <a:pt x="1" y="1435"/>
                  </a:lnTo>
                  <a:lnTo>
                    <a:pt x="2569" y="2936"/>
                  </a:lnTo>
                  <a:lnTo>
                    <a:pt x="2669" y="1502"/>
                  </a:lnTo>
                  <a:lnTo>
                    <a:pt x="1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2"/>
            <p:cNvSpPr/>
            <p:nvPr/>
          </p:nvSpPr>
          <p:spPr>
            <a:xfrm>
              <a:off x="7697839" y="1251203"/>
              <a:ext cx="375824" cy="855241"/>
            </a:xfrm>
            <a:custGeom>
              <a:rect b="b" l="l" r="r" t="t"/>
              <a:pathLst>
                <a:path extrusionOk="0" h="42698" w="18714">
                  <a:moveTo>
                    <a:pt x="7940" y="0"/>
                  </a:moveTo>
                  <a:cubicBezTo>
                    <a:pt x="6539" y="801"/>
                    <a:pt x="5805" y="1268"/>
                    <a:pt x="4837" y="4036"/>
                  </a:cubicBezTo>
                  <a:cubicBezTo>
                    <a:pt x="4003" y="6471"/>
                    <a:pt x="434" y="20048"/>
                    <a:pt x="234" y="22049"/>
                  </a:cubicBezTo>
                  <a:cubicBezTo>
                    <a:pt x="1" y="24017"/>
                    <a:pt x="6972" y="36059"/>
                    <a:pt x="9274" y="38794"/>
                  </a:cubicBezTo>
                  <a:cubicBezTo>
                    <a:pt x="11542" y="41496"/>
                    <a:pt x="13477" y="42697"/>
                    <a:pt x="15111" y="42697"/>
                  </a:cubicBezTo>
                  <a:cubicBezTo>
                    <a:pt x="16746" y="42697"/>
                    <a:pt x="17346" y="42397"/>
                    <a:pt x="18013" y="41596"/>
                  </a:cubicBezTo>
                  <a:cubicBezTo>
                    <a:pt x="18714" y="40796"/>
                    <a:pt x="14578" y="37827"/>
                    <a:pt x="14211" y="37027"/>
                  </a:cubicBezTo>
                  <a:lnTo>
                    <a:pt x="14211" y="37027"/>
                  </a:lnTo>
                  <a:cubicBezTo>
                    <a:pt x="15061" y="37531"/>
                    <a:pt x="16001" y="37797"/>
                    <a:pt x="16974" y="37797"/>
                  </a:cubicBezTo>
                  <a:cubicBezTo>
                    <a:pt x="17031" y="37797"/>
                    <a:pt x="17089" y="37796"/>
                    <a:pt x="17146" y="37794"/>
                  </a:cubicBezTo>
                  <a:cubicBezTo>
                    <a:pt x="17446" y="37760"/>
                    <a:pt x="17813" y="37660"/>
                    <a:pt x="17847" y="37360"/>
                  </a:cubicBezTo>
                  <a:cubicBezTo>
                    <a:pt x="17880" y="37193"/>
                    <a:pt x="17780" y="36993"/>
                    <a:pt x="17613" y="36893"/>
                  </a:cubicBezTo>
                  <a:cubicBezTo>
                    <a:pt x="17480" y="36793"/>
                    <a:pt x="17313" y="36726"/>
                    <a:pt x="17146" y="36660"/>
                  </a:cubicBezTo>
                  <a:cubicBezTo>
                    <a:pt x="15979" y="36193"/>
                    <a:pt x="15178" y="35159"/>
                    <a:pt x="14044" y="34658"/>
                  </a:cubicBezTo>
                  <a:cubicBezTo>
                    <a:pt x="13610" y="34458"/>
                    <a:pt x="13143" y="34325"/>
                    <a:pt x="12710" y="34158"/>
                  </a:cubicBezTo>
                  <a:cubicBezTo>
                    <a:pt x="11742" y="33724"/>
                    <a:pt x="11342" y="32857"/>
                    <a:pt x="10908" y="31956"/>
                  </a:cubicBezTo>
                  <a:cubicBezTo>
                    <a:pt x="9541" y="28887"/>
                    <a:pt x="8373" y="25718"/>
                    <a:pt x="7439" y="22449"/>
                  </a:cubicBezTo>
                  <a:lnTo>
                    <a:pt x="11475" y="9073"/>
                  </a:lnTo>
                  <a:cubicBezTo>
                    <a:pt x="11909" y="6004"/>
                    <a:pt x="10708" y="0"/>
                    <a:pt x="794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2"/>
            <p:cNvSpPr/>
            <p:nvPr/>
          </p:nvSpPr>
          <p:spPr>
            <a:xfrm>
              <a:off x="7691814" y="1243171"/>
              <a:ext cx="249887" cy="557255"/>
            </a:xfrm>
            <a:custGeom>
              <a:rect b="b" l="l" r="r" t="t"/>
              <a:pathLst>
                <a:path extrusionOk="0" h="27821" w="12443">
                  <a:moveTo>
                    <a:pt x="8240" y="1"/>
                  </a:moveTo>
                  <a:cubicBezTo>
                    <a:pt x="7272" y="268"/>
                    <a:pt x="6438" y="601"/>
                    <a:pt x="5171" y="3503"/>
                  </a:cubicBezTo>
                  <a:cubicBezTo>
                    <a:pt x="3936" y="6439"/>
                    <a:pt x="1401" y="17413"/>
                    <a:pt x="934" y="19014"/>
                  </a:cubicBezTo>
                  <a:cubicBezTo>
                    <a:pt x="467" y="20649"/>
                    <a:pt x="0" y="22650"/>
                    <a:pt x="501" y="23951"/>
                  </a:cubicBezTo>
                  <a:cubicBezTo>
                    <a:pt x="1134" y="25286"/>
                    <a:pt x="1868" y="26586"/>
                    <a:pt x="2636" y="27821"/>
                  </a:cubicBezTo>
                  <a:cubicBezTo>
                    <a:pt x="3536" y="26920"/>
                    <a:pt x="4604" y="26220"/>
                    <a:pt x="5771" y="25753"/>
                  </a:cubicBezTo>
                  <a:cubicBezTo>
                    <a:pt x="6527" y="25464"/>
                    <a:pt x="7141" y="25379"/>
                    <a:pt x="7602" y="25379"/>
                  </a:cubicBezTo>
                  <a:cubicBezTo>
                    <a:pt x="8260" y="25379"/>
                    <a:pt x="8606" y="25552"/>
                    <a:pt x="8606" y="25552"/>
                  </a:cubicBezTo>
                  <a:lnTo>
                    <a:pt x="8006" y="22717"/>
                  </a:lnTo>
                  <a:lnTo>
                    <a:pt x="12176" y="9674"/>
                  </a:lnTo>
                  <a:cubicBezTo>
                    <a:pt x="12443" y="7139"/>
                    <a:pt x="12443" y="534"/>
                    <a:pt x="824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2"/>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2"/>
            <p:cNvSpPr/>
            <p:nvPr/>
          </p:nvSpPr>
          <p:spPr>
            <a:xfrm>
              <a:off x="5673422" y="1883930"/>
              <a:ext cx="2093440" cy="1204003"/>
            </a:xfrm>
            <a:custGeom>
              <a:rect b="b" l="l" r="r" t="t"/>
              <a:pathLst>
                <a:path extrusionOk="0" h="60110" w="104242">
                  <a:moveTo>
                    <a:pt x="70617" y="0"/>
                  </a:moveTo>
                  <a:lnTo>
                    <a:pt x="0" y="40763"/>
                  </a:lnTo>
                  <a:lnTo>
                    <a:pt x="33658" y="60110"/>
                  </a:lnTo>
                  <a:lnTo>
                    <a:pt x="104241" y="19381"/>
                  </a:lnTo>
                  <a:lnTo>
                    <a:pt x="7061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2"/>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2"/>
            <p:cNvSpPr/>
            <p:nvPr/>
          </p:nvSpPr>
          <p:spPr>
            <a:xfrm>
              <a:off x="5673422" y="2700393"/>
              <a:ext cx="675937" cy="1280858"/>
            </a:xfrm>
            <a:custGeom>
              <a:rect b="b" l="l" r="r" t="t"/>
              <a:pathLst>
                <a:path extrusionOk="0" h="63947" w="33658">
                  <a:moveTo>
                    <a:pt x="0" y="1"/>
                  </a:moveTo>
                  <a:lnTo>
                    <a:pt x="0" y="44566"/>
                  </a:lnTo>
                  <a:lnTo>
                    <a:pt x="2035" y="45734"/>
                  </a:lnTo>
                  <a:lnTo>
                    <a:pt x="2035" y="12843"/>
                  </a:lnTo>
                  <a:lnTo>
                    <a:pt x="31623" y="29856"/>
                  </a:lnTo>
                  <a:lnTo>
                    <a:pt x="31623" y="62746"/>
                  </a:lnTo>
                  <a:lnTo>
                    <a:pt x="33658" y="63947"/>
                  </a:lnTo>
                  <a:lnTo>
                    <a:pt x="33658" y="19348"/>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2"/>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2"/>
            <p:cNvSpPr/>
            <p:nvPr/>
          </p:nvSpPr>
          <p:spPr>
            <a:xfrm>
              <a:off x="5714290" y="2957639"/>
              <a:ext cx="40868" cy="658807"/>
            </a:xfrm>
            <a:custGeom>
              <a:rect b="b" l="l" r="r" t="t"/>
              <a:pathLst>
                <a:path extrusionOk="0" h="32891" w="2035">
                  <a:moveTo>
                    <a:pt x="0" y="0"/>
                  </a:moveTo>
                  <a:lnTo>
                    <a:pt x="0" y="32891"/>
                  </a:lnTo>
                  <a:lnTo>
                    <a:pt x="2035" y="31723"/>
                  </a:lnTo>
                  <a:lnTo>
                    <a:pt x="2035" y="1168"/>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2"/>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2"/>
            <p:cNvSpPr/>
            <p:nvPr/>
          </p:nvSpPr>
          <p:spPr>
            <a:xfrm>
              <a:off x="6349339" y="2272112"/>
              <a:ext cx="1417523" cy="1709140"/>
            </a:xfrm>
            <a:custGeom>
              <a:rect b="b" l="l" r="r" t="t"/>
              <a:pathLst>
                <a:path extrusionOk="0" h="85329" w="70585">
                  <a:moveTo>
                    <a:pt x="70584" y="1"/>
                  </a:moveTo>
                  <a:lnTo>
                    <a:pt x="1" y="40730"/>
                  </a:lnTo>
                  <a:lnTo>
                    <a:pt x="1" y="85329"/>
                  </a:lnTo>
                  <a:lnTo>
                    <a:pt x="2035" y="84128"/>
                  </a:lnTo>
                  <a:lnTo>
                    <a:pt x="2035" y="51238"/>
                  </a:lnTo>
                  <a:lnTo>
                    <a:pt x="68550" y="12843"/>
                  </a:lnTo>
                  <a:lnTo>
                    <a:pt x="68550" y="45734"/>
                  </a:lnTo>
                  <a:lnTo>
                    <a:pt x="70584" y="44566"/>
                  </a:lnTo>
                  <a:lnTo>
                    <a:pt x="705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2"/>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2"/>
            <p:cNvSpPr/>
            <p:nvPr/>
          </p:nvSpPr>
          <p:spPr>
            <a:xfrm>
              <a:off x="7685106" y="2529357"/>
              <a:ext cx="40888" cy="658807"/>
            </a:xfrm>
            <a:custGeom>
              <a:rect b="b" l="l" r="r" t="t"/>
              <a:pathLst>
                <a:path extrusionOk="0" h="32891" w="2036">
                  <a:moveTo>
                    <a:pt x="2036" y="0"/>
                  </a:moveTo>
                  <a:lnTo>
                    <a:pt x="1" y="1168"/>
                  </a:lnTo>
                  <a:lnTo>
                    <a:pt x="1" y="31723"/>
                  </a:lnTo>
                  <a:lnTo>
                    <a:pt x="2036" y="32891"/>
                  </a:lnTo>
                  <a:lnTo>
                    <a:pt x="20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2"/>
            <p:cNvSpPr/>
            <p:nvPr/>
          </p:nvSpPr>
          <p:spPr>
            <a:xfrm>
              <a:off x="6121583" y="2425121"/>
              <a:ext cx="546646" cy="313389"/>
            </a:xfrm>
            <a:custGeom>
              <a:rect b="b" l="l" r="r" t="t"/>
              <a:pathLst>
                <a:path extrusionOk="0" h="15646" w="27220">
                  <a:moveTo>
                    <a:pt x="11646" y="1"/>
                  </a:moveTo>
                  <a:cubicBezTo>
                    <a:pt x="11500" y="1"/>
                    <a:pt x="11358" y="34"/>
                    <a:pt x="11242" y="101"/>
                  </a:cubicBezTo>
                  <a:lnTo>
                    <a:pt x="234" y="6439"/>
                  </a:lnTo>
                  <a:cubicBezTo>
                    <a:pt x="0" y="6505"/>
                    <a:pt x="0" y="6839"/>
                    <a:pt x="234" y="6906"/>
                  </a:cubicBezTo>
                  <a:lnTo>
                    <a:pt x="15178" y="15545"/>
                  </a:lnTo>
                  <a:cubicBezTo>
                    <a:pt x="15311" y="15612"/>
                    <a:pt x="15453" y="15645"/>
                    <a:pt x="15595" y="15645"/>
                  </a:cubicBezTo>
                  <a:cubicBezTo>
                    <a:pt x="15736" y="15645"/>
                    <a:pt x="15878" y="15612"/>
                    <a:pt x="16012" y="15545"/>
                  </a:cubicBezTo>
                  <a:lnTo>
                    <a:pt x="26986" y="9207"/>
                  </a:lnTo>
                  <a:cubicBezTo>
                    <a:pt x="27220" y="9107"/>
                    <a:pt x="27220" y="8807"/>
                    <a:pt x="26986" y="8707"/>
                  </a:cubicBezTo>
                  <a:lnTo>
                    <a:pt x="12075" y="101"/>
                  </a:lnTo>
                  <a:cubicBezTo>
                    <a:pt x="11942" y="34"/>
                    <a:pt x="11792" y="1"/>
                    <a:pt x="1164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2"/>
            <p:cNvSpPr/>
            <p:nvPr/>
          </p:nvSpPr>
          <p:spPr>
            <a:xfrm>
              <a:off x="6121583" y="2409097"/>
              <a:ext cx="547308" cy="314030"/>
            </a:xfrm>
            <a:custGeom>
              <a:rect b="b" l="l" r="r" t="t"/>
              <a:pathLst>
                <a:path extrusionOk="0" h="15678" w="27253">
                  <a:moveTo>
                    <a:pt x="11646" y="0"/>
                  </a:moveTo>
                  <a:cubicBezTo>
                    <a:pt x="11500" y="0"/>
                    <a:pt x="11358" y="33"/>
                    <a:pt x="11242" y="100"/>
                  </a:cubicBezTo>
                  <a:lnTo>
                    <a:pt x="234" y="6471"/>
                  </a:lnTo>
                  <a:cubicBezTo>
                    <a:pt x="0" y="6538"/>
                    <a:pt x="0" y="6872"/>
                    <a:pt x="234" y="6938"/>
                  </a:cubicBezTo>
                  <a:lnTo>
                    <a:pt x="15178" y="15578"/>
                  </a:lnTo>
                  <a:cubicBezTo>
                    <a:pt x="15311" y="15645"/>
                    <a:pt x="15453" y="15678"/>
                    <a:pt x="15595" y="15678"/>
                  </a:cubicBezTo>
                  <a:cubicBezTo>
                    <a:pt x="15736" y="15678"/>
                    <a:pt x="15878" y="15645"/>
                    <a:pt x="16012" y="15578"/>
                  </a:cubicBezTo>
                  <a:lnTo>
                    <a:pt x="27019" y="9240"/>
                  </a:lnTo>
                  <a:cubicBezTo>
                    <a:pt x="27253" y="9107"/>
                    <a:pt x="27253" y="8873"/>
                    <a:pt x="27019" y="8740"/>
                  </a:cubicBezTo>
                  <a:lnTo>
                    <a:pt x="12075" y="100"/>
                  </a:lnTo>
                  <a:cubicBezTo>
                    <a:pt x="11942" y="33"/>
                    <a:pt x="11792" y="0"/>
                    <a:pt x="11646"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2"/>
            <p:cNvSpPr/>
            <p:nvPr/>
          </p:nvSpPr>
          <p:spPr>
            <a:xfrm>
              <a:off x="6136986" y="2409097"/>
              <a:ext cx="515839" cy="291316"/>
            </a:xfrm>
            <a:custGeom>
              <a:rect b="b" l="l" r="r" t="t"/>
              <a:pathLst>
                <a:path extrusionOk="0" h="14544" w="25686">
                  <a:moveTo>
                    <a:pt x="10875" y="0"/>
                  </a:moveTo>
                  <a:cubicBezTo>
                    <a:pt x="10725" y="0"/>
                    <a:pt x="10575" y="33"/>
                    <a:pt x="10441" y="100"/>
                  </a:cubicBezTo>
                  <a:lnTo>
                    <a:pt x="0" y="6138"/>
                  </a:lnTo>
                  <a:lnTo>
                    <a:pt x="14411" y="14444"/>
                  </a:lnTo>
                  <a:cubicBezTo>
                    <a:pt x="14544" y="14510"/>
                    <a:pt x="14686" y="14544"/>
                    <a:pt x="14828" y="14544"/>
                  </a:cubicBezTo>
                  <a:cubicBezTo>
                    <a:pt x="14969" y="14544"/>
                    <a:pt x="15111" y="14510"/>
                    <a:pt x="15245" y="14444"/>
                  </a:cubicBezTo>
                  <a:lnTo>
                    <a:pt x="25685" y="8406"/>
                  </a:lnTo>
                  <a:lnTo>
                    <a:pt x="11308" y="100"/>
                  </a:lnTo>
                  <a:cubicBezTo>
                    <a:pt x="11175" y="33"/>
                    <a:pt x="11025" y="0"/>
                    <a:pt x="1087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2"/>
            <p:cNvSpPr/>
            <p:nvPr/>
          </p:nvSpPr>
          <p:spPr>
            <a:xfrm>
              <a:off x="6120900" y="2379032"/>
              <a:ext cx="547328" cy="313369"/>
            </a:xfrm>
            <a:custGeom>
              <a:rect b="b" l="l" r="r" t="t"/>
              <a:pathLst>
                <a:path extrusionOk="0" h="15645" w="27254">
                  <a:moveTo>
                    <a:pt x="11659" y="0"/>
                  </a:moveTo>
                  <a:cubicBezTo>
                    <a:pt x="11517" y="0"/>
                    <a:pt x="11376" y="33"/>
                    <a:pt x="11242" y="100"/>
                  </a:cubicBezTo>
                  <a:lnTo>
                    <a:pt x="234" y="6438"/>
                  </a:lnTo>
                  <a:cubicBezTo>
                    <a:pt x="1" y="6505"/>
                    <a:pt x="34" y="6838"/>
                    <a:pt x="268" y="6938"/>
                  </a:cubicBezTo>
                  <a:lnTo>
                    <a:pt x="15212" y="15544"/>
                  </a:lnTo>
                  <a:cubicBezTo>
                    <a:pt x="15345" y="15611"/>
                    <a:pt x="15487" y="15645"/>
                    <a:pt x="15629" y="15645"/>
                  </a:cubicBezTo>
                  <a:cubicBezTo>
                    <a:pt x="15770" y="15645"/>
                    <a:pt x="15912" y="15611"/>
                    <a:pt x="16046" y="15544"/>
                  </a:cubicBezTo>
                  <a:lnTo>
                    <a:pt x="27020" y="9207"/>
                  </a:lnTo>
                  <a:cubicBezTo>
                    <a:pt x="27254" y="9140"/>
                    <a:pt x="27254" y="8806"/>
                    <a:pt x="27020" y="8706"/>
                  </a:cubicBezTo>
                  <a:lnTo>
                    <a:pt x="12076" y="100"/>
                  </a:lnTo>
                  <a:cubicBezTo>
                    <a:pt x="11943" y="33"/>
                    <a:pt x="11801" y="0"/>
                    <a:pt x="1165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2"/>
            <p:cNvSpPr/>
            <p:nvPr/>
          </p:nvSpPr>
          <p:spPr>
            <a:xfrm>
              <a:off x="5920678" y="2621415"/>
              <a:ext cx="267238" cy="152508"/>
            </a:xfrm>
            <a:custGeom>
              <a:rect b="b" l="l" r="r" t="t"/>
              <a:pathLst>
                <a:path extrusionOk="0" h="7614" w="13307">
                  <a:moveTo>
                    <a:pt x="1439" y="0"/>
                  </a:moveTo>
                  <a:cubicBezTo>
                    <a:pt x="972" y="0"/>
                    <a:pt x="0" y="662"/>
                    <a:pt x="264" y="808"/>
                  </a:cubicBezTo>
                  <a:lnTo>
                    <a:pt x="11338" y="7213"/>
                  </a:lnTo>
                  <a:lnTo>
                    <a:pt x="13240" y="7613"/>
                  </a:lnTo>
                  <a:cubicBezTo>
                    <a:pt x="13273" y="7613"/>
                    <a:pt x="13307" y="7580"/>
                    <a:pt x="13307" y="7513"/>
                  </a:cubicBezTo>
                  <a:lnTo>
                    <a:pt x="12706" y="6446"/>
                  </a:lnTo>
                  <a:lnTo>
                    <a:pt x="1598" y="41"/>
                  </a:lnTo>
                  <a:cubicBezTo>
                    <a:pt x="1558" y="13"/>
                    <a:pt x="1503" y="0"/>
                    <a:pt x="14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2"/>
            <p:cNvSpPr/>
            <p:nvPr/>
          </p:nvSpPr>
          <p:spPr>
            <a:xfrm>
              <a:off x="5932004" y="2600183"/>
              <a:ext cx="19440" cy="24076"/>
            </a:xfrm>
            <a:custGeom>
              <a:rect b="b" l="l" r="r" t="t"/>
              <a:pathLst>
                <a:path extrusionOk="0" h="1202" w="968">
                  <a:moveTo>
                    <a:pt x="734" y="0"/>
                  </a:moveTo>
                  <a:cubicBezTo>
                    <a:pt x="667" y="0"/>
                    <a:pt x="567" y="0"/>
                    <a:pt x="500" y="67"/>
                  </a:cubicBezTo>
                  <a:cubicBezTo>
                    <a:pt x="200" y="267"/>
                    <a:pt x="33" y="567"/>
                    <a:pt x="0" y="934"/>
                  </a:cubicBezTo>
                  <a:cubicBezTo>
                    <a:pt x="0" y="968"/>
                    <a:pt x="0" y="1034"/>
                    <a:pt x="0" y="1068"/>
                  </a:cubicBezTo>
                  <a:lnTo>
                    <a:pt x="0" y="1101"/>
                  </a:lnTo>
                  <a:cubicBezTo>
                    <a:pt x="0" y="1101"/>
                    <a:pt x="33" y="1134"/>
                    <a:pt x="33" y="1168"/>
                  </a:cubicBezTo>
                  <a:lnTo>
                    <a:pt x="67" y="1168"/>
                  </a:lnTo>
                  <a:lnTo>
                    <a:pt x="134" y="1201"/>
                  </a:lnTo>
                  <a:cubicBezTo>
                    <a:pt x="234" y="1201"/>
                    <a:pt x="334" y="1201"/>
                    <a:pt x="434" y="1134"/>
                  </a:cubicBezTo>
                  <a:cubicBezTo>
                    <a:pt x="734" y="934"/>
                    <a:pt x="901" y="601"/>
                    <a:pt x="934" y="267"/>
                  </a:cubicBezTo>
                  <a:cubicBezTo>
                    <a:pt x="934" y="167"/>
                    <a:pt x="934" y="100"/>
                    <a:pt x="934" y="34"/>
                  </a:cubicBezTo>
                  <a:lnTo>
                    <a:pt x="967" y="34"/>
                  </a:lnTo>
                  <a:lnTo>
                    <a:pt x="867"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2"/>
            <p:cNvSpPr/>
            <p:nvPr/>
          </p:nvSpPr>
          <p:spPr>
            <a:xfrm>
              <a:off x="5934013" y="2600844"/>
              <a:ext cx="229784" cy="147681"/>
            </a:xfrm>
            <a:custGeom>
              <a:rect b="b" l="l" r="r" t="t"/>
              <a:pathLst>
                <a:path extrusionOk="0" h="7373" w="11442">
                  <a:moveTo>
                    <a:pt x="767" y="1"/>
                  </a:moveTo>
                  <a:cubicBezTo>
                    <a:pt x="667" y="1"/>
                    <a:pt x="601" y="34"/>
                    <a:pt x="534" y="67"/>
                  </a:cubicBezTo>
                  <a:cubicBezTo>
                    <a:pt x="234" y="267"/>
                    <a:pt x="34" y="568"/>
                    <a:pt x="34" y="935"/>
                  </a:cubicBezTo>
                  <a:cubicBezTo>
                    <a:pt x="0" y="1035"/>
                    <a:pt x="34" y="1135"/>
                    <a:pt x="100" y="1235"/>
                  </a:cubicBezTo>
                  <a:lnTo>
                    <a:pt x="167" y="1268"/>
                  </a:lnTo>
                  <a:lnTo>
                    <a:pt x="10608" y="7306"/>
                  </a:lnTo>
                  <a:lnTo>
                    <a:pt x="10741" y="7373"/>
                  </a:lnTo>
                  <a:lnTo>
                    <a:pt x="11442" y="6138"/>
                  </a:lnTo>
                  <a:lnTo>
                    <a:pt x="86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2"/>
            <p:cNvSpPr/>
            <p:nvPr/>
          </p:nvSpPr>
          <p:spPr>
            <a:xfrm>
              <a:off x="6147028" y="2723007"/>
              <a:ext cx="20123" cy="26279"/>
            </a:xfrm>
            <a:custGeom>
              <a:rect b="b" l="l" r="r" t="t"/>
              <a:pathLst>
                <a:path extrusionOk="0" h="1312" w="1002">
                  <a:moveTo>
                    <a:pt x="725" y="0"/>
                  </a:moveTo>
                  <a:cubicBezTo>
                    <a:pt x="657" y="0"/>
                    <a:pt x="580" y="23"/>
                    <a:pt x="501" y="73"/>
                  </a:cubicBezTo>
                  <a:cubicBezTo>
                    <a:pt x="201" y="239"/>
                    <a:pt x="1" y="573"/>
                    <a:pt x="1" y="940"/>
                  </a:cubicBezTo>
                  <a:cubicBezTo>
                    <a:pt x="1" y="1176"/>
                    <a:pt x="101" y="1312"/>
                    <a:pt x="266" y="1312"/>
                  </a:cubicBezTo>
                  <a:cubicBezTo>
                    <a:pt x="334" y="1312"/>
                    <a:pt x="413" y="1289"/>
                    <a:pt x="501" y="1240"/>
                  </a:cubicBezTo>
                  <a:cubicBezTo>
                    <a:pt x="801" y="1040"/>
                    <a:pt x="968" y="706"/>
                    <a:pt x="1001" y="340"/>
                  </a:cubicBezTo>
                  <a:cubicBezTo>
                    <a:pt x="1001" y="129"/>
                    <a:pt x="886" y="0"/>
                    <a:pt x="7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2"/>
            <p:cNvSpPr/>
            <p:nvPr/>
          </p:nvSpPr>
          <p:spPr>
            <a:xfrm>
              <a:off x="6147028" y="2723608"/>
              <a:ext cx="32855" cy="30265"/>
            </a:xfrm>
            <a:custGeom>
              <a:rect b="b" l="l" r="r" t="t"/>
              <a:pathLst>
                <a:path extrusionOk="0" h="1511" w="1636">
                  <a:moveTo>
                    <a:pt x="718" y="1"/>
                  </a:moveTo>
                  <a:cubicBezTo>
                    <a:pt x="643" y="1"/>
                    <a:pt x="568" y="26"/>
                    <a:pt x="501" y="76"/>
                  </a:cubicBezTo>
                  <a:cubicBezTo>
                    <a:pt x="234" y="276"/>
                    <a:pt x="34" y="610"/>
                    <a:pt x="1" y="943"/>
                  </a:cubicBezTo>
                  <a:cubicBezTo>
                    <a:pt x="1" y="1143"/>
                    <a:pt x="101" y="1277"/>
                    <a:pt x="201" y="1310"/>
                  </a:cubicBezTo>
                  <a:lnTo>
                    <a:pt x="234" y="1310"/>
                  </a:lnTo>
                  <a:lnTo>
                    <a:pt x="1168" y="1510"/>
                  </a:lnTo>
                  <a:cubicBezTo>
                    <a:pt x="1235" y="1510"/>
                    <a:pt x="1302" y="1510"/>
                    <a:pt x="1335" y="1477"/>
                  </a:cubicBezTo>
                  <a:cubicBezTo>
                    <a:pt x="1535" y="1344"/>
                    <a:pt x="1635" y="1177"/>
                    <a:pt x="1635" y="977"/>
                  </a:cubicBezTo>
                  <a:cubicBezTo>
                    <a:pt x="1635" y="910"/>
                    <a:pt x="1635" y="843"/>
                    <a:pt x="1569" y="777"/>
                  </a:cubicBezTo>
                  <a:lnTo>
                    <a:pt x="935" y="76"/>
                  </a:lnTo>
                  <a:cubicBezTo>
                    <a:pt x="868" y="26"/>
                    <a:pt x="793" y="1"/>
                    <a:pt x="7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2"/>
            <p:cNvSpPr/>
            <p:nvPr/>
          </p:nvSpPr>
          <p:spPr>
            <a:xfrm>
              <a:off x="6005687" y="2646453"/>
              <a:ext cx="166143" cy="98067"/>
            </a:xfrm>
            <a:custGeom>
              <a:rect b="b" l="l" r="r" t="t"/>
              <a:pathLst>
                <a:path extrusionOk="0" h="4896" w="8273">
                  <a:moveTo>
                    <a:pt x="251" y="0"/>
                  </a:moveTo>
                  <a:cubicBezTo>
                    <a:pt x="234" y="0"/>
                    <a:pt x="217" y="9"/>
                    <a:pt x="201" y="25"/>
                  </a:cubicBezTo>
                  <a:cubicBezTo>
                    <a:pt x="67" y="92"/>
                    <a:pt x="0" y="192"/>
                    <a:pt x="0" y="325"/>
                  </a:cubicBezTo>
                  <a:cubicBezTo>
                    <a:pt x="0" y="359"/>
                    <a:pt x="0" y="392"/>
                    <a:pt x="34" y="426"/>
                  </a:cubicBezTo>
                  <a:lnTo>
                    <a:pt x="7773" y="4895"/>
                  </a:lnTo>
                  <a:lnTo>
                    <a:pt x="8273" y="4595"/>
                  </a:lnTo>
                  <a:lnTo>
                    <a:pt x="334" y="25"/>
                  </a:lnTo>
                  <a:lnTo>
                    <a:pt x="301" y="25"/>
                  </a:lnTo>
                  <a:cubicBezTo>
                    <a:pt x="284" y="9"/>
                    <a:pt x="267" y="0"/>
                    <a:pt x="2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62"/>
            <p:cNvSpPr/>
            <p:nvPr/>
          </p:nvSpPr>
          <p:spPr>
            <a:xfrm>
              <a:off x="6147711" y="2727794"/>
              <a:ext cx="24802" cy="16725"/>
            </a:xfrm>
            <a:custGeom>
              <a:rect b="b" l="l" r="r" t="t"/>
              <a:pathLst>
                <a:path extrusionOk="0" h="835" w="1235">
                  <a:moveTo>
                    <a:pt x="234" y="0"/>
                  </a:moveTo>
                  <a:cubicBezTo>
                    <a:pt x="134" y="101"/>
                    <a:pt x="33" y="267"/>
                    <a:pt x="0" y="434"/>
                  </a:cubicBezTo>
                  <a:lnTo>
                    <a:pt x="701" y="834"/>
                  </a:lnTo>
                  <a:lnTo>
                    <a:pt x="1234" y="568"/>
                  </a:lnTo>
                  <a:lnTo>
                    <a:pt x="23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62"/>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62"/>
            <p:cNvSpPr/>
            <p:nvPr/>
          </p:nvSpPr>
          <p:spPr>
            <a:xfrm>
              <a:off x="6158414" y="2731460"/>
              <a:ext cx="26147" cy="22414"/>
            </a:xfrm>
            <a:custGeom>
              <a:rect b="b" l="l" r="r" t="t"/>
              <a:pathLst>
                <a:path extrusionOk="0" h="1119" w="1302">
                  <a:moveTo>
                    <a:pt x="535" y="1"/>
                  </a:moveTo>
                  <a:cubicBezTo>
                    <a:pt x="484" y="1"/>
                    <a:pt x="434" y="18"/>
                    <a:pt x="401" y="51"/>
                  </a:cubicBezTo>
                  <a:cubicBezTo>
                    <a:pt x="168" y="218"/>
                    <a:pt x="34" y="418"/>
                    <a:pt x="34" y="685"/>
                  </a:cubicBezTo>
                  <a:cubicBezTo>
                    <a:pt x="1" y="785"/>
                    <a:pt x="68" y="885"/>
                    <a:pt x="168" y="918"/>
                  </a:cubicBezTo>
                  <a:lnTo>
                    <a:pt x="201" y="918"/>
                  </a:lnTo>
                  <a:lnTo>
                    <a:pt x="1068" y="1118"/>
                  </a:lnTo>
                  <a:cubicBezTo>
                    <a:pt x="1102" y="1118"/>
                    <a:pt x="1135" y="1118"/>
                    <a:pt x="1168" y="1085"/>
                  </a:cubicBezTo>
                  <a:cubicBezTo>
                    <a:pt x="1235" y="1018"/>
                    <a:pt x="1302" y="918"/>
                    <a:pt x="1302" y="818"/>
                  </a:cubicBezTo>
                  <a:cubicBezTo>
                    <a:pt x="1302" y="785"/>
                    <a:pt x="1302" y="751"/>
                    <a:pt x="1268" y="718"/>
                  </a:cubicBezTo>
                  <a:lnTo>
                    <a:pt x="668" y="84"/>
                  </a:lnTo>
                  <a:lnTo>
                    <a:pt x="668" y="51"/>
                  </a:lnTo>
                  <a:cubicBezTo>
                    <a:pt x="635" y="18"/>
                    <a:pt x="585" y="1"/>
                    <a:pt x="5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2"/>
            <p:cNvSpPr/>
            <p:nvPr/>
          </p:nvSpPr>
          <p:spPr>
            <a:xfrm>
              <a:off x="6168476" y="2738651"/>
              <a:ext cx="16086" cy="15223"/>
            </a:xfrm>
            <a:custGeom>
              <a:rect b="b" l="l" r="r" t="t"/>
              <a:pathLst>
                <a:path extrusionOk="0" h="760" w="801">
                  <a:moveTo>
                    <a:pt x="367" y="1"/>
                  </a:moveTo>
                  <a:cubicBezTo>
                    <a:pt x="334" y="1"/>
                    <a:pt x="300" y="9"/>
                    <a:pt x="267" y="26"/>
                  </a:cubicBezTo>
                  <a:cubicBezTo>
                    <a:pt x="100" y="126"/>
                    <a:pt x="0" y="292"/>
                    <a:pt x="0" y="493"/>
                  </a:cubicBezTo>
                  <a:cubicBezTo>
                    <a:pt x="0" y="593"/>
                    <a:pt x="34" y="659"/>
                    <a:pt x="100" y="659"/>
                  </a:cubicBezTo>
                  <a:lnTo>
                    <a:pt x="534" y="759"/>
                  </a:lnTo>
                  <a:lnTo>
                    <a:pt x="634" y="759"/>
                  </a:lnTo>
                  <a:cubicBezTo>
                    <a:pt x="734" y="693"/>
                    <a:pt x="801" y="593"/>
                    <a:pt x="801" y="459"/>
                  </a:cubicBezTo>
                  <a:cubicBezTo>
                    <a:pt x="801" y="426"/>
                    <a:pt x="801" y="392"/>
                    <a:pt x="767" y="359"/>
                  </a:cubicBezTo>
                  <a:lnTo>
                    <a:pt x="467" y="26"/>
                  </a:lnTo>
                  <a:cubicBezTo>
                    <a:pt x="434" y="9"/>
                    <a:pt x="400" y="1"/>
                    <a:pt x="36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62"/>
            <p:cNvSpPr/>
            <p:nvPr/>
          </p:nvSpPr>
          <p:spPr>
            <a:xfrm>
              <a:off x="6177854" y="2745581"/>
              <a:ext cx="6708" cy="8533"/>
            </a:xfrm>
            <a:custGeom>
              <a:rect b="b" l="l" r="r" t="t"/>
              <a:pathLst>
                <a:path extrusionOk="0" h="426" w="334">
                  <a:moveTo>
                    <a:pt x="235" y="1"/>
                  </a:moveTo>
                  <a:cubicBezTo>
                    <a:pt x="215" y="1"/>
                    <a:pt x="192" y="5"/>
                    <a:pt x="167" y="13"/>
                  </a:cubicBezTo>
                  <a:cubicBezTo>
                    <a:pt x="67" y="80"/>
                    <a:pt x="0" y="180"/>
                    <a:pt x="0" y="313"/>
                  </a:cubicBezTo>
                  <a:cubicBezTo>
                    <a:pt x="0" y="388"/>
                    <a:pt x="38" y="426"/>
                    <a:pt x="99" y="426"/>
                  </a:cubicBezTo>
                  <a:cubicBezTo>
                    <a:pt x="119" y="426"/>
                    <a:pt x="142" y="422"/>
                    <a:pt x="167" y="413"/>
                  </a:cubicBezTo>
                  <a:cubicBezTo>
                    <a:pt x="267" y="347"/>
                    <a:pt x="334" y="247"/>
                    <a:pt x="334" y="113"/>
                  </a:cubicBezTo>
                  <a:cubicBezTo>
                    <a:pt x="334" y="38"/>
                    <a:pt x="296" y="1"/>
                    <a:pt x="2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62"/>
            <p:cNvSpPr/>
            <p:nvPr/>
          </p:nvSpPr>
          <p:spPr>
            <a:xfrm>
              <a:off x="5967510" y="2624239"/>
              <a:ext cx="44222" cy="30746"/>
            </a:xfrm>
            <a:custGeom>
              <a:rect b="b" l="l" r="r" t="t"/>
              <a:pathLst>
                <a:path extrusionOk="0" h="1535" w="2202">
                  <a:moveTo>
                    <a:pt x="167" y="0"/>
                  </a:moveTo>
                  <a:cubicBezTo>
                    <a:pt x="67" y="100"/>
                    <a:pt x="0" y="200"/>
                    <a:pt x="0" y="334"/>
                  </a:cubicBezTo>
                  <a:cubicBezTo>
                    <a:pt x="0" y="367"/>
                    <a:pt x="0" y="400"/>
                    <a:pt x="33" y="434"/>
                  </a:cubicBezTo>
                  <a:lnTo>
                    <a:pt x="1935" y="1535"/>
                  </a:lnTo>
                  <a:cubicBezTo>
                    <a:pt x="1901" y="1501"/>
                    <a:pt x="1901" y="1468"/>
                    <a:pt x="1901" y="1434"/>
                  </a:cubicBezTo>
                  <a:cubicBezTo>
                    <a:pt x="1901" y="1301"/>
                    <a:pt x="1968" y="1201"/>
                    <a:pt x="2102" y="1101"/>
                  </a:cubicBezTo>
                  <a:lnTo>
                    <a:pt x="2202" y="1101"/>
                  </a:lnTo>
                  <a:lnTo>
                    <a:pt x="30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2"/>
            <p:cNvSpPr/>
            <p:nvPr/>
          </p:nvSpPr>
          <p:spPr>
            <a:xfrm>
              <a:off x="5967510" y="2624399"/>
              <a:ext cx="7370" cy="9214"/>
            </a:xfrm>
            <a:custGeom>
              <a:rect b="b" l="l" r="r" t="t"/>
              <a:pathLst>
                <a:path extrusionOk="0" h="460" w="367">
                  <a:moveTo>
                    <a:pt x="234" y="0"/>
                  </a:moveTo>
                  <a:cubicBezTo>
                    <a:pt x="209" y="0"/>
                    <a:pt x="183" y="9"/>
                    <a:pt x="167" y="25"/>
                  </a:cubicBezTo>
                  <a:cubicBezTo>
                    <a:pt x="67" y="92"/>
                    <a:pt x="0" y="226"/>
                    <a:pt x="0" y="326"/>
                  </a:cubicBezTo>
                  <a:cubicBezTo>
                    <a:pt x="0" y="392"/>
                    <a:pt x="0" y="426"/>
                    <a:pt x="33" y="459"/>
                  </a:cubicBezTo>
                  <a:lnTo>
                    <a:pt x="167" y="459"/>
                  </a:lnTo>
                  <a:cubicBezTo>
                    <a:pt x="267" y="392"/>
                    <a:pt x="334" y="259"/>
                    <a:pt x="367" y="159"/>
                  </a:cubicBezTo>
                  <a:cubicBezTo>
                    <a:pt x="367" y="92"/>
                    <a:pt x="334" y="59"/>
                    <a:pt x="300" y="25"/>
                  </a:cubicBezTo>
                  <a:cubicBezTo>
                    <a:pt x="284" y="9"/>
                    <a:pt x="259" y="0"/>
                    <a:pt x="2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62"/>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62"/>
            <p:cNvSpPr/>
            <p:nvPr/>
          </p:nvSpPr>
          <p:spPr>
            <a:xfrm>
              <a:off x="5936021" y="2602407"/>
              <a:ext cx="33518" cy="31928"/>
            </a:xfrm>
            <a:custGeom>
              <a:rect b="b" l="l" r="r" t="t"/>
              <a:pathLst>
                <a:path extrusionOk="0" h="1594" w="1669">
                  <a:moveTo>
                    <a:pt x="643" y="1"/>
                  </a:moveTo>
                  <a:cubicBezTo>
                    <a:pt x="584" y="1"/>
                    <a:pt x="526" y="17"/>
                    <a:pt x="467" y="56"/>
                  </a:cubicBezTo>
                  <a:cubicBezTo>
                    <a:pt x="200" y="256"/>
                    <a:pt x="34" y="523"/>
                    <a:pt x="0" y="857"/>
                  </a:cubicBezTo>
                  <a:cubicBezTo>
                    <a:pt x="0" y="990"/>
                    <a:pt x="34" y="1090"/>
                    <a:pt x="134" y="1157"/>
                  </a:cubicBezTo>
                  <a:lnTo>
                    <a:pt x="901" y="1557"/>
                  </a:lnTo>
                  <a:cubicBezTo>
                    <a:pt x="939" y="1583"/>
                    <a:pt x="982" y="1593"/>
                    <a:pt x="1025" y="1593"/>
                  </a:cubicBezTo>
                  <a:cubicBezTo>
                    <a:pt x="1093" y="1593"/>
                    <a:pt x="1160" y="1565"/>
                    <a:pt x="1201" y="1524"/>
                  </a:cubicBezTo>
                  <a:cubicBezTo>
                    <a:pt x="1468" y="1357"/>
                    <a:pt x="1668" y="1057"/>
                    <a:pt x="1668" y="757"/>
                  </a:cubicBezTo>
                  <a:cubicBezTo>
                    <a:pt x="1668" y="623"/>
                    <a:pt x="1635" y="523"/>
                    <a:pt x="1535" y="456"/>
                  </a:cubicBezTo>
                  <a:lnTo>
                    <a:pt x="767" y="23"/>
                  </a:lnTo>
                  <a:cubicBezTo>
                    <a:pt x="726" y="9"/>
                    <a:pt x="685" y="1"/>
                    <a:pt x="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2"/>
            <p:cNvSpPr/>
            <p:nvPr/>
          </p:nvSpPr>
          <p:spPr>
            <a:xfrm>
              <a:off x="5950761" y="2610759"/>
              <a:ext cx="18094" cy="23635"/>
            </a:xfrm>
            <a:custGeom>
              <a:rect b="b" l="l" r="r" t="t"/>
              <a:pathLst>
                <a:path extrusionOk="0" h="1180" w="901">
                  <a:moveTo>
                    <a:pt x="662" y="0"/>
                  </a:moveTo>
                  <a:cubicBezTo>
                    <a:pt x="603" y="0"/>
                    <a:pt x="537" y="23"/>
                    <a:pt x="467" y="73"/>
                  </a:cubicBezTo>
                  <a:cubicBezTo>
                    <a:pt x="200" y="239"/>
                    <a:pt x="33" y="540"/>
                    <a:pt x="0" y="840"/>
                  </a:cubicBezTo>
                  <a:cubicBezTo>
                    <a:pt x="0" y="1051"/>
                    <a:pt x="99" y="1179"/>
                    <a:pt x="250" y="1179"/>
                  </a:cubicBezTo>
                  <a:cubicBezTo>
                    <a:pt x="314" y="1179"/>
                    <a:pt x="388" y="1156"/>
                    <a:pt x="467" y="1107"/>
                  </a:cubicBezTo>
                  <a:cubicBezTo>
                    <a:pt x="734" y="940"/>
                    <a:pt x="901" y="640"/>
                    <a:pt x="901" y="340"/>
                  </a:cubicBezTo>
                  <a:cubicBezTo>
                    <a:pt x="901" y="129"/>
                    <a:pt x="802" y="0"/>
                    <a:pt x="6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2"/>
            <p:cNvSpPr/>
            <p:nvPr/>
          </p:nvSpPr>
          <p:spPr>
            <a:xfrm>
              <a:off x="6179863" y="2747844"/>
              <a:ext cx="10061" cy="7872"/>
            </a:xfrm>
            <a:custGeom>
              <a:rect b="b" l="l" r="r" t="t"/>
              <a:pathLst>
                <a:path extrusionOk="0" h="393" w="501">
                  <a:moveTo>
                    <a:pt x="67" y="0"/>
                  </a:moveTo>
                  <a:cubicBezTo>
                    <a:pt x="34" y="34"/>
                    <a:pt x="0" y="67"/>
                    <a:pt x="0" y="134"/>
                  </a:cubicBezTo>
                  <a:cubicBezTo>
                    <a:pt x="0" y="167"/>
                    <a:pt x="0" y="200"/>
                    <a:pt x="0" y="200"/>
                  </a:cubicBezTo>
                  <a:lnTo>
                    <a:pt x="334" y="367"/>
                  </a:lnTo>
                  <a:cubicBezTo>
                    <a:pt x="334" y="384"/>
                    <a:pt x="342" y="392"/>
                    <a:pt x="350" y="392"/>
                  </a:cubicBezTo>
                  <a:cubicBezTo>
                    <a:pt x="359" y="392"/>
                    <a:pt x="367" y="384"/>
                    <a:pt x="367" y="367"/>
                  </a:cubicBezTo>
                  <a:cubicBezTo>
                    <a:pt x="434" y="367"/>
                    <a:pt x="501" y="334"/>
                    <a:pt x="501" y="267"/>
                  </a:cubicBezTo>
                  <a:cubicBezTo>
                    <a:pt x="501" y="234"/>
                    <a:pt x="467" y="200"/>
                    <a:pt x="434" y="200"/>
                  </a:cubicBezTo>
                  <a:lnTo>
                    <a:pt x="13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2"/>
            <p:cNvSpPr/>
            <p:nvPr/>
          </p:nvSpPr>
          <p:spPr>
            <a:xfrm>
              <a:off x="6186550" y="2751850"/>
              <a:ext cx="3374" cy="4026"/>
            </a:xfrm>
            <a:custGeom>
              <a:rect b="b" l="l" r="r" t="t"/>
              <a:pathLst>
                <a:path extrusionOk="0" h="201" w="168">
                  <a:moveTo>
                    <a:pt x="68" y="0"/>
                  </a:moveTo>
                  <a:cubicBezTo>
                    <a:pt x="34" y="34"/>
                    <a:pt x="1" y="67"/>
                    <a:pt x="1" y="134"/>
                  </a:cubicBezTo>
                  <a:cubicBezTo>
                    <a:pt x="1" y="167"/>
                    <a:pt x="1" y="200"/>
                    <a:pt x="1" y="200"/>
                  </a:cubicBezTo>
                  <a:lnTo>
                    <a:pt x="68" y="200"/>
                  </a:lnTo>
                  <a:cubicBezTo>
                    <a:pt x="101" y="200"/>
                    <a:pt x="168" y="134"/>
                    <a:pt x="168" y="67"/>
                  </a:cubicBezTo>
                  <a:cubicBezTo>
                    <a:pt x="168" y="34"/>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2"/>
            <p:cNvSpPr/>
            <p:nvPr/>
          </p:nvSpPr>
          <p:spPr>
            <a:xfrm>
              <a:off x="6250192" y="2889156"/>
              <a:ext cx="196969" cy="103575"/>
            </a:xfrm>
            <a:custGeom>
              <a:rect b="b" l="l" r="r" t="t"/>
              <a:pathLst>
                <a:path extrusionOk="0" h="5171" w="9808">
                  <a:moveTo>
                    <a:pt x="4904" y="0"/>
                  </a:moveTo>
                  <a:cubicBezTo>
                    <a:pt x="3820" y="0"/>
                    <a:pt x="2736" y="250"/>
                    <a:pt x="1735" y="751"/>
                  </a:cubicBezTo>
                  <a:cubicBezTo>
                    <a:pt x="1" y="1751"/>
                    <a:pt x="1" y="3386"/>
                    <a:pt x="1735" y="4420"/>
                  </a:cubicBezTo>
                  <a:cubicBezTo>
                    <a:pt x="2736" y="4920"/>
                    <a:pt x="3820" y="5171"/>
                    <a:pt x="4904" y="5171"/>
                  </a:cubicBezTo>
                  <a:cubicBezTo>
                    <a:pt x="5988" y="5171"/>
                    <a:pt x="7072" y="4920"/>
                    <a:pt x="8073" y="4420"/>
                  </a:cubicBezTo>
                  <a:cubicBezTo>
                    <a:pt x="9808" y="3386"/>
                    <a:pt x="9808" y="1751"/>
                    <a:pt x="8073" y="751"/>
                  </a:cubicBezTo>
                  <a:cubicBezTo>
                    <a:pt x="7072" y="250"/>
                    <a:pt x="5988" y="0"/>
                    <a:pt x="49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2"/>
            <p:cNvSpPr/>
            <p:nvPr/>
          </p:nvSpPr>
          <p:spPr>
            <a:xfrm>
              <a:off x="6248866" y="2819992"/>
              <a:ext cx="195624" cy="142333"/>
            </a:xfrm>
            <a:custGeom>
              <a:rect b="b" l="l" r="r" t="t"/>
              <a:pathLst>
                <a:path extrusionOk="0" h="7106" w="9741">
                  <a:moveTo>
                    <a:pt x="1368" y="1"/>
                  </a:moveTo>
                  <a:cubicBezTo>
                    <a:pt x="0" y="1135"/>
                    <a:pt x="834" y="4737"/>
                    <a:pt x="2235" y="6172"/>
                  </a:cubicBezTo>
                  <a:lnTo>
                    <a:pt x="2268" y="6205"/>
                  </a:lnTo>
                  <a:lnTo>
                    <a:pt x="2335" y="6272"/>
                  </a:lnTo>
                  <a:lnTo>
                    <a:pt x="2468" y="6372"/>
                  </a:lnTo>
                  <a:lnTo>
                    <a:pt x="2502" y="6405"/>
                  </a:lnTo>
                  <a:lnTo>
                    <a:pt x="2602" y="6472"/>
                  </a:lnTo>
                  <a:cubicBezTo>
                    <a:pt x="2669" y="6539"/>
                    <a:pt x="2702" y="6572"/>
                    <a:pt x="2769" y="6605"/>
                  </a:cubicBezTo>
                  <a:cubicBezTo>
                    <a:pt x="3436" y="6939"/>
                    <a:pt x="4161" y="7106"/>
                    <a:pt x="4883" y="7106"/>
                  </a:cubicBezTo>
                  <a:cubicBezTo>
                    <a:pt x="5604" y="7106"/>
                    <a:pt x="6321" y="6939"/>
                    <a:pt x="6972" y="6605"/>
                  </a:cubicBezTo>
                  <a:cubicBezTo>
                    <a:pt x="7038" y="6572"/>
                    <a:pt x="7105" y="6539"/>
                    <a:pt x="7172" y="6472"/>
                  </a:cubicBezTo>
                  <a:lnTo>
                    <a:pt x="7272" y="6405"/>
                  </a:lnTo>
                  <a:lnTo>
                    <a:pt x="7305" y="6372"/>
                  </a:lnTo>
                  <a:cubicBezTo>
                    <a:pt x="7339" y="6339"/>
                    <a:pt x="7372" y="6305"/>
                    <a:pt x="7439" y="6272"/>
                  </a:cubicBezTo>
                  <a:lnTo>
                    <a:pt x="7472" y="6205"/>
                  </a:lnTo>
                  <a:lnTo>
                    <a:pt x="7505" y="6172"/>
                  </a:lnTo>
                  <a:cubicBezTo>
                    <a:pt x="8940" y="4737"/>
                    <a:pt x="9740" y="1135"/>
                    <a:pt x="8373"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2"/>
            <p:cNvSpPr/>
            <p:nvPr/>
          </p:nvSpPr>
          <p:spPr>
            <a:xfrm>
              <a:off x="6256899" y="2797278"/>
              <a:ext cx="180220" cy="94401"/>
            </a:xfrm>
            <a:custGeom>
              <a:rect b="b" l="l" r="r" t="t"/>
              <a:pathLst>
                <a:path extrusionOk="0" h="4713" w="8974">
                  <a:moveTo>
                    <a:pt x="4474" y="1"/>
                  </a:moveTo>
                  <a:cubicBezTo>
                    <a:pt x="3486" y="1"/>
                    <a:pt x="2502" y="234"/>
                    <a:pt x="1601" y="701"/>
                  </a:cubicBezTo>
                  <a:cubicBezTo>
                    <a:pt x="0" y="1602"/>
                    <a:pt x="0" y="3103"/>
                    <a:pt x="1601" y="4037"/>
                  </a:cubicBezTo>
                  <a:cubicBezTo>
                    <a:pt x="2502" y="4487"/>
                    <a:pt x="3486" y="4712"/>
                    <a:pt x="4474" y="4712"/>
                  </a:cubicBezTo>
                  <a:cubicBezTo>
                    <a:pt x="5463" y="4712"/>
                    <a:pt x="6455" y="4487"/>
                    <a:pt x="7372" y="4037"/>
                  </a:cubicBezTo>
                  <a:cubicBezTo>
                    <a:pt x="8973" y="3103"/>
                    <a:pt x="8973" y="1602"/>
                    <a:pt x="7372" y="701"/>
                  </a:cubicBezTo>
                  <a:cubicBezTo>
                    <a:pt x="6455" y="234"/>
                    <a:pt x="5463" y="1"/>
                    <a:pt x="44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2"/>
            <p:cNvSpPr/>
            <p:nvPr/>
          </p:nvSpPr>
          <p:spPr>
            <a:xfrm>
              <a:off x="6292405" y="2815486"/>
              <a:ext cx="109209" cy="57807"/>
            </a:xfrm>
            <a:custGeom>
              <a:rect b="b" l="l" r="r" t="t"/>
              <a:pathLst>
                <a:path extrusionOk="0" h="2886" w="5438">
                  <a:moveTo>
                    <a:pt x="2719" y="1"/>
                  </a:moveTo>
                  <a:cubicBezTo>
                    <a:pt x="2118" y="1"/>
                    <a:pt x="1518" y="142"/>
                    <a:pt x="968" y="426"/>
                  </a:cubicBezTo>
                  <a:cubicBezTo>
                    <a:pt x="0" y="993"/>
                    <a:pt x="0" y="1894"/>
                    <a:pt x="968" y="2461"/>
                  </a:cubicBezTo>
                  <a:cubicBezTo>
                    <a:pt x="1518" y="2744"/>
                    <a:pt x="2118" y="2886"/>
                    <a:pt x="2719" y="2886"/>
                  </a:cubicBezTo>
                  <a:cubicBezTo>
                    <a:pt x="3319" y="2886"/>
                    <a:pt x="3920" y="2744"/>
                    <a:pt x="4470" y="2461"/>
                  </a:cubicBezTo>
                  <a:cubicBezTo>
                    <a:pt x="5437" y="1894"/>
                    <a:pt x="5437" y="993"/>
                    <a:pt x="4470" y="426"/>
                  </a:cubicBezTo>
                  <a:cubicBezTo>
                    <a:pt x="3920" y="142"/>
                    <a:pt x="3319" y="1"/>
                    <a:pt x="2719"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2"/>
            <p:cNvSpPr/>
            <p:nvPr/>
          </p:nvSpPr>
          <p:spPr>
            <a:xfrm>
              <a:off x="6299775" y="2834855"/>
              <a:ext cx="93805" cy="38438"/>
            </a:xfrm>
            <a:custGeom>
              <a:rect b="b" l="l" r="r" t="t"/>
              <a:pathLst>
                <a:path extrusionOk="0" h="1919" w="4671">
                  <a:moveTo>
                    <a:pt x="2352" y="1"/>
                  </a:moveTo>
                  <a:cubicBezTo>
                    <a:pt x="1751" y="1"/>
                    <a:pt x="1151" y="143"/>
                    <a:pt x="601" y="426"/>
                  </a:cubicBezTo>
                  <a:cubicBezTo>
                    <a:pt x="367" y="560"/>
                    <a:pt x="167" y="726"/>
                    <a:pt x="0" y="960"/>
                  </a:cubicBezTo>
                  <a:cubicBezTo>
                    <a:pt x="167" y="1193"/>
                    <a:pt x="334" y="1360"/>
                    <a:pt x="601" y="1494"/>
                  </a:cubicBezTo>
                  <a:cubicBezTo>
                    <a:pt x="1151" y="1777"/>
                    <a:pt x="1751" y="1919"/>
                    <a:pt x="2352" y="1919"/>
                  </a:cubicBezTo>
                  <a:cubicBezTo>
                    <a:pt x="2952" y="1919"/>
                    <a:pt x="3553" y="1777"/>
                    <a:pt x="4103" y="1494"/>
                  </a:cubicBezTo>
                  <a:cubicBezTo>
                    <a:pt x="4337" y="1360"/>
                    <a:pt x="4537" y="1193"/>
                    <a:pt x="4670" y="960"/>
                  </a:cubicBezTo>
                  <a:cubicBezTo>
                    <a:pt x="4537" y="726"/>
                    <a:pt x="4337" y="560"/>
                    <a:pt x="4103" y="426"/>
                  </a:cubicBezTo>
                  <a:cubicBezTo>
                    <a:pt x="3553" y="143"/>
                    <a:pt x="2952" y="1"/>
                    <a:pt x="23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2"/>
            <p:cNvSpPr/>
            <p:nvPr/>
          </p:nvSpPr>
          <p:spPr>
            <a:xfrm>
              <a:off x="6266940" y="2706803"/>
              <a:ext cx="147406" cy="147881"/>
            </a:xfrm>
            <a:custGeom>
              <a:rect b="b" l="l" r="r" t="t"/>
              <a:pathLst>
                <a:path extrusionOk="0" h="7383" w="7340">
                  <a:moveTo>
                    <a:pt x="3986" y="1"/>
                  </a:moveTo>
                  <a:cubicBezTo>
                    <a:pt x="3412" y="1"/>
                    <a:pt x="2822" y="151"/>
                    <a:pt x="2269" y="481"/>
                  </a:cubicBezTo>
                  <a:cubicBezTo>
                    <a:pt x="1" y="1816"/>
                    <a:pt x="67" y="5051"/>
                    <a:pt x="2369" y="6319"/>
                  </a:cubicBezTo>
                  <a:cubicBezTo>
                    <a:pt x="2669" y="6486"/>
                    <a:pt x="2836" y="6819"/>
                    <a:pt x="2869" y="7153"/>
                  </a:cubicBezTo>
                  <a:lnTo>
                    <a:pt x="2869" y="7220"/>
                  </a:lnTo>
                  <a:cubicBezTo>
                    <a:pt x="3078" y="7332"/>
                    <a:pt x="3541" y="7382"/>
                    <a:pt x="3995" y="7382"/>
                  </a:cubicBezTo>
                  <a:cubicBezTo>
                    <a:pt x="4486" y="7382"/>
                    <a:pt x="4966" y="7323"/>
                    <a:pt x="5104" y="7220"/>
                  </a:cubicBezTo>
                  <a:lnTo>
                    <a:pt x="5104" y="7153"/>
                  </a:lnTo>
                  <a:cubicBezTo>
                    <a:pt x="5104" y="6786"/>
                    <a:pt x="5304" y="6452"/>
                    <a:pt x="5638" y="6286"/>
                  </a:cubicBezTo>
                  <a:cubicBezTo>
                    <a:pt x="6672" y="5685"/>
                    <a:pt x="7339" y="4551"/>
                    <a:pt x="7339" y="3350"/>
                  </a:cubicBezTo>
                  <a:cubicBezTo>
                    <a:pt x="7339" y="1392"/>
                    <a:pt x="5733" y="1"/>
                    <a:pt x="398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2"/>
            <p:cNvSpPr/>
            <p:nvPr/>
          </p:nvSpPr>
          <p:spPr>
            <a:xfrm>
              <a:off x="6344660" y="2708586"/>
              <a:ext cx="8053" cy="7211"/>
            </a:xfrm>
            <a:custGeom>
              <a:rect b="b" l="l" r="r" t="t"/>
              <a:pathLst>
                <a:path extrusionOk="0" h="360" w="401">
                  <a:moveTo>
                    <a:pt x="104" y="0"/>
                  </a:moveTo>
                  <a:cubicBezTo>
                    <a:pt x="75" y="0"/>
                    <a:pt x="50" y="9"/>
                    <a:pt x="33" y="25"/>
                  </a:cubicBezTo>
                  <a:cubicBezTo>
                    <a:pt x="0" y="59"/>
                    <a:pt x="0" y="126"/>
                    <a:pt x="33" y="159"/>
                  </a:cubicBezTo>
                  <a:cubicBezTo>
                    <a:pt x="100" y="226"/>
                    <a:pt x="134" y="259"/>
                    <a:pt x="200" y="292"/>
                  </a:cubicBezTo>
                  <a:cubicBezTo>
                    <a:pt x="200" y="326"/>
                    <a:pt x="234" y="326"/>
                    <a:pt x="267" y="326"/>
                  </a:cubicBezTo>
                  <a:lnTo>
                    <a:pt x="267" y="359"/>
                  </a:lnTo>
                  <a:cubicBezTo>
                    <a:pt x="367" y="359"/>
                    <a:pt x="400" y="226"/>
                    <a:pt x="334" y="192"/>
                  </a:cubicBezTo>
                  <a:cubicBezTo>
                    <a:pt x="267" y="92"/>
                    <a:pt x="200" y="25"/>
                    <a:pt x="200" y="25"/>
                  </a:cubicBezTo>
                  <a:cubicBezTo>
                    <a:pt x="167" y="9"/>
                    <a:pt x="134" y="0"/>
                    <a:pt x="1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2"/>
            <p:cNvSpPr/>
            <p:nvPr/>
          </p:nvSpPr>
          <p:spPr>
            <a:xfrm>
              <a:off x="6359380" y="2724169"/>
              <a:ext cx="20805" cy="111207"/>
            </a:xfrm>
            <a:custGeom>
              <a:rect b="b" l="l" r="r" t="t"/>
              <a:pathLst>
                <a:path extrusionOk="0" h="5552" w="1036">
                  <a:moveTo>
                    <a:pt x="92" y="1"/>
                  </a:moveTo>
                  <a:cubicBezTo>
                    <a:pt x="73" y="1"/>
                    <a:pt x="54" y="5"/>
                    <a:pt x="34" y="15"/>
                  </a:cubicBezTo>
                  <a:cubicBezTo>
                    <a:pt x="1" y="48"/>
                    <a:pt x="1" y="115"/>
                    <a:pt x="34" y="181"/>
                  </a:cubicBezTo>
                  <a:cubicBezTo>
                    <a:pt x="101" y="282"/>
                    <a:pt x="168" y="415"/>
                    <a:pt x="234" y="548"/>
                  </a:cubicBezTo>
                  <a:cubicBezTo>
                    <a:pt x="268" y="548"/>
                    <a:pt x="301" y="582"/>
                    <a:pt x="335" y="582"/>
                  </a:cubicBezTo>
                  <a:lnTo>
                    <a:pt x="401" y="582"/>
                  </a:lnTo>
                  <a:cubicBezTo>
                    <a:pt x="435" y="548"/>
                    <a:pt x="468" y="482"/>
                    <a:pt x="435" y="415"/>
                  </a:cubicBezTo>
                  <a:cubicBezTo>
                    <a:pt x="368" y="282"/>
                    <a:pt x="268" y="181"/>
                    <a:pt x="201" y="48"/>
                  </a:cubicBezTo>
                  <a:cubicBezTo>
                    <a:pt x="178" y="24"/>
                    <a:pt x="137" y="1"/>
                    <a:pt x="92" y="1"/>
                  </a:cubicBezTo>
                  <a:close/>
                  <a:moveTo>
                    <a:pt x="701" y="1169"/>
                  </a:moveTo>
                  <a:cubicBezTo>
                    <a:pt x="688" y="1169"/>
                    <a:pt x="677" y="1173"/>
                    <a:pt x="668" y="1182"/>
                  </a:cubicBezTo>
                  <a:cubicBezTo>
                    <a:pt x="601" y="1182"/>
                    <a:pt x="568" y="1249"/>
                    <a:pt x="601" y="1316"/>
                  </a:cubicBezTo>
                  <a:cubicBezTo>
                    <a:pt x="635" y="1449"/>
                    <a:pt x="668" y="1582"/>
                    <a:pt x="701" y="1716"/>
                  </a:cubicBezTo>
                  <a:cubicBezTo>
                    <a:pt x="701" y="1783"/>
                    <a:pt x="768" y="1816"/>
                    <a:pt x="802" y="1816"/>
                  </a:cubicBezTo>
                  <a:lnTo>
                    <a:pt x="835" y="1783"/>
                  </a:lnTo>
                  <a:cubicBezTo>
                    <a:pt x="868" y="1783"/>
                    <a:pt x="935" y="1716"/>
                    <a:pt x="902" y="1649"/>
                  </a:cubicBezTo>
                  <a:cubicBezTo>
                    <a:pt x="868" y="1516"/>
                    <a:pt x="835" y="1382"/>
                    <a:pt x="802" y="1249"/>
                  </a:cubicBezTo>
                  <a:cubicBezTo>
                    <a:pt x="777" y="1200"/>
                    <a:pt x="735" y="1169"/>
                    <a:pt x="701" y="1169"/>
                  </a:cubicBezTo>
                  <a:close/>
                  <a:moveTo>
                    <a:pt x="935" y="2450"/>
                  </a:moveTo>
                  <a:cubicBezTo>
                    <a:pt x="868" y="2450"/>
                    <a:pt x="835" y="2516"/>
                    <a:pt x="835" y="2583"/>
                  </a:cubicBezTo>
                  <a:lnTo>
                    <a:pt x="835" y="2817"/>
                  </a:lnTo>
                  <a:lnTo>
                    <a:pt x="835" y="3017"/>
                  </a:lnTo>
                  <a:cubicBezTo>
                    <a:pt x="835" y="3050"/>
                    <a:pt x="868" y="3117"/>
                    <a:pt x="935" y="3117"/>
                  </a:cubicBezTo>
                  <a:cubicBezTo>
                    <a:pt x="968" y="3117"/>
                    <a:pt x="1035" y="3050"/>
                    <a:pt x="1035" y="3017"/>
                  </a:cubicBezTo>
                  <a:lnTo>
                    <a:pt x="1035" y="2817"/>
                  </a:lnTo>
                  <a:lnTo>
                    <a:pt x="1035" y="2550"/>
                  </a:lnTo>
                  <a:cubicBezTo>
                    <a:pt x="1035" y="2516"/>
                    <a:pt x="968" y="2450"/>
                    <a:pt x="935" y="2450"/>
                  </a:cubicBezTo>
                  <a:close/>
                  <a:moveTo>
                    <a:pt x="835" y="3751"/>
                  </a:moveTo>
                  <a:cubicBezTo>
                    <a:pt x="768" y="3751"/>
                    <a:pt x="735" y="3784"/>
                    <a:pt x="701" y="3851"/>
                  </a:cubicBezTo>
                  <a:cubicBezTo>
                    <a:pt x="668" y="3984"/>
                    <a:pt x="635" y="4118"/>
                    <a:pt x="601" y="4251"/>
                  </a:cubicBezTo>
                  <a:cubicBezTo>
                    <a:pt x="568" y="4318"/>
                    <a:pt x="601" y="4384"/>
                    <a:pt x="668" y="4384"/>
                  </a:cubicBezTo>
                  <a:lnTo>
                    <a:pt x="701" y="4384"/>
                  </a:lnTo>
                  <a:cubicBezTo>
                    <a:pt x="735" y="4384"/>
                    <a:pt x="802" y="4351"/>
                    <a:pt x="802" y="4318"/>
                  </a:cubicBezTo>
                  <a:cubicBezTo>
                    <a:pt x="835" y="4184"/>
                    <a:pt x="902" y="4051"/>
                    <a:pt x="935" y="3884"/>
                  </a:cubicBezTo>
                  <a:cubicBezTo>
                    <a:pt x="935" y="3817"/>
                    <a:pt x="902" y="3784"/>
                    <a:pt x="835" y="3751"/>
                  </a:cubicBezTo>
                  <a:close/>
                  <a:moveTo>
                    <a:pt x="332" y="4971"/>
                  </a:moveTo>
                  <a:cubicBezTo>
                    <a:pt x="298" y="4971"/>
                    <a:pt x="258" y="4995"/>
                    <a:pt x="234" y="5018"/>
                  </a:cubicBezTo>
                  <a:cubicBezTo>
                    <a:pt x="134" y="5152"/>
                    <a:pt x="68" y="5285"/>
                    <a:pt x="1" y="5419"/>
                  </a:cubicBezTo>
                  <a:cubicBezTo>
                    <a:pt x="1" y="5485"/>
                    <a:pt x="1" y="5519"/>
                    <a:pt x="68" y="5552"/>
                  </a:cubicBezTo>
                  <a:lnTo>
                    <a:pt x="101" y="5552"/>
                  </a:lnTo>
                  <a:cubicBezTo>
                    <a:pt x="134" y="5552"/>
                    <a:pt x="168" y="5552"/>
                    <a:pt x="201" y="5519"/>
                  </a:cubicBezTo>
                  <a:cubicBezTo>
                    <a:pt x="268" y="5385"/>
                    <a:pt x="335" y="5252"/>
                    <a:pt x="401" y="5152"/>
                  </a:cubicBezTo>
                  <a:cubicBezTo>
                    <a:pt x="435" y="5085"/>
                    <a:pt x="435" y="5018"/>
                    <a:pt x="368" y="4985"/>
                  </a:cubicBezTo>
                  <a:cubicBezTo>
                    <a:pt x="358" y="4975"/>
                    <a:pt x="345" y="4971"/>
                    <a:pt x="332" y="49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2"/>
            <p:cNvSpPr/>
            <p:nvPr/>
          </p:nvSpPr>
          <p:spPr>
            <a:xfrm>
              <a:off x="6354038" y="2848054"/>
              <a:ext cx="4699" cy="8052"/>
            </a:xfrm>
            <a:custGeom>
              <a:rect b="b" l="l" r="r" t="t"/>
              <a:pathLst>
                <a:path extrusionOk="0" h="402" w="234">
                  <a:moveTo>
                    <a:pt x="134" y="1"/>
                  </a:moveTo>
                  <a:cubicBezTo>
                    <a:pt x="67" y="1"/>
                    <a:pt x="0" y="34"/>
                    <a:pt x="0" y="101"/>
                  </a:cubicBezTo>
                  <a:cubicBezTo>
                    <a:pt x="0" y="168"/>
                    <a:pt x="0" y="234"/>
                    <a:pt x="0" y="334"/>
                  </a:cubicBezTo>
                  <a:cubicBezTo>
                    <a:pt x="0" y="368"/>
                    <a:pt x="67" y="401"/>
                    <a:pt x="100" y="401"/>
                  </a:cubicBezTo>
                  <a:lnTo>
                    <a:pt x="134" y="401"/>
                  </a:lnTo>
                  <a:cubicBezTo>
                    <a:pt x="167" y="401"/>
                    <a:pt x="234" y="368"/>
                    <a:pt x="200" y="301"/>
                  </a:cubicBezTo>
                  <a:cubicBezTo>
                    <a:pt x="200" y="234"/>
                    <a:pt x="200" y="168"/>
                    <a:pt x="200" y="101"/>
                  </a:cubicBezTo>
                  <a:cubicBezTo>
                    <a:pt x="234" y="67"/>
                    <a:pt x="167"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2"/>
            <p:cNvSpPr/>
            <p:nvPr/>
          </p:nvSpPr>
          <p:spPr>
            <a:xfrm>
              <a:off x="6344660" y="2848054"/>
              <a:ext cx="4037" cy="8052"/>
            </a:xfrm>
            <a:custGeom>
              <a:rect b="b" l="l" r="r" t="t"/>
              <a:pathLst>
                <a:path extrusionOk="0" h="402" w="201">
                  <a:moveTo>
                    <a:pt x="100" y="1"/>
                  </a:moveTo>
                  <a:cubicBezTo>
                    <a:pt x="50" y="1"/>
                    <a:pt x="0" y="34"/>
                    <a:pt x="0" y="101"/>
                  </a:cubicBezTo>
                  <a:lnTo>
                    <a:pt x="0" y="301"/>
                  </a:lnTo>
                  <a:cubicBezTo>
                    <a:pt x="0" y="368"/>
                    <a:pt x="67" y="401"/>
                    <a:pt x="100" y="401"/>
                  </a:cubicBezTo>
                  <a:cubicBezTo>
                    <a:pt x="167" y="401"/>
                    <a:pt x="200" y="368"/>
                    <a:pt x="200" y="301"/>
                  </a:cubicBezTo>
                  <a:lnTo>
                    <a:pt x="200" y="101"/>
                  </a:lnTo>
                  <a:cubicBezTo>
                    <a:pt x="200" y="34"/>
                    <a:pt x="150" y="1"/>
                    <a:pt x="1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2"/>
            <p:cNvSpPr/>
            <p:nvPr/>
          </p:nvSpPr>
          <p:spPr>
            <a:xfrm>
              <a:off x="6344660" y="2728455"/>
              <a:ext cx="4699" cy="107601"/>
            </a:xfrm>
            <a:custGeom>
              <a:rect b="b" l="l" r="r" t="t"/>
              <a:pathLst>
                <a:path extrusionOk="0" h="5372" w="234">
                  <a:moveTo>
                    <a:pt x="100" y="1"/>
                  </a:moveTo>
                  <a:cubicBezTo>
                    <a:pt x="50" y="1"/>
                    <a:pt x="0" y="34"/>
                    <a:pt x="0" y="101"/>
                  </a:cubicBezTo>
                  <a:lnTo>
                    <a:pt x="0" y="501"/>
                  </a:lnTo>
                  <a:cubicBezTo>
                    <a:pt x="0" y="535"/>
                    <a:pt x="67" y="601"/>
                    <a:pt x="100" y="601"/>
                  </a:cubicBezTo>
                  <a:cubicBezTo>
                    <a:pt x="167" y="601"/>
                    <a:pt x="234" y="568"/>
                    <a:pt x="200" y="501"/>
                  </a:cubicBezTo>
                  <a:lnTo>
                    <a:pt x="200" y="101"/>
                  </a:lnTo>
                  <a:cubicBezTo>
                    <a:pt x="200" y="34"/>
                    <a:pt x="150" y="1"/>
                    <a:pt x="100" y="1"/>
                  </a:cubicBezTo>
                  <a:close/>
                  <a:moveTo>
                    <a:pt x="100" y="1177"/>
                  </a:moveTo>
                  <a:cubicBezTo>
                    <a:pt x="50" y="1177"/>
                    <a:pt x="0" y="1218"/>
                    <a:pt x="0" y="1302"/>
                  </a:cubicBezTo>
                  <a:lnTo>
                    <a:pt x="0" y="1669"/>
                  </a:lnTo>
                  <a:cubicBezTo>
                    <a:pt x="0" y="1735"/>
                    <a:pt x="67" y="1802"/>
                    <a:pt x="100" y="1802"/>
                  </a:cubicBezTo>
                  <a:cubicBezTo>
                    <a:pt x="167" y="1802"/>
                    <a:pt x="234" y="1735"/>
                    <a:pt x="200" y="1669"/>
                  </a:cubicBezTo>
                  <a:lnTo>
                    <a:pt x="200" y="1302"/>
                  </a:lnTo>
                  <a:cubicBezTo>
                    <a:pt x="200" y="1218"/>
                    <a:pt x="150" y="1177"/>
                    <a:pt x="100" y="1177"/>
                  </a:cubicBezTo>
                  <a:close/>
                  <a:moveTo>
                    <a:pt x="100" y="2369"/>
                  </a:moveTo>
                  <a:cubicBezTo>
                    <a:pt x="50" y="2369"/>
                    <a:pt x="0" y="2403"/>
                    <a:pt x="0" y="2469"/>
                  </a:cubicBezTo>
                  <a:lnTo>
                    <a:pt x="0" y="2870"/>
                  </a:lnTo>
                  <a:cubicBezTo>
                    <a:pt x="0" y="2936"/>
                    <a:pt x="67" y="2970"/>
                    <a:pt x="100" y="2970"/>
                  </a:cubicBezTo>
                  <a:lnTo>
                    <a:pt x="100" y="3003"/>
                  </a:lnTo>
                  <a:cubicBezTo>
                    <a:pt x="167" y="3003"/>
                    <a:pt x="234" y="2936"/>
                    <a:pt x="200" y="2870"/>
                  </a:cubicBezTo>
                  <a:lnTo>
                    <a:pt x="200" y="2469"/>
                  </a:lnTo>
                  <a:cubicBezTo>
                    <a:pt x="200" y="2403"/>
                    <a:pt x="150" y="2369"/>
                    <a:pt x="100" y="2369"/>
                  </a:cubicBezTo>
                  <a:close/>
                  <a:moveTo>
                    <a:pt x="100" y="3545"/>
                  </a:moveTo>
                  <a:cubicBezTo>
                    <a:pt x="50" y="3545"/>
                    <a:pt x="0" y="3587"/>
                    <a:pt x="0" y="3670"/>
                  </a:cubicBezTo>
                  <a:lnTo>
                    <a:pt x="0" y="4070"/>
                  </a:lnTo>
                  <a:cubicBezTo>
                    <a:pt x="0" y="4137"/>
                    <a:pt x="67" y="4170"/>
                    <a:pt x="100" y="4170"/>
                  </a:cubicBezTo>
                  <a:lnTo>
                    <a:pt x="100" y="4204"/>
                  </a:lnTo>
                  <a:cubicBezTo>
                    <a:pt x="167" y="4204"/>
                    <a:pt x="234" y="4137"/>
                    <a:pt x="200" y="4070"/>
                  </a:cubicBezTo>
                  <a:lnTo>
                    <a:pt x="200" y="3670"/>
                  </a:lnTo>
                  <a:cubicBezTo>
                    <a:pt x="200" y="3587"/>
                    <a:pt x="150" y="3545"/>
                    <a:pt x="100" y="3545"/>
                  </a:cubicBezTo>
                  <a:close/>
                  <a:moveTo>
                    <a:pt x="100" y="4771"/>
                  </a:moveTo>
                  <a:cubicBezTo>
                    <a:pt x="50" y="4771"/>
                    <a:pt x="0" y="4804"/>
                    <a:pt x="0" y="4871"/>
                  </a:cubicBezTo>
                  <a:lnTo>
                    <a:pt x="0" y="5271"/>
                  </a:lnTo>
                  <a:cubicBezTo>
                    <a:pt x="0" y="5338"/>
                    <a:pt x="67" y="5371"/>
                    <a:pt x="100" y="5371"/>
                  </a:cubicBezTo>
                  <a:cubicBezTo>
                    <a:pt x="167" y="5371"/>
                    <a:pt x="200" y="5338"/>
                    <a:pt x="200" y="5271"/>
                  </a:cubicBezTo>
                  <a:lnTo>
                    <a:pt x="200" y="4871"/>
                  </a:lnTo>
                  <a:cubicBezTo>
                    <a:pt x="200" y="4804"/>
                    <a:pt x="150" y="4771"/>
                    <a:pt x="100" y="477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2"/>
            <p:cNvSpPr/>
            <p:nvPr/>
          </p:nvSpPr>
          <p:spPr>
            <a:xfrm>
              <a:off x="6344660" y="2708586"/>
              <a:ext cx="4037" cy="7872"/>
            </a:xfrm>
            <a:custGeom>
              <a:rect b="b" l="l" r="r" t="t"/>
              <a:pathLst>
                <a:path extrusionOk="0" h="393" w="201">
                  <a:moveTo>
                    <a:pt x="100" y="0"/>
                  </a:moveTo>
                  <a:cubicBezTo>
                    <a:pt x="50" y="0"/>
                    <a:pt x="0" y="42"/>
                    <a:pt x="0" y="126"/>
                  </a:cubicBezTo>
                  <a:lnTo>
                    <a:pt x="0" y="292"/>
                  </a:lnTo>
                  <a:cubicBezTo>
                    <a:pt x="0" y="359"/>
                    <a:pt x="67" y="392"/>
                    <a:pt x="100" y="392"/>
                  </a:cubicBezTo>
                  <a:cubicBezTo>
                    <a:pt x="167" y="392"/>
                    <a:pt x="200" y="359"/>
                    <a:pt x="200" y="326"/>
                  </a:cubicBezTo>
                  <a:lnTo>
                    <a:pt x="200" y="126"/>
                  </a:lnTo>
                  <a:cubicBezTo>
                    <a:pt x="200" y="42"/>
                    <a:pt x="150" y="0"/>
                    <a:pt x="1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2"/>
            <p:cNvSpPr/>
            <p:nvPr/>
          </p:nvSpPr>
          <p:spPr>
            <a:xfrm>
              <a:off x="6343977" y="2708425"/>
              <a:ext cx="59645" cy="127631"/>
            </a:xfrm>
            <a:custGeom>
              <a:rect b="b" l="l" r="r" t="t"/>
              <a:pathLst>
                <a:path extrusionOk="0" h="6372" w="2970">
                  <a:moveTo>
                    <a:pt x="168" y="0"/>
                  </a:moveTo>
                  <a:cubicBezTo>
                    <a:pt x="1" y="0"/>
                    <a:pt x="1" y="200"/>
                    <a:pt x="168" y="200"/>
                  </a:cubicBezTo>
                  <a:cubicBezTo>
                    <a:pt x="301" y="200"/>
                    <a:pt x="401" y="200"/>
                    <a:pt x="534" y="234"/>
                  </a:cubicBezTo>
                  <a:lnTo>
                    <a:pt x="568" y="234"/>
                  </a:lnTo>
                  <a:lnTo>
                    <a:pt x="568" y="267"/>
                  </a:lnTo>
                  <a:cubicBezTo>
                    <a:pt x="601" y="234"/>
                    <a:pt x="635" y="200"/>
                    <a:pt x="635" y="167"/>
                  </a:cubicBezTo>
                  <a:cubicBezTo>
                    <a:pt x="668" y="100"/>
                    <a:pt x="635" y="33"/>
                    <a:pt x="568" y="33"/>
                  </a:cubicBezTo>
                  <a:cubicBezTo>
                    <a:pt x="434" y="0"/>
                    <a:pt x="301" y="0"/>
                    <a:pt x="168" y="0"/>
                  </a:cubicBezTo>
                  <a:close/>
                  <a:moveTo>
                    <a:pt x="1358" y="354"/>
                  </a:moveTo>
                  <a:cubicBezTo>
                    <a:pt x="1269" y="354"/>
                    <a:pt x="1182" y="505"/>
                    <a:pt x="1268" y="534"/>
                  </a:cubicBezTo>
                  <a:cubicBezTo>
                    <a:pt x="1402" y="601"/>
                    <a:pt x="1502" y="701"/>
                    <a:pt x="1602" y="767"/>
                  </a:cubicBezTo>
                  <a:cubicBezTo>
                    <a:pt x="1635" y="801"/>
                    <a:pt x="1669" y="801"/>
                    <a:pt x="1669" y="801"/>
                  </a:cubicBezTo>
                  <a:cubicBezTo>
                    <a:pt x="1702" y="801"/>
                    <a:pt x="1735" y="801"/>
                    <a:pt x="1735" y="767"/>
                  </a:cubicBezTo>
                  <a:cubicBezTo>
                    <a:pt x="1769" y="734"/>
                    <a:pt x="1769" y="667"/>
                    <a:pt x="1735" y="601"/>
                  </a:cubicBezTo>
                  <a:cubicBezTo>
                    <a:pt x="1635" y="534"/>
                    <a:pt x="1502" y="434"/>
                    <a:pt x="1402" y="367"/>
                  </a:cubicBezTo>
                  <a:cubicBezTo>
                    <a:pt x="1388" y="358"/>
                    <a:pt x="1373" y="354"/>
                    <a:pt x="1358" y="354"/>
                  </a:cubicBezTo>
                  <a:close/>
                  <a:moveTo>
                    <a:pt x="2260" y="1179"/>
                  </a:moveTo>
                  <a:cubicBezTo>
                    <a:pt x="2191" y="1179"/>
                    <a:pt x="2122" y="1273"/>
                    <a:pt x="2169" y="1368"/>
                  </a:cubicBezTo>
                  <a:cubicBezTo>
                    <a:pt x="2269" y="1468"/>
                    <a:pt x="2336" y="1568"/>
                    <a:pt x="2402" y="1701"/>
                  </a:cubicBezTo>
                  <a:cubicBezTo>
                    <a:pt x="2402" y="1701"/>
                    <a:pt x="2436" y="1735"/>
                    <a:pt x="2503" y="1735"/>
                  </a:cubicBezTo>
                  <a:lnTo>
                    <a:pt x="2469" y="1768"/>
                  </a:lnTo>
                  <a:cubicBezTo>
                    <a:pt x="2503" y="1768"/>
                    <a:pt x="2536" y="1735"/>
                    <a:pt x="2536" y="1735"/>
                  </a:cubicBezTo>
                  <a:cubicBezTo>
                    <a:pt x="2603" y="1701"/>
                    <a:pt x="2603" y="1635"/>
                    <a:pt x="2569" y="1568"/>
                  </a:cubicBezTo>
                  <a:cubicBezTo>
                    <a:pt x="2503" y="1468"/>
                    <a:pt x="2436" y="1334"/>
                    <a:pt x="2336" y="1234"/>
                  </a:cubicBezTo>
                  <a:cubicBezTo>
                    <a:pt x="2316" y="1195"/>
                    <a:pt x="2288" y="1179"/>
                    <a:pt x="2260" y="1179"/>
                  </a:cubicBezTo>
                  <a:close/>
                  <a:moveTo>
                    <a:pt x="2769" y="2302"/>
                  </a:moveTo>
                  <a:cubicBezTo>
                    <a:pt x="2703" y="2302"/>
                    <a:pt x="2669" y="2368"/>
                    <a:pt x="2703" y="2435"/>
                  </a:cubicBezTo>
                  <a:cubicBezTo>
                    <a:pt x="2736" y="2569"/>
                    <a:pt x="2736" y="2702"/>
                    <a:pt x="2769" y="2835"/>
                  </a:cubicBezTo>
                  <a:cubicBezTo>
                    <a:pt x="2769" y="2869"/>
                    <a:pt x="2803" y="2936"/>
                    <a:pt x="2869" y="2936"/>
                  </a:cubicBezTo>
                  <a:lnTo>
                    <a:pt x="2869" y="2902"/>
                  </a:lnTo>
                  <a:cubicBezTo>
                    <a:pt x="2936" y="2902"/>
                    <a:pt x="2970" y="2869"/>
                    <a:pt x="2970" y="2802"/>
                  </a:cubicBezTo>
                  <a:cubicBezTo>
                    <a:pt x="2970" y="2669"/>
                    <a:pt x="2936" y="2502"/>
                    <a:pt x="2903" y="2368"/>
                  </a:cubicBezTo>
                  <a:cubicBezTo>
                    <a:pt x="2903" y="2335"/>
                    <a:pt x="2836" y="2302"/>
                    <a:pt x="2769" y="2302"/>
                  </a:cubicBezTo>
                  <a:close/>
                  <a:moveTo>
                    <a:pt x="2869" y="3536"/>
                  </a:moveTo>
                  <a:cubicBezTo>
                    <a:pt x="2803" y="3536"/>
                    <a:pt x="2769" y="3569"/>
                    <a:pt x="2769" y="3636"/>
                  </a:cubicBezTo>
                  <a:cubicBezTo>
                    <a:pt x="2736" y="3769"/>
                    <a:pt x="2703" y="3903"/>
                    <a:pt x="2703" y="4036"/>
                  </a:cubicBezTo>
                  <a:cubicBezTo>
                    <a:pt x="2669" y="4103"/>
                    <a:pt x="2703" y="4170"/>
                    <a:pt x="2769" y="4170"/>
                  </a:cubicBezTo>
                  <a:cubicBezTo>
                    <a:pt x="2782" y="4176"/>
                    <a:pt x="2794" y="4179"/>
                    <a:pt x="2806" y="4179"/>
                  </a:cubicBezTo>
                  <a:cubicBezTo>
                    <a:pt x="2858" y="4179"/>
                    <a:pt x="2903" y="4124"/>
                    <a:pt x="2903" y="4070"/>
                  </a:cubicBezTo>
                  <a:cubicBezTo>
                    <a:pt x="2936" y="3936"/>
                    <a:pt x="2970" y="3803"/>
                    <a:pt x="2970" y="3669"/>
                  </a:cubicBezTo>
                  <a:cubicBezTo>
                    <a:pt x="2970" y="3603"/>
                    <a:pt x="2936" y="3536"/>
                    <a:pt x="2869" y="3536"/>
                  </a:cubicBezTo>
                  <a:close/>
                  <a:moveTo>
                    <a:pt x="2548" y="4764"/>
                  </a:moveTo>
                  <a:cubicBezTo>
                    <a:pt x="2506" y="4764"/>
                    <a:pt x="2461" y="4786"/>
                    <a:pt x="2436" y="4837"/>
                  </a:cubicBezTo>
                  <a:cubicBezTo>
                    <a:pt x="2402" y="4970"/>
                    <a:pt x="2336" y="5104"/>
                    <a:pt x="2269" y="5204"/>
                  </a:cubicBezTo>
                  <a:cubicBezTo>
                    <a:pt x="2236" y="5271"/>
                    <a:pt x="2269" y="5337"/>
                    <a:pt x="2336" y="5337"/>
                  </a:cubicBezTo>
                  <a:cubicBezTo>
                    <a:pt x="2336" y="5354"/>
                    <a:pt x="2344" y="5362"/>
                    <a:pt x="2352" y="5362"/>
                  </a:cubicBezTo>
                  <a:cubicBezTo>
                    <a:pt x="2361" y="5362"/>
                    <a:pt x="2369" y="5354"/>
                    <a:pt x="2369" y="5337"/>
                  </a:cubicBezTo>
                  <a:lnTo>
                    <a:pt x="2369" y="5371"/>
                  </a:lnTo>
                  <a:cubicBezTo>
                    <a:pt x="2402" y="5371"/>
                    <a:pt x="2436" y="5337"/>
                    <a:pt x="2469" y="5304"/>
                  </a:cubicBezTo>
                  <a:cubicBezTo>
                    <a:pt x="2536" y="5170"/>
                    <a:pt x="2603" y="5037"/>
                    <a:pt x="2636" y="4904"/>
                  </a:cubicBezTo>
                  <a:cubicBezTo>
                    <a:pt x="2677" y="4821"/>
                    <a:pt x="2616" y="4764"/>
                    <a:pt x="2548" y="4764"/>
                  </a:cubicBezTo>
                  <a:close/>
                  <a:moveTo>
                    <a:pt x="1935" y="5879"/>
                  </a:moveTo>
                  <a:cubicBezTo>
                    <a:pt x="1910" y="5879"/>
                    <a:pt x="1885" y="5888"/>
                    <a:pt x="1869" y="5904"/>
                  </a:cubicBezTo>
                  <a:cubicBezTo>
                    <a:pt x="1769" y="6038"/>
                    <a:pt x="1702" y="6138"/>
                    <a:pt x="1635" y="6238"/>
                  </a:cubicBezTo>
                  <a:cubicBezTo>
                    <a:pt x="1569" y="6271"/>
                    <a:pt x="1569" y="6338"/>
                    <a:pt x="1635" y="6371"/>
                  </a:cubicBezTo>
                  <a:lnTo>
                    <a:pt x="1769" y="6371"/>
                  </a:lnTo>
                  <a:cubicBezTo>
                    <a:pt x="1869" y="6271"/>
                    <a:pt x="1935" y="6138"/>
                    <a:pt x="2036" y="6038"/>
                  </a:cubicBezTo>
                  <a:cubicBezTo>
                    <a:pt x="2069" y="6004"/>
                    <a:pt x="2069" y="5938"/>
                    <a:pt x="2002" y="5904"/>
                  </a:cubicBezTo>
                  <a:cubicBezTo>
                    <a:pt x="1985" y="5888"/>
                    <a:pt x="1960" y="5879"/>
                    <a:pt x="1935" y="5879"/>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2"/>
            <p:cNvSpPr/>
            <p:nvPr/>
          </p:nvSpPr>
          <p:spPr>
            <a:xfrm>
              <a:off x="6341306" y="2708085"/>
              <a:ext cx="8053" cy="7031"/>
            </a:xfrm>
            <a:custGeom>
              <a:rect b="b" l="l" r="r" t="t"/>
              <a:pathLst>
                <a:path extrusionOk="0" h="351" w="401">
                  <a:moveTo>
                    <a:pt x="271" y="0"/>
                  </a:moveTo>
                  <a:cubicBezTo>
                    <a:pt x="242" y="0"/>
                    <a:pt x="217" y="17"/>
                    <a:pt x="200" y="50"/>
                  </a:cubicBezTo>
                  <a:cubicBezTo>
                    <a:pt x="200" y="50"/>
                    <a:pt x="134" y="84"/>
                    <a:pt x="67" y="184"/>
                  </a:cubicBezTo>
                  <a:cubicBezTo>
                    <a:pt x="0" y="251"/>
                    <a:pt x="34" y="351"/>
                    <a:pt x="134" y="351"/>
                  </a:cubicBezTo>
                  <a:cubicBezTo>
                    <a:pt x="167" y="351"/>
                    <a:pt x="200" y="351"/>
                    <a:pt x="200" y="317"/>
                  </a:cubicBezTo>
                  <a:cubicBezTo>
                    <a:pt x="267" y="251"/>
                    <a:pt x="301" y="217"/>
                    <a:pt x="367" y="184"/>
                  </a:cubicBezTo>
                  <a:cubicBezTo>
                    <a:pt x="401" y="151"/>
                    <a:pt x="401" y="84"/>
                    <a:pt x="367" y="50"/>
                  </a:cubicBezTo>
                  <a:cubicBezTo>
                    <a:pt x="334" y="17"/>
                    <a:pt x="301" y="0"/>
                    <a:pt x="27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2"/>
            <p:cNvSpPr/>
            <p:nvPr/>
          </p:nvSpPr>
          <p:spPr>
            <a:xfrm>
              <a:off x="6313833" y="2724950"/>
              <a:ext cx="21067" cy="110425"/>
            </a:xfrm>
            <a:custGeom>
              <a:rect b="b" l="l" r="r" t="t"/>
              <a:pathLst>
                <a:path extrusionOk="0" h="5513" w="1049">
                  <a:moveTo>
                    <a:pt x="925" y="1"/>
                  </a:moveTo>
                  <a:cubicBezTo>
                    <a:pt x="896" y="1"/>
                    <a:pt x="864" y="13"/>
                    <a:pt x="835" y="42"/>
                  </a:cubicBezTo>
                  <a:cubicBezTo>
                    <a:pt x="768" y="142"/>
                    <a:pt x="668" y="276"/>
                    <a:pt x="601" y="409"/>
                  </a:cubicBezTo>
                  <a:cubicBezTo>
                    <a:pt x="568" y="443"/>
                    <a:pt x="601" y="509"/>
                    <a:pt x="634" y="543"/>
                  </a:cubicBezTo>
                  <a:lnTo>
                    <a:pt x="701" y="543"/>
                  </a:lnTo>
                  <a:cubicBezTo>
                    <a:pt x="735" y="543"/>
                    <a:pt x="768" y="543"/>
                    <a:pt x="768" y="509"/>
                  </a:cubicBezTo>
                  <a:cubicBezTo>
                    <a:pt x="868" y="376"/>
                    <a:pt x="935" y="276"/>
                    <a:pt x="1001" y="142"/>
                  </a:cubicBezTo>
                  <a:cubicBezTo>
                    <a:pt x="1049" y="72"/>
                    <a:pt x="996" y="1"/>
                    <a:pt x="925" y="1"/>
                  </a:cubicBezTo>
                  <a:close/>
                  <a:moveTo>
                    <a:pt x="368" y="1143"/>
                  </a:moveTo>
                  <a:cubicBezTo>
                    <a:pt x="301" y="1143"/>
                    <a:pt x="268" y="1177"/>
                    <a:pt x="234" y="1210"/>
                  </a:cubicBezTo>
                  <a:cubicBezTo>
                    <a:pt x="201" y="1343"/>
                    <a:pt x="167" y="1510"/>
                    <a:pt x="134" y="1644"/>
                  </a:cubicBezTo>
                  <a:cubicBezTo>
                    <a:pt x="101" y="1710"/>
                    <a:pt x="134" y="1744"/>
                    <a:pt x="201" y="1777"/>
                  </a:cubicBezTo>
                  <a:cubicBezTo>
                    <a:pt x="268" y="1777"/>
                    <a:pt x="301" y="1744"/>
                    <a:pt x="334" y="1710"/>
                  </a:cubicBezTo>
                  <a:cubicBezTo>
                    <a:pt x="368" y="1577"/>
                    <a:pt x="401" y="1410"/>
                    <a:pt x="434" y="1277"/>
                  </a:cubicBezTo>
                  <a:cubicBezTo>
                    <a:pt x="468" y="1243"/>
                    <a:pt x="434" y="1177"/>
                    <a:pt x="368" y="1143"/>
                  </a:cubicBezTo>
                  <a:close/>
                  <a:moveTo>
                    <a:pt x="101" y="2411"/>
                  </a:moveTo>
                  <a:cubicBezTo>
                    <a:pt x="34" y="2411"/>
                    <a:pt x="1" y="2477"/>
                    <a:pt x="1" y="2511"/>
                  </a:cubicBezTo>
                  <a:lnTo>
                    <a:pt x="1" y="2778"/>
                  </a:lnTo>
                  <a:lnTo>
                    <a:pt x="1" y="2978"/>
                  </a:lnTo>
                  <a:cubicBezTo>
                    <a:pt x="1" y="3011"/>
                    <a:pt x="34" y="3078"/>
                    <a:pt x="101" y="3078"/>
                  </a:cubicBezTo>
                  <a:cubicBezTo>
                    <a:pt x="167" y="3078"/>
                    <a:pt x="201" y="3011"/>
                    <a:pt x="201" y="2978"/>
                  </a:cubicBezTo>
                  <a:lnTo>
                    <a:pt x="201" y="2778"/>
                  </a:lnTo>
                  <a:lnTo>
                    <a:pt x="201" y="2544"/>
                  </a:lnTo>
                  <a:cubicBezTo>
                    <a:pt x="201" y="2477"/>
                    <a:pt x="167" y="2411"/>
                    <a:pt x="101" y="2411"/>
                  </a:cubicBezTo>
                  <a:close/>
                  <a:moveTo>
                    <a:pt x="205" y="3736"/>
                  </a:moveTo>
                  <a:cubicBezTo>
                    <a:pt x="193" y="3736"/>
                    <a:pt x="180" y="3739"/>
                    <a:pt x="167" y="3745"/>
                  </a:cubicBezTo>
                  <a:cubicBezTo>
                    <a:pt x="134" y="3745"/>
                    <a:pt x="101" y="3812"/>
                    <a:pt x="101" y="3878"/>
                  </a:cubicBezTo>
                  <a:cubicBezTo>
                    <a:pt x="134" y="4012"/>
                    <a:pt x="167" y="4145"/>
                    <a:pt x="234" y="4279"/>
                  </a:cubicBezTo>
                  <a:cubicBezTo>
                    <a:pt x="234" y="4312"/>
                    <a:pt x="268" y="4345"/>
                    <a:pt x="334" y="4345"/>
                  </a:cubicBezTo>
                  <a:lnTo>
                    <a:pt x="368" y="4379"/>
                  </a:lnTo>
                  <a:cubicBezTo>
                    <a:pt x="401" y="4345"/>
                    <a:pt x="434" y="4279"/>
                    <a:pt x="434" y="4245"/>
                  </a:cubicBezTo>
                  <a:cubicBezTo>
                    <a:pt x="368" y="4112"/>
                    <a:pt x="334" y="3945"/>
                    <a:pt x="301" y="3812"/>
                  </a:cubicBezTo>
                  <a:cubicBezTo>
                    <a:pt x="301" y="3785"/>
                    <a:pt x="257" y="3736"/>
                    <a:pt x="205" y="3736"/>
                  </a:cubicBezTo>
                  <a:close/>
                  <a:moveTo>
                    <a:pt x="715" y="4924"/>
                  </a:moveTo>
                  <a:cubicBezTo>
                    <a:pt x="690" y="4924"/>
                    <a:pt x="662" y="4932"/>
                    <a:pt x="634" y="4946"/>
                  </a:cubicBezTo>
                  <a:cubicBezTo>
                    <a:pt x="601" y="4979"/>
                    <a:pt x="568" y="5046"/>
                    <a:pt x="601" y="5079"/>
                  </a:cubicBezTo>
                  <a:cubicBezTo>
                    <a:pt x="701" y="5213"/>
                    <a:pt x="768" y="5346"/>
                    <a:pt x="835" y="5446"/>
                  </a:cubicBezTo>
                  <a:cubicBezTo>
                    <a:pt x="835" y="5480"/>
                    <a:pt x="868" y="5513"/>
                    <a:pt x="935" y="5513"/>
                  </a:cubicBezTo>
                  <a:lnTo>
                    <a:pt x="968" y="5513"/>
                  </a:lnTo>
                  <a:cubicBezTo>
                    <a:pt x="1001" y="5480"/>
                    <a:pt x="1035" y="5413"/>
                    <a:pt x="1001" y="5380"/>
                  </a:cubicBezTo>
                  <a:cubicBezTo>
                    <a:pt x="935" y="5246"/>
                    <a:pt x="868" y="5113"/>
                    <a:pt x="801" y="4979"/>
                  </a:cubicBezTo>
                  <a:cubicBezTo>
                    <a:pt x="782" y="4940"/>
                    <a:pt x="751" y="4924"/>
                    <a:pt x="715" y="4924"/>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2"/>
            <p:cNvSpPr/>
            <p:nvPr/>
          </p:nvSpPr>
          <p:spPr>
            <a:xfrm>
              <a:off x="6335944" y="2848054"/>
              <a:ext cx="4037" cy="8232"/>
            </a:xfrm>
            <a:custGeom>
              <a:rect b="b" l="l" r="r" t="t"/>
              <a:pathLst>
                <a:path extrusionOk="0" h="411" w="201">
                  <a:moveTo>
                    <a:pt x="101" y="1"/>
                  </a:moveTo>
                  <a:cubicBezTo>
                    <a:pt x="34" y="1"/>
                    <a:pt x="0" y="67"/>
                    <a:pt x="0" y="101"/>
                  </a:cubicBezTo>
                  <a:cubicBezTo>
                    <a:pt x="0" y="168"/>
                    <a:pt x="0" y="234"/>
                    <a:pt x="0" y="301"/>
                  </a:cubicBezTo>
                  <a:cubicBezTo>
                    <a:pt x="0" y="368"/>
                    <a:pt x="34" y="401"/>
                    <a:pt x="67" y="401"/>
                  </a:cubicBezTo>
                  <a:cubicBezTo>
                    <a:pt x="80" y="407"/>
                    <a:pt x="93" y="410"/>
                    <a:pt x="105" y="410"/>
                  </a:cubicBezTo>
                  <a:cubicBezTo>
                    <a:pt x="157" y="410"/>
                    <a:pt x="201" y="361"/>
                    <a:pt x="201" y="334"/>
                  </a:cubicBezTo>
                  <a:cubicBezTo>
                    <a:pt x="201" y="234"/>
                    <a:pt x="201" y="168"/>
                    <a:pt x="201" y="101"/>
                  </a:cubicBezTo>
                  <a:cubicBezTo>
                    <a:pt x="201" y="34"/>
                    <a:pt x="134"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2"/>
            <p:cNvSpPr/>
            <p:nvPr/>
          </p:nvSpPr>
          <p:spPr>
            <a:xfrm>
              <a:off x="6290397" y="2707744"/>
              <a:ext cx="58962" cy="128312"/>
            </a:xfrm>
            <a:custGeom>
              <a:rect b="b" l="l" r="r" t="t"/>
              <a:pathLst>
                <a:path extrusionOk="0" h="6406" w="2936">
                  <a:moveTo>
                    <a:pt x="2802" y="1"/>
                  </a:moveTo>
                  <a:cubicBezTo>
                    <a:pt x="2635" y="1"/>
                    <a:pt x="2502" y="34"/>
                    <a:pt x="2369" y="67"/>
                  </a:cubicBezTo>
                  <a:cubicBezTo>
                    <a:pt x="2302" y="67"/>
                    <a:pt x="2268" y="134"/>
                    <a:pt x="2302" y="201"/>
                  </a:cubicBezTo>
                  <a:cubicBezTo>
                    <a:pt x="2302" y="234"/>
                    <a:pt x="2335" y="268"/>
                    <a:pt x="2402" y="268"/>
                  </a:cubicBezTo>
                  <a:cubicBezTo>
                    <a:pt x="2535" y="234"/>
                    <a:pt x="2669" y="234"/>
                    <a:pt x="2802" y="234"/>
                  </a:cubicBezTo>
                  <a:cubicBezTo>
                    <a:pt x="2936" y="234"/>
                    <a:pt x="2936" y="1"/>
                    <a:pt x="2802" y="1"/>
                  </a:cubicBezTo>
                  <a:close/>
                  <a:moveTo>
                    <a:pt x="1578" y="388"/>
                  </a:moveTo>
                  <a:cubicBezTo>
                    <a:pt x="1564" y="388"/>
                    <a:pt x="1549" y="392"/>
                    <a:pt x="1535" y="401"/>
                  </a:cubicBezTo>
                  <a:cubicBezTo>
                    <a:pt x="1435" y="468"/>
                    <a:pt x="1301" y="568"/>
                    <a:pt x="1201" y="635"/>
                  </a:cubicBezTo>
                  <a:cubicBezTo>
                    <a:pt x="1168" y="701"/>
                    <a:pt x="1168" y="768"/>
                    <a:pt x="1201" y="801"/>
                  </a:cubicBezTo>
                  <a:cubicBezTo>
                    <a:pt x="1201" y="801"/>
                    <a:pt x="1234" y="835"/>
                    <a:pt x="1268" y="835"/>
                  </a:cubicBezTo>
                  <a:lnTo>
                    <a:pt x="1301" y="835"/>
                  </a:lnTo>
                  <a:cubicBezTo>
                    <a:pt x="1301" y="835"/>
                    <a:pt x="1301" y="835"/>
                    <a:pt x="1334" y="801"/>
                  </a:cubicBezTo>
                  <a:cubicBezTo>
                    <a:pt x="1435" y="735"/>
                    <a:pt x="1535" y="635"/>
                    <a:pt x="1668" y="568"/>
                  </a:cubicBezTo>
                  <a:cubicBezTo>
                    <a:pt x="1754" y="539"/>
                    <a:pt x="1668" y="388"/>
                    <a:pt x="1578" y="388"/>
                  </a:cubicBezTo>
                  <a:close/>
                  <a:moveTo>
                    <a:pt x="685" y="1230"/>
                  </a:moveTo>
                  <a:cubicBezTo>
                    <a:pt x="650" y="1230"/>
                    <a:pt x="620" y="1249"/>
                    <a:pt x="601" y="1268"/>
                  </a:cubicBezTo>
                  <a:cubicBezTo>
                    <a:pt x="534" y="1402"/>
                    <a:pt x="434" y="1502"/>
                    <a:pt x="367" y="1635"/>
                  </a:cubicBezTo>
                  <a:cubicBezTo>
                    <a:pt x="334" y="1669"/>
                    <a:pt x="367" y="1735"/>
                    <a:pt x="400" y="1769"/>
                  </a:cubicBezTo>
                  <a:lnTo>
                    <a:pt x="467" y="1769"/>
                  </a:lnTo>
                  <a:lnTo>
                    <a:pt x="467" y="1802"/>
                  </a:lnTo>
                  <a:cubicBezTo>
                    <a:pt x="501" y="1769"/>
                    <a:pt x="534" y="1769"/>
                    <a:pt x="567" y="1735"/>
                  </a:cubicBezTo>
                  <a:cubicBezTo>
                    <a:pt x="634" y="1602"/>
                    <a:pt x="701" y="1502"/>
                    <a:pt x="767" y="1402"/>
                  </a:cubicBezTo>
                  <a:cubicBezTo>
                    <a:pt x="801" y="1335"/>
                    <a:pt x="801" y="1302"/>
                    <a:pt x="767" y="1268"/>
                  </a:cubicBezTo>
                  <a:cubicBezTo>
                    <a:pt x="739" y="1240"/>
                    <a:pt x="711" y="1230"/>
                    <a:pt x="685" y="1230"/>
                  </a:cubicBezTo>
                  <a:close/>
                  <a:moveTo>
                    <a:pt x="200" y="2336"/>
                  </a:moveTo>
                  <a:cubicBezTo>
                    <a:pt x="134" y="2336"/>
                    <a:pt x="67" y="2369"/>
                    <a:pt x="67" y="2436"/>
                  </a:cubicBezTo>
                  <a:cubicBezTo>
                    <a:pt x="34" y="2569"/>
                    <a:pt x="0" y="2703"/>
                    <a:pt x="0" y="2836"/>
                  </a:cubicBezTo>
                  <a:cubicBezTo>
                    <a:pt x="0" y="2903"/>
                    <a:pt x="34" y="2936"/>
                    <a:pt x="100" y="2970"/>
                  </a:cubicBezTo>
                  <a:lnTo>
                    <a:pt x="134" y="2970"/>
                  </a:lnTo>
                  <a:cubicBezTo>
                    <a:pt x="167" y="2970"/>
                    <a:pt x="200" y="2903"/>
                    <a:pt x="200" y="2869"/>
                  </a:cubicBezTo>
                  <a:cubicBezTo>
                    <a:pt x="200" y="2736"/>
                    <a:pt x="234" y="2603"/>
                    <a:pt x="267" y="2469"/>
                  </a:cubicBezTo>
                  <a:cubicBezTo>
                    <a:pt x="267" y="2402"/>
                    <a:pt x="234" y="2369"/>
                    <a:pt x="200" y="2336"/>
                  </a:cubicBezTo>
                  <a:close/>
                  <a:moveTo>
                    <a:pt x="122" y="3594"/>
                  </a:moveTo>
                  <a:cubicBezTo>
                    <a:pt x="114" y="3594"/>
                    <a:pt x="107" y="3597"/>
                    <a:pt x="100" y="3603"/>
                  </a:cubicBezTo>
                  <a:cubicBezTo>
                    <a:pt x="34" y="3603"/>
                    <a:pt x="0" y="3637"/>
                    <a:pt x="0" y="3703"/>
                  </a:cubicBezTo>
                  <a:cubicBezTo>
                    <a:pt x="0" y="3837"/>
                    <a:pt x="34" y="3970"/>
                    <a:pt x="67" y="4137"/>
                  </a:cubicBezTo>
                  <a:cubicBezTo>
                    <a:pt x="67" y="4170"/>
                    <a:pt x="100" y="4204"/>
                    <a:pt x="167" y="4204"/>
                  </a:cubicBezTo>
                  <a:lnTo>
                    <a:pt x="200" y="4204"/>
                  </a:lnTo>
                  <a:cubicBezTo>
                    <a:pt x="234" y="4204"/>
                    <a:pt x="267" y="4137"/>
                    <a:pt x="267" y="4104"/>
                  </a:cubicBezTo>
                  <a:cubicBezTo>
                    <a:pt x="234" y="3970"/>
                    <a:pt x="200" y="3803"/>
                    <a:pt x="200" y="3670"/>
                  </a:cubicBezTo>
                  <a:cubicBezTo>
                    <a:pt x="200" y="3643"/>
                    <a:pt x="157" y="3594"/>
                    <a:pt x="122" y="3594"/>
                  </a:cubicBezTo>
                  <a:close/>
                  <a:moveTo>
                    <a:pt x="419" y="4791"/>
                  </a:moveTo>
                  <a:cubicBezTo>
                    <a:pt x="403" y="4791"/>
                    <a:pt x="385" y="4795"/>
                    <a:pt x="367" y="4804"/>
                  </a:cubicBezTo>
                  <a:cubicBezTo>
                    <a:pt x="334" y="4804"/>
                    <a:pt x="300" y="4871"/>
                    <a:pt x="334" y="4938"/>
                  </a:cubicBezTo>
                  <a:cubicBezTo>
                    <a:pt x="367" y="5071"/>
                    <a:pt x="434" y="5204"/>
                    <a:pt x="501" y="5338"/>
                  </a:cubicBezTo>
                  <a:cubicBezTo>
                    <a:pt x="501" y="5371"/>
                    <a:pt x="534" y="5371"/>
                    <a:pt x="567" y="5371"/>
                  </a:cubicBezTo>
                  <a:lnTo>
                    <a:pt x="634" y="5371"/>
                  </a:lnTo>
                  <a:cubicBezTo>
                    <a:pt x="667" y="5338"/>
                    <a:pt x="701" y="5271"/>
                    <a:pt x="667" y="5238"/>
                  </a:cubicBezTo>
                  <a:cubicBezTo>
                    <a:pt x="601" y="5104"/>
                    <a:pt x="567" y="4971"/>
                    <a:pt x="501" y="4871"/>
                  </a:cubicBezTo>
                  <a:cubicBezTo>
                    <a:pt x="501" y="4822"/>
                    <a:pt x="465" y="4791"/>
                    <a:pt x="419" y="4791"/>
                  </a:cubicBezTo>
                  <a:close/>
                  <a:moveTo>
                    <a:pt x="1021" y="5883"/>
                  </a:moveTo>
                  <a:cubicBezTo>
                    <a:pt x="1001" y="5883"/>
                    <a:pt x="981" y="5891"/>
                    <a:pt x="968" y="5905"/>
                  </a:cubicBezTo>
                  <a:cubicBezTo>
                    <a:pt x="901" y="5938"/>
                    <a:pt x="901" y="6005"/>
                    <a:pt x="934" y="6038"/>
                  </a:cubicBezTo>
                  <a:cubicBezTo>
                    <a:pt x="1001" y="6172"/>
                    <a:pt x="1101" y="6272"/>
                    <a:pt x="1201" y="6372"/>
                  </a:cubicBezTo>
                  <a:cubicBezTo>
                    <a:pt x="1201" y="6405"/>
                    <a:pt x="1234" y="6405"/>
                    <a:pt x="1268" y="6405"/>
                  </a:cubicBezTo>
                  <a:cubicBezTo>
                    <a:pt x="1301" y="6405"/>
                    <a:pt x="1334" y="6405"/>
                    <a:pt x="1334" y="6372"/>
                  </a:cubicBezTo>
                  <a:cubicBezTo>
                    <a:pt x="1368" y="6339"/>
                    <a:pt x="1368" y="6272"/>
                    <a:pt x="1334" y="6239"/>
                  </a:cubicBezTo>
                  <a:cubicBezTo>
                    <a:pt x="1268" y="6138"/>
                    <a:pt x="1168" y="6038"/>
                    <a:pt x="1101" y="5938"/>
                  </a:cubicBezTo>
                  <a:cubicBezTo>
                    <a:pt x="1081" y="5899"/>
                    <a:pt x="1050" y="5883"/>
                    <a:pt x="1021" y="5883"/>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2"/>
            <p:cNvSpPr/>
            <p:nvPr/>
          </p:nvSpPr>
          <p:spPr>
            <a:xfrm>
              <a:off x="5864547" y="2670889"/>
              <a:ext cx="240307" cy="139108"/>
            </a:xfrm>
            <a:custGeom>
              <a:rect b="b" l="l" r="r" t="t"/>
              <a:pathLst>
                <a:path extrusionOk="0" h="6945" w="11966">
                  <a:moveTo>
                    <a:pt x="158" y="1"/>
                  </a:moveTo>
                  <a:cubicBezTo>
                    <a:pt x="71" y="1"/>
                    <a:pt x="1" y="113"/>
                    <a:pt x="90" y="173"/>
                  </a:cubicBezTo>
                  <a:lnTo>
                    <a:pt x="1324" y="1440"/>
                  </a:lnTo>
                  <a:lnTo>
                    <a:pt x="10764" y="6944"/>
                  </a:lnTo>
                  <a:cubicBezTo>
                    <a:pt x="11432" y="6878"/>
                    <a:pt x="11832" y="6644"/>
                    <a:pt x="11965" y="6277"/>
                  </a:cubicBezTo>
                  <a:lnTo>
                    <a:pt x="2425" y="773"/>
                  </a:lnTo>
                  <a:lnTo>
                    <a:pt x="190" y="6"/>
                  </a:lnTo>
                  <a:cubicBezTo>
                    <a:pt x="179" y="2"/>
                    <a:pt x="169" y="1"/>
                    <a:pt x="15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2"/>
            <p:cNvSpPr/>
            <p:nvPr/>
          </p:nvSpPr>
          <p:spPr>
            <a:xfrm>
              <a:off x="5869789" y="2661515"/>
              <a:ext cx="42133" cy="32889"/>
            </a:xfrm>
            <a:custGeom>
              <a:rect b="b" l="l" r="r" t="t"/>
              <a:pathLst>
                <a:path extrusionOk="0" h="1642" w="2098">
                  <a:moveTo>
                    <a:pt x="70" y="0"/>
                  </a:moveTo>
                  <a:cubicBezTo>
                    <a:pt x="21" y="0"/>
                    <a:pt x="1" y="78"/>
                    <a:pt x="29" y="107"/>
                  </a:cubicBezTo>
                  <a:lnTo>
                    <a:pt x="1397" y="1642"/>
                  </a:lnTo>
                  <a:lnTo>
                    <a:pt x="2097" y="407"/>
                  </a:lnTo>
                  <a:lnTo>
                    <a:pt x="96" y="7"/>
                  </a:lnTo>
                  <a:cubicBezTo>
                    <a:pt x="87" y="2"/>
                    <a:pt x="78" y="0"/>
                    <a:pt x="7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2"/>
            <p:cNvSpPr/>
            <p:nvPr/>
          </p:nvSpPr>
          <p:spPr>
            <a:xfrm>
              <a:off x="5869789" y="2661515"/>
              <a:ext cx="10644" cy="8833"/>
            </a:xfrm>
            <a:custGeom>
              <a:rect b="b" l="l" r="r" t="t"/>
              <a:pathLst>
                <a:path extrusionOk="0" h="441" w="530">
                  <a:moveTo>
                    <a:pt x="70" y="0"/>
                  </a:moveTo>
                  <a:cubicBezTo>
                    <a:pt x="21" y="0"/>
                    <a:pt x="1" y="78"/>
                    <a:pt x="29" y="107"/>
                  </a:cubicBezTo>
                  <a:lnTo>
                    <a:pt x="363" y="441"/>
                  </a:lnTo>
                  <a:lnTo>
                    <a:pt x="363" y="407"/>
                  </a:lnTo>
                  <a:cubicBezTo>
                    <a:pt x="329" y="274"/>
                    <a:pt x="396" y="141"/>
                    <a:pt x="530" y="74"/>
                  </a:cubicBezTo>
                  <a:lnTo>
                    <a:pt x="96" y="7"/>
                  </a:lnTo>
                  <a:cubicBezTo>
                    <a:pt x="87" y="2"/>
                    <a:pt x="78" y="0"/>
                    <a:pt x="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2"/>
            <p:cNvSpPr/>
            <p:nvPr/>
          </p:nvSpPr>
          <p:spPr>
            <a:xfrm>
              <a:off x="5896499" y="2669667"/>
              <a:ext cx="166825" cy="110926"/>
            </a:xfrm>
            <a:custGeom>
              <a:rect b="b" l="l" r="r" t="t"/>
              <a:pathLst>
                <a:path extrusionOk="0" h="5538" w="8307">
                  <a:moveTo>
                    <a:pt x="767" y="0"/>
                  </a:moveTo>
                  <a:cubicBezTo>
                    <a:pt x="467" y="67"/>
                    <a:pt x="234" y="301"/>
                    <a:pt x="134" y="567"/>
                  </a:cubicBezTo>
                  <a:cubicBezTo>
                    <a:pt x="34" y="801"/>
                    <a:pt x="0" y="1034"/>
                    <a:pt x="67" y="1235"/>
                  </a:cubicBezTo>
                  <a:lnTo>
                    <a:pt x="7205" y="5338"/>
                  </a:lnTo>
                  <a:lnTo>
                    <a:pt x="7405" y="5471"/>
                  </a:lnTo>
                  <a:lnTo>
                    <a:pt x="7572" y="5538"/>
                  </a:lnTo>
                  <a:cubicBezTo>
                    <a:pt x="7350" y="5443"/>
                    <a:pt x="8002" y="4294"/>
                    <a:pt x="8268" y="4294"/>
                  </a:cubicBezTo>
                  <a:cubicBezTo>
                    <a:pt x="8282" y="4294"/>
                    <a:pt x="8294" y="4297"/>
                    <a:pt x="8306" y="4303"/>
                  </a:cubicBezTo>
                  <a:lnTo>
                    <a:pt x="7906" y="4070"/>
                  </a:lnTo>
                  <a:lnTo>
                    <a:pt x="767"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2"/>
            <p:cNvSpPr/>
            <p:nvPr/>
          </p:nvSpPr>
          <p:spPr>
            <a:xfrm>
              <a:off x="6026452" y="2744319"/>
              <a:ext cx="24139" cy="29604"/>
            </a:xfrm>
            <a:custGeom>
              <a:rect b="b" l="l" r="r" t="t"/>
              <a:pathLst>
                <a:path extrusionOk="0" h="1478" w="1202">
                  <a:moveTo>
                    <a:pt x="1182" y="203"/>
                  </a:moveTo>
                  <a:lnTo>
                    <a:pt x="1201" y="210"/>
                  </a:lnTo>
                  <a:cubicBezTo>
                    <a:pt x="1195" y="207"/>
                    <a:pt x="1189" y="204"/>
                    <a:pt x="1182" y="203"/>
                  </a:cubicBezTo>
                  <a:close/>
                  <a:moveTo>
                    <a:pt x="795" y="1"/>
                  </a:moveTo>
                  <a:cubicBezTo>
                    <a:pt x="644" y="1"/>
                    <a:pt x="353" y="308"/>
                    <a:pt x="201" y="643"/>
                  </a:cubicBezTo>
                  <a:cubicBezTo>
                    <a:pt x="67" y="943"/>
                    <a:pt x="0" y="1210"/>
                    <a:pt x="101" y="1244"/>
                  </a:cubicBezTo>
                  <a:lnTo>
                    <a:pt x="442" y="1443"/>
                  </a:lnTo>
                  <a:lnTo>
                    <a:pt x="442" y="1443"/>
                  </a:lnTo>
                  <a:cubicBezTo>
                    <a:pt x="381" y="1330"/>
                    <a:pt x="448" y="1117"/>
                    <a:pt x="568" y="877"/>
                  </a:cubicBezTo>
                  <a:cubicBezTo>
                    <a:pt x="721" y="539"/>
                    <a:pt x="1015" y="202"/>
                    <a:pt x="1166" y="202"/>
                  </a:cubicBezTo>
                  <a:cubicBezTo>
                    <a:pt x="1171" y="202"/>
                    <a:pt x="1177" y="202"/>
                    <a:pt x="1182" y="203"/>
                  </a:cubicBezTo>
                  <a:lnTo>
                    <a:pt x="1182" y="203"/>
                  </a:lnTo>
                  <a:lnTo>
                    <a:pt x="1101" y="176"/>
                  </a:lnTo>
                  <a:lnTo>
                    <a:pt x="834" y="9"/>
                  </a:lnTo>
                  <a:cubicBezTo>
                    <a:pt x="823" y="4"/>
                    <a:pt x="810" y="1"/>
                    <a:pt x="795" y="1"/>
                  </a:cubicBezTo>
                  <a:close/>
                  <a:moveTo>
                    <a:pt x="442" y="1443"/>
                  </a:moveTo>
                  <a:cubicBezTo>
                    <a:pt x="449" y="1456"/>
                    <a:pt x="457" y="1467"/>
                    <a:pt x="467" y="1477"/>
                  </a:cubicBezTo>
                  <a:lnTo>
                    <a:pt x="501" y="1477"/>
                  </a:lnTo>
                  <a:lnTo>
                    <a:pt x="442" y="1443"/>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2"/>
            <p:cNvSpPr/>
            <p:nvPr/>
          </p:nvSpPr>
          <p:spPr>
            <a:xfrm>
              <a:off x="6029404" y="2747644"/>
              <a:ext cx="26549" cy="29604"/>
            </a:xfrm>
            <a:custGeom>
              <a:rect b="b" l="l" r="r" t="t"/>
              <a:pathLst>
                <a:path extrusionOk="0" h="1478" w="1322">
                  <a:moveTo>
                    <a:pt x="1319" y="209"/>
                  </a:moveTo>
                  <a:lnTo>
                    <a:pt x="1321" y="210"/>
                  </a:lnTo>
                  <a:cubicBezTo>
                    <a:pt x="1320" y="210"/>
                    <a:pt x="1319" y="209"/>
                    <a:pt x="1319" y="209"/>
                  </a:cubicBezTo>
                  <a:close/>
                  <a:moveTo>
                    <a:pt x="915" y="0"/>
                  </a:moveTo>
                  <a:cubicBezTo>
                    <a:pt x="648" y="0"/>
                    <a:pt x="1" y="1118"/>
                    <a:pt x="254" y="1244"/>
                  </a:cubicBezTo>
                  <a:lnTo>
                    <a:pt x="619" y="1477"/>
                  </a:lnTo>
                  <a:lnTo>
                    <a:pt x="619" y="1477"/>
                  </a:lnTo>
                  <a:cubicBezTo>
                    <a:pt x="370" y="1315"/>
                    <a:pt x="1016" y="200"/>
                    <a:pt x="1282" y="200"/>
                  </a:cubicBezTo>
                  <a:cubicBezTo>
                    <a:pt x="1295" y="200"/>
                    <a:pt x="1307" y="203"/>
                    <a:pt x="1319" y="209"/>
                  </a:cubicBezTo>
                  <a:lnTo>
                    <a:pt x="1319" y="209"/>
                  </a:lnTo>
                  <a:lnTo>
                    <a:pt x="954" y="10"/>
                  </a:lnTo>
                  <a:cubicBezTo>
                    <a:pt x="942" y="3"/>
                    <a:pt x="929" y="0"/>
                    <a:pt x="915" y="0"/>
                  </a:cubicBezTo>
                  <a:close/>
                  <a:moveTo>
                    <a:pt x="619" y="1477"/>
                  </a:moveTo>
                  <a:cubicBezTo>
                    <a:pt x="620" y="1477"/>
                    <a:pt x="620" y="1478"/>
                    <a:pt x="621" y="1478"/>
                  </a:cubicBezTo>
                  <a:lnTo>
                    <a:pt x="619" y="147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2"/>
            <p:cNvSpPr/>
            <p:nvPr/>
          </p:nvSpPr>
          <p:spPr>
            <a:xfrm>
              <a:off x="6036694" y="2751730"/>
              <a:ext cx="25947" cy="28863"/>
            </a:xfrm>
            <a:custGeom>
              <a:rect b="b" l="l" r="r" t="t"/>
              <a:pathLst>
                <a:path extrusionOk="0" h="1441" w="1292">
                  <a:moveTo>
                    <a:pt x="1283" y="202"/>
                  </a:moveTo>
                  <a:lnTo>
                    <a:pt x="1292" y="206"/>
                  </a:lnTo>
                  <a:cubicBezTo>
                    <a:pt x="1289" y="205"/>
                    <a:pt x="1286" y="203"/>
                    <a:pt x="1283" y="202"/>
                  </a:cubicBezTo>
                  <a:close/>
                  <a:moveTo>
                    <a:pt x="891" y="0"/>
                  </a:moveTo>
                  <a:cubicBezTo>
                    <a:pt x="606" y="0"/>
                    <a:pt x="0" y="1112"/>
                    <a:pt x="224" y="1241"/>
                  </a:cubicBezTo>
                  <a:lnTo>
                    <a:pt x="581" y="1435"/>
                  </a:lnTo>
                  <a:lnTo>
                    <a:pt x="581" y="1435"/>
                  </a:lnTo>
                  <a:cubicBezTo>
                    <a:pt x="392" y="1307"/>
                    <a:pt x="1025" y="197"/>
                    <a:pt x="1258" y="197"/>
                  </a:cubicBezTo>
                  <a:cubicBezTo>
                    <a:pt x="1267" y="197"/>
                    <a:pt x="1275" y="198"/>
                    <a:pt x="1283" y="202"/>
                  </a:cubicBezTo>
                  <a:lnTo>
                    <a:pt x="1283" y="202"/>
                  </a:lnTo>
                  <a:lnTo>
                    <a:pt x="925" y="6"/>
                  </a:lnTo>
                  <a:cubicBezTo>
                    <a:pt x="914" y="2"/>
                    <a:pt x="903" y="0"/>
                    <a:pt x="891" y="0"/>
                  </a:cubicBezTo>
                  <a:close/>
                  <a:moveTo>
                    <a:pt x="581" y="1435"/>
                  </a:moveTo>
                  <a:lnTo>
                    <a:pt x="581" y="1435"/>
                  </a:lnTo>
                  <a:cubicBezTo>
                    <a:pt x="584" y="1437"/>
                    <a:pt x="587" y="1439"/>
                    <a:pt x="591" y="1441"/>
                  </a:cubicBezTo>
                  <a:lnTo>
                    <a:pt x="581" y="1435"/>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2"/>
            <p:cNvSpPr/>
            <p:nvPr/>
          </p:nvSpPr>
          <p:spPr>
            <a:xfrm>
              <a:off x="5870371" y="2661655"/>
              <a:ext cx="182891" cy="119619"/>
            </a:xfrm>
            <a:custGeom>
              <a:rect b="b" l="l" r="r" t="t"/>
              <a:pathLst>
                <a:path extrusionOk="0" h="5972" w="9107">
                  <a:moveTo>
                    <a:pt x="67" y="0"/>
                  </a:moveTo>
                  <a:lnTo>
                    <a:pt x="0" y="33"/>
                  </a:lnTo>
                  <a:cubicBezTo>
                    <a:pt x="0" y="67"/>
                    <a:pt x="0" y="100"/>
                    <a:pt x="0" y="100"/>
                  </a:cubicBezTo>
                  <a:lnTo>
                    <a:pt x="1368" y="1668"/>
                  </a:lnTo>
                  <a:lnTo>
                    <a:pt x="8506" y="5771"/>
                  </a:lnTo>
                  <a:lnTo>
                    <a:pt x="8706" y="5871"/>
                  </a:lnTo>
                  <a:lnTo>
                    <a:pt x="8864" y="5965"/>
                  </a:lnTo>
                  <a:lnTo>
                    <a:pt x="8864" y="5965"/>
                  </a:lnTo>
                  <a:cubicBezTo>
                    <a:pt x="8748" y="5883"/>
                    <a:pt x="8912" y="5462"/>
                    <a:pt x="9107" y="5137"/>
                  </a:cubicBezTo>
                  <a:cubicBezTo>
                    <a:pt x="9107" y="5120"/>
                    <a:pt x="9098" y="5112"/>
                    <a:pt x="9090" y="5112"/>
                  </a:cubicBezTo>
                  <a:cubicBezTo>
                    <a:pt x="9082" y="5112"/>
                    <a:pt x="9073" y="5120"/>
                    <a:pt x="9073" y="5137"/>
                  </a:cubicBezTo>
                  <a:lnTo>
                    <a:pt x="1535" y="801"/>
                  </a:lnTo>
                  <a:lnTo>
                    <a:pt x="67" y="0"/>
                  </a:lnTo>
                  <a:close/>
                  <a:moveTo>
                    <a:pt x="8864" y="5965"/>
                  </a:moveTo>
                  <a:cubicBezTo>
                    <a:pt x="8867" y="5968"/>
                    <a:pt x="8870" y="5969"/>
                    <a:pt x="8873" y="5971"/>
                  </a:cubicBezTo>
                  <a:lnTo>
                    <a:pt x="8864" y="5965"/>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2"/>
            <p:cNvSpPr/>
            <p:nvPr/>
          </p:nvSpPr>
          <p:spPr>
            <a:xfrm>
              <a:off x="6046555" y="2755696"/>
              <a:ext cx="53600" cy="43185"/>
            </a:xfrm>
            <a:custGeom>
              <a:rect b="b" l="l" r="r" t="t"/>
              <a:pathLst>
                <a:path extrusionOk="0" h="2156" w="2669">
                  <a:moveTo>
                    <a:pt x="792" y="1"/>
                  </a:moveTo>
                  <a:cubicBezTo>
                    <a:pt x="620" y="1"/>
                    <a:pt x="354" y="338"/>
                    <a:pt x="200" y="676"/>
                  </a:cubicBezTo>
                  <a:cubicBezTo>
                    <a:pt x="67" y="942"/>
                    <a:pt x="0" y="1209"/>
                    <a:pt x="100" y="1243"/>
                  </a:cubicBezTo>
                  <a:lnTo>
                    <a:pt x="1668" y="2143"/>
                  </a:lnTo>
                  <a:cubicBezTo>
                    <a:pt x="1701" y="2152"/>
                    <a:pt x="1737" y="2156"/>
                    <a:pt x="1773" y="2156"/>
                  </a:cubicBezTo>
                  <a:cubicBezTo>
                    <a:pt x="1881" y="2156"/>
                    <a:pt x="1993" y="2118"/>
                    <a:pt x="2068" y="2043"/>
                  </a:cubicBezTo>
                  <a:cubicBezTo>
                    <a:pt x="2402" y="1743"/>
                    <a:pt x="2669" y="1076"/>
                    <a:pt x="2369" y="909"/>
                  </a:cubicBezTo>
                  <a:lnTo>
                    <a:pt x="834" y="8"/>
                  </a:lnTo>
                  <a:cubicBezTo>
                    <a:pt x="821" y="3"/>
                    <a:pt x="807" y="1"/>
                    <a:pt x="79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2"/>
            <p:cNvSpPr/>
            <p:nvPr/>
          </p:nvSpPr>
          <p:spPr>
            <a:xfrm>
              <a:off x="6076699" y="2773463"/>
              <a:ext cx="23456" cy="25719"/>
            </a:xfrm>
            <a:custGeom>
              <a:rect b="b" l="l" r="r" t="t"/>
              <a:pathLst>
                <a:path extrusionOk="0" h="1284" w="1168">
                  <a:moveTo>
                    <a:pt x="796" y="0"/>
                  </a:moveTo>
                  <a:cubicBezTo>
                    <a:pt x="762" y="0"/>
                    <a:pt x="728" y="8"/>
                    <a:pt x="701" y="22"/>
                  </a:cubicBezTo>
                  <a:cubicBezTo>
                    <a:pt x="367" y="156"/>
                    <a:pt x="134" y="422"/>
                    <a:pt x="67" y="789"/>
                  </a:cubicBezTo>
                  <a:cubicBezTo>
                    <a:pt x="0" y="1023"/>
                    <a:pt x="34" y="1190"/>
                    <a:pt x="134" y="1256"/>
                  </a:cubicBezTo>
                  <a:cubicBezTo>
                    <a:pt x="180" y="1275"/>
                    <a:pt x="227" y="1283"/>
                    <a:pt x="272" y="1283"/>
                  </a:cubicBezTo>
                  <a:cubicBezTo>
                    <a:pt x="388" y="1283"/>
                    <a:pt x="495" y="1228"/>
                    <a:pt x="567" y="1156"/>
                  </a:cubicBezTo>
                  <a:cubicBezTo>
                    <a:pt x="901" y="889"/>
                    <a:pt x="1168" y="256"/>
                    <a:pt x="934" y="55"/>
                  </a:cubicBezTo>
                  <a:cubicBezTo>
                    <a:pt x="895" y="16"/>
                    <a:pt x="845" y="0"/>
                    <a:pt x="7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2"/>
            <p:cNvSpPr/>
            <p:nvPr/>
          </p:nvSpPr>
          <p:spPr>
            <a:xfrm>
              <a:off x="6702369" y="2646773"/>
              <a:ext cx="182911" cy="91898"/>
            </a:xfrm>
            <a:custGeom>
              <a:rect b="b" l="l" r="r" t="t"/>
              <a:pathLst>
                <a:path extrusionOk="0" h="4588" w="9108">
                  <a:moveTo>
                    <a:pt x="4571" y="1"/>
                  </a:moveTo>
                  <a:cubicBezTo>
                    <a:pt x="3570" y="1"/>
                    <a:pt x="2569" y="226"/>
                    <a:pt x="1635" y="676"/>
                  </a:cubicBezTo>
                  <a:cubicBezTo>
                    <a:pt x="1" y="1577"/>
                    <a:pt x="1" y="3011"/>
                    <a:pt x="1635" y="3912"/>
                  </a:cubicBezTo>
                  <a:cubicBezTo>
                    <a:pt x="2569" y="4362"/>
                    <a:pt x="3570" y="4588"/>
                    <a:pt x="4571" y="4588"/>
                  </a:cubicBezTo>
                  <a:cubicBezTo>
                    <a:pt x="5571" y="4588"/>
                    <a:pt x="6572" y="4362"/>
                    <a:pt x="7506" y="3912"/>
                  </a:cubicBezTo>
                  <a:cubicBezTo>
                    <a:pt x="9107" y="3011"/>
                    <a:pt x="9107" y="1577"/>
                    <a:pt x="7506" y="676"/>
                  </a:cubicBezTo>
                  <a:cubicBezTo>
                    <a:pt x="6572" y="226"/>
                    <a:pt x="5571" y="1"/>
                    <a:pt x="457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2"/>
            <p:cNvSpPr/>
            <p:nvPr/>
          </p:nvSpPr>
          <p:spPr>
            <a:xfrm>
              <a:off x="6713093" y="2547104"/>
              <a:ext cx="161463" cy="54722"/>
            </a:xfrm>
            <a:custGeom>
              <a:rect b="b" l="l" r="r" t="t"/>
              <a:pathLst>
                <a:path extrusionOk="0" h="2732" w="8040">
                  <a:moveTo>
                    <a:pt x="4142" y="0"/>
                  </a:moveTo>
                  <a:cubicBezTo>
                    <a:pt x="3208" y="0"/>
                    <a:pt x="2281" y="159"/>
                    <a:pt x="1402" y="482"/>
                  </a:cubicBezTo>
                  <a:cubicBezTo>
                    <a:pt x="1" y="1049"/>
                    <a:pt x="34" y="1916"/>
                    <a:pt x="1435" y="2383"/>
                  </a:cubicBezTo>
                  <a:cubicBezTo>
                    <a:pt x="2221" y="2615"/>
                    <a:pt x="3028" y="2732"/>
                    <a:pt x="3834" y="2732"/>
                  </a:cubicBezTo>
                  <a:cubicBezTo>
                    <a:pt x="4772" y="2732"/>
                    <a:pt x="5708" y="2573"/>
                    <a:pt x="6605" y="2250"/>
                  </a:cubicBezTo>
                  <a:cubicBezTo>
                    <a:pt x="8040" y="1683"/>
                    <a:pt x="8006" y="816"/>
                    <a:pt x="6539" y="349"/>
                  </a:cubicBezTo>
                  <a:cubicBezTo>
                    <a:pt x="5752" y="117"/>
                    <a:pt x="4945" y="0"/>
                    <a:pt x="414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2"/>
            <p:cNvSpPr/>
            <p:nvPr/>
          </p:nvSpPr>
          <p:spPr>
            <a:xfrm>
              <a:off x="6717792" y="2518000"/>
              <a:ext cx="149394" cy="202924"/>
            </a:xfrm>
            <a:custGeom>
              <a:rect b="b" l="l" r="r" t="t"/>
              <a:pathLst>
                <a:path extrusionOk="0" h="10131" w="7439">
                  <a:moveTo>
                    <a:pt x="7439" y="0"/>
                  </a:moveTo>
                  <a:lnTo>
                    <a:pt x="0" y="200"/>
                  </a:lnTo>
                  <a:lnTo>
                    <a:pt x="767" y="8973"/>
                  </a:lnTo>
                  <a:cubicBezTo>
                    <a:pt x="834" y="9274"/>
                    <a:pt x="1134" y="9574"/>
                    <a:pt x="1701" y="9807"/>
                  </a:cubicBezTo>
                  <a:cubicBezTo>
                    <a:pt x="2376" y="10022"/>
                    <a:pt x="3072" y="10131"/>
                    <a:pt x="3766" y="10131"/>
                  </a:cubicBezTo>
                  <a:cubicBezTo>
                    <a:pt x="4582" y="10131"/>
                    <a:pt x="5396" y="9980"/>
                    <a:pt x="6171" y="9674"/>
                  </a:cubicBezTo>
                  <a:cubicBezTo>
                    <a:pt x="6738" y="9407"/>
                    <a:pt x="7038" y="9107"/>
                    <a:pt x="7072" y="8773"/>
                  </a:cubicBezTo>
                  <a:lnTo>
                    <a:pt x="7439"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2"/>
            <p:cNvSpPr/>
            <p:nvPr/>
          </p:nvSpPr>
          <p:spPr>
            <a:xfrm>
              <a:off x="6717792" y="2518000"/>
              <a:ext cx="148731" cy="54522"/>
            </a:xfrm>
            <a:custGeom>
              <a:rect b="b" l="l" r="r" t="t"/>
              <a:pathLst>
                <a:path extrusionOk="0" h="2722" w="7406">
                  <a:moveTo>
                    <a:pt x="7405" y="0"/>
                  </a:moveTo>
                  <a:lnTo>
                    <a:pt x="0" y="200"/>
                  </a:lnTo>
                  <a:lnTo>
                    <a:pt x="133" y="1968"/>
                  </a:lnTo>
                  <a:cubicBezTo>
                    <a:pt x="334" y="2102"/>
                    <a:pt x="567" y="2202"/>
                    <a:pt x="767" y="2302"/>
                  </a:cubicBezTo>
                  <a:cubicBezTo>
                    <a:pt x="1662" y="2580"/>
                    <a:pt x="2592" y="2722"/>
                    <a:pt x="3522" y="2722"/>
                  </a:cubicBezTo>
                  <a:cubicBezTo>
                    <a:pt x="4603" y="2722"/>
                    <a:pt x="5683" y="2530"/>
                    <a:pt x="6705" y="2135"/>
                  </a:cubicBezTo>
                  <a:lnTo>
                    <a:pt x="6905" y="2035"/>
                  </a:lnTo>
                  <a:cubicBezTo>
                    <a:pt x="7072" y="1968"/>
                    <a:pt x="7205" y="1868"/>
                    <a:pt x="7339" y="1768"/>
                  </a:cubicBezTo>
                  <a:lnTo>
                    <a:pt x="7405"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2"/>
            <p:cNvSpPr/>
            <p:nvPr/>
          </p:nvSpPr>
          <p:spPr>
            <a:xfrm>
              <a:off x="6707731" y="2484870"/>
              <a:ext cx="168834" cy="74632"/>
            </a:xfrm>
            <a:custGeom>
              <a:rect b="b" l="l" r="r" t="t"/>
              <a:pathLst>
                <a:path extrusionOk="0" h="3726" w="8407">
                  <a:moveTo>
                    <a:pt x="4366" y="0"/>
                  </a:moveTo>
                  <a:cubicBezTo>
                    <a:pt x="3294" y="0"/>
                    <a:pt x="2224" y="192"/>
                    <a:pt x="1202" y="587"/>
                  </a:cubicBezTo>
                  <a:cubicBezTo>
                    <a:pt x="1068" y="620"/>
                    <a:pt x="935" y="687"/>
                    <a:pt x="835" y="754"/>
                  </a:cubicBezTo>
                  <a:lnTo>
                    <a:pt x="1" y="787"/>
                  </a:lnTo>
                  <a:lnTo>
                    <a:pt x="34" y="2121"/>
                  </a:lnTo>
                  <a:cubicBezTo>
                    <a:pt x="34" y="2555"/>
                    <a:pt x="468" y="2989"/>
                    <a:pt x="1302" y="3289"/>
                  </a:cubicBezTo>
                  <a:cubicBezTo>
                    <a:pt x="2197" y="3582"/>
                    <a:pt x="3120" y="3725"/>
                    <a:pt x="4042" y="3725"/>
                  </a:cubicBezTo>
                  <a:cubicBezTo>
                    <a:pt x="5114" y="3725"/>
                    <a:pt x="6184" y="3532"/>
                    <a:pt x="7206" y="3155"/>
                  </a:cubicBezTo>
                  <a:cubicBezTo>
                    <a:pt x="8006" y="2788"/>
                    <a:pt x="8407" y="2355"/>
                    <a:pt x="8407" y="1921"/>
                  </a:cubicBezTo>
                  <a:lnTo>
                    <a:pt x="8373" y="554"/>
                  </a:lnTo>
                  <a:lnTo>
                    <a:pt x="7506" y="587"/>
                  </a:lnTo>
                  <a:cubicBezTo>
                    <a:pt x="7373" y="520"/>
                    <a:pt x="7239" y="487"/>
                    <a:pt x="7106" y="420"/>
                  </a:cubicBezTo>
                  <a:cubicBezTo>
                    <a:pt x="6211" y="142"/>
                    <a:pt x="5288" y="0"/>
                    <a:pt x="436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2"/>
            <p:cNvSpPr/>
            <p:nvPr/>
          </p:nvSpPr>
          <p:spPr>
            <a:xfrm>
              <a:off x="6699035" y="2464159"/>
              <a:ext cx="185562" cy="68282"/>
            </a:xfrm>
            <a:custGeom>
              <a:rect b="b" l="l" r="r" t="t"/>
              <a:pathLst>
                <a:path extrusionOk="0" h="3409" w="9240">
                  <a:moveTo>
                    <a:pt x="4771" y="0"/>
                  </a:moveTo>
                  <a:cubicBezTo>
                    <a:pt x="3694" y="0"/>
                    <a:pt x="2623" y="192"/>
                    <a:pt x="1601" y="587"/>
                  </a:cubicBezTo>
                  <a:cubicBezTo>
                    <a:pt x="0" y="1287"/>
                    <a:pt x="33" y="2355"/>
                    <a:pt x="1668" y="2989"/>
                  </a:cubicBezTo>
                  <a:cubicBezTo>
                    <a:pt x="2563" y="3266"/>
                    <a:pt x="3486" y="3408"/>
                    <a:pt x="4408" y="3408"/>
                  </a:cubicBezTo>
                  <a:cubicBezTo>
                    <a:pt x="5480" y="3408"/>
                    <a:pt x="6550" y="3216"/>
                    <a:pt x="7572" y="2822"/>
                  </a:cubicBezTo>
                  <a:cubicBezTo>
                    <a:pt x="9240" y="2121"/>
                    <a:pt x="9207" y="1054"/>
                    <a:pt x="7539" y="420"/>
                  </a:cubicBezTo>
                  <a:cubicBezTo>
                    <a:pt x="6629" y="142"/>
                    <a:pt x="5697" y="0"/>
                    <a:pt x="477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2"/>
            <p:cNvSpPr/>
            <p:nvPr/>
          </p:nvSpPr>
          <p:spPr>
            <a:xfrm>
              <a:off x="6720463" y="2467885"/>
              <a:ext cx="142706" cy="54602"/>
            </a:xfrm>
            <a:custGeom>
              <a:rect b="b" l="l" r="r" t="t"/>
              <a:pathLst>
                <a:path extrusionOk="0" h="2726" w="7106">
                  <a:moveTo>
                    <a:pt x="6672" y="1"/>
                  </a:moveTo>
                  <a:lnTo>
                    <a:pt x="4537" y="67"/>
                  </a:lnTo>
                  <a:cubicBezTo>
                    <a:pt x="4289" y="44"/>
                    <a:pt x="4037" y="33"/>
                    <a:pt x="3784" y="33"/>
                  </a:cubicBezTo>
                  <a:cubicBezTo>
                    <a:pt x="3325" y="33"/>
                    <a:pt x="2866" y="69"/>
                    <a:pt x="2436" y="134"/>
                  </a:cubicBezTo>
                  <a:lnTo>
                    <a:pt x="367" y="167"/>
                  </a:lnTo>
                  <a:lnTo>
                    <a:pt x="101" y="1301"/>
                  </a:lnTo>
                  <a:cubicBezTo>
                    <a:pt x="0" y="1702"/>
                    <a:pt x="334" y="2135"/>
                    <a:pt x="1101" y="2402"/>
                  </a:cubicBezTo>
                  <a:cubicBezTo>
                    <a:pt x="1837" y="2617"/>
                    <a:pt x="2594" y="2726"/>
                    <a:pt x="3350" y="2726"/>
                  </a:cubicBezTo>
                  <a:cubicBezTo>
                    <a:pt x="4238" y="2726"/>
                    <a:pt x="5124" y="2575"/>
                    <a:pt x="5971" y="2269"/>
                  </a:cubicBezTo>
                  <a:cubicBezTo>
                    <a:pt x="6772" y="1935"/>
                    <a:pt x="7106" y="1502"/>
                    <a:pt x="6972" y="1101"/>
                  </a:cubicBezTo>
                  <a:lnTo>
                    <a:pt x="667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2"/>
            <p:cNvSpPr/>
            <p:nvPr/>
          </p:nvSpPr>
          <p:spPr>
            <a:xfrm>
              <a:off x="6721126" y="2448696"/>
              <a:ext cx="140035" cy="47311"/>
            </a:xfrm>
            <a:custGeom>
              <a:rect b="b" l="l" r="r" t="t"/>
              <a:pathLst>
                <a:path extrusionOk="0" h="2362" w="6973">
                  <a:moveTo>
                    <a:pt x="3633" y="1"/>
                  </a:moveTo>
                  <a:cubicBezTo>
                    <a:pt x="2808" y="1"/>
                    <a:pt x="1985" y="136"/>
                    <a:pt x="1202" y="391"/>
                  </a:cubicBezTo>
                  <a:cubicBezTo>
                    <a:pt x="1" y="892"/>
                    <a:pt x="1" y="1659"/>
                    <a:pt x="1235" y="2059"/>
                  </a:cubicBezTo>
                  <a:cubicBezTo>
                    <a:pt x="1916" y="2261"/>
                    <a:pt x="2619" y="2361"/>
                    <a:pt x="3324" y="2361"/>
                  </a:cubicBezTo>
                  <a:cubicBezTo>
                    <a:pt x="4137" y="2361"/>
                    <a:pt x="4952" y="2227"/>
                    <a:pt x="5738" y="1959"/>
                  </a:cubicBezTo>
                  <a:cubicBezTo>
                    <a:pt x="6972" y="1459"/>
                    <a:pt x="6939" y="725"/>
                    <a:pt x="5672" y="291"/>
                  </a:cubicBezTo>
                  <a:cubicBezTo>
                    <a:pt x="5005" y="95"/>
                    <a:pt x="4318" y="1"/>
                    <a:pt x="363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62"/>
            <p:cNvSpPr/>
            <p:nvPr/>
          </p:nvSpPr>
          <p:spPr>
            <a:xfrm>
              <a:off x="6736549" y="2457069"/>
              <a:ext cx="109209" cy="30345"/>
            </a:xfrm>
            <a:custGeom>
              <a:rect b="b" l="l" r="r" t="t"/>
              <a:pathLst>
                <a:path extrusionOk="0" h="1515" w="5438">
                  <a:moveTo>
                    <a:pt x="2970" y="0"/>
                  </a:moveTo>
                  <a:cubicBezTo>
                    <a:pt x="2880" y="0"/>
                    <a:pt x="2791" y="3"/>
                    <a:pt x="2702" y="7"/>
                  </a:cubicBezTo>
                  <a:cubicBezTo>
                    <a:pt x="1968" y="40"/>
                    <a:pt x="1268" y="140"/>
                    <a:pt x="600" y="374"/>
                  </a:cubicBezTo>
                  <a:cubicBezTo>
                    <a:pt x="100" y="607"/>
                    <a:pt x="0" y="807"/>
                    <a:pt x="0" y="841"/>
                  </a:cubicBezTo>
                  <a:cubicBezTo>
                    <a:pt x="0" y="841"/>
                    <a:pt x="33" y="907"/>
                    <a:pt x="133" y="974"/>
                  </a:cubicBezTo>
                  <a:cubicBezTo>
                    <a:pt x="267" y="1108"/>
                    <a:pt x="434" y="1174"/>
                    <a:pt x="634" y="1241"/>
                  </a:cubicBezTo>
                  <a:cubicBezTo>
                    <a:pt x="1216" y="1416"/>
                    <a:pt x="1824" y="1514"/>
                    <a:pt x="2435" y="1514"/>
                  </a:cubicBezTo>
                  <a:cubicBezTo>
                    <a:pt x="2524" y="1514"/>
                    <a:pt x="2613" y="1512"/>
                    <a:pt x="2702" y="1508"/>
                  </a:cubicBezTo>
                  <a:cubicBezTo>
                    <a:pt x="3436" y="1475"/>
                    <a:pt x="4136" y="1374"/>
                    <a:pt x="4803" y="1141"/>
                  </a:cubicBezTo>
                  <a:cubicBezTo>
                    <a:pt x="4970" y="1041"/>
                    <a:pt x="5137" y="974"/>
                    <a:pt x="5304" y="841"/>
                  </a:cubicBezTo>
                  <a:cubicBezTo>
                    <a:pt x="5371" y="807"/>
                    <a:pt x="5404" y="741"/>
                    <a:pt x="5437" y="674"/>
                  </a:cubicBezTo>
                  <a:cubicBezTo>
                    <a:pt x="5437" y="641"/>
                    <a:pt x="5304" y="474"/>
                    <a:pt x="4803" y="274"/>
                  </a:cubicBezTo>
                  <a:cubicBezTo>
                    <a:pt x="4221" y="99"/>
                    <a:pt x="3588" y="0"/>
                    <a:pt x="29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62"/>
            <p:cNvSpPr/>
            <p:nvPr/>
          </p:nvSpPr>
          <p:spPr>
            <a:xfrm>
              <a:off x="6739220" y="2463759"/>
              <a:ext cx="103847" cy="23655"/>
            </a:xfrm>
            <a:custGeom>
              <a:rect b="b" l="l" r="r" t="t"/>
              <a:pathLst>
                <a:path extrusionOk="0" h="1181" w="5171">
                  <a:moveTo>
                    <a:pt x="2837" y="0"/>
                  </a:moveTo>
                  <a:cubicBezTo>
                    <a:pt x="2747" y="0"/>
                    <a:pt x="2658" y="2"/>
                    <a:pt x="2569" y="6"/>
                  </a:cubicBezTo>
                  <a:cubicBezTo>
                    <a:pt x="1868" y="6"/>
                    <a:pt x="1135" y="140"/>
                    <a:pt x="467" y="373"/>
                  </a:cubicBezTo>
                  <a:cubicBezTo>
                    <a:pt x="301" y="440"/>
                    <a:pt x="134" y="540"/>
                    <a:pt x="0" y="640"/>
                  </a:cubicBezTo>
                  <a:cubicBezTo>
                    <a:pt x="134" y="774"/>
                    <a:pt x="301" y="840"/>
                    <a:pt x="501" y="907"/>
                  </a:cubicBezTo>
                  <a:cubicBezTo>
                    <a:pt x="1083" y="1082"/>
                    <a:pt x="1691" y="1180"/>
                    <a:pt x="2302" y="1180"/>
                  </a:cubicBezTo>
                  <a:cubicBezTo>
                    <a:pt x="2391" y="1180"/>
                    <a:pt x="2480" y="1178"/>
                    <a:pt x="2569" y="1174"/>
                  </a:cubicBezTo>
                  <a:cubicBezTo>
                    <a:pt x="3303" y="1141"/>
                    <a:pt x="4003" y="1040"/>
                    <a:pt x="4670" y="807"/>
                  </a:cubicBezTo>
                  <a:cubicBezTo>
                    <a:pt x="4837" y="707"/>
                    <a:pt x="5004" y="640"/>
                    <a:pt x="5171" y="507"/>
                  </a:cubicBezTo>
                  <a:cubicBezTo>
                    <a:pt x="5037" y="407"/>
                    <a:pt x="4871" y="340"/>
                    <a:pt x="4670" y="273"/>
                  </a:cubicBezTo>
                  <a:cubicBezTo>
                    <a:pt x="4088" y="99"/>
                    <a:pt x="3455" y="0"/>
                    <a:pt x="283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2"/>
            <p:cNvSpPr/>
            <p:nvPr/>
          </p:nvSpPr>
          <p:spPr>
            <a:xfrm>
              <a:off x="6812903" y="2472973"/>
              <a:ext cx="16769" cy="8553"/>
            </a:xfrm>
            <a:custGeom>
              <a:rect b="b" l="l" r="r" t="t"/>
              <a:pathLst>
                <a:path extrusionOk="0" h="427" w="835">
                  <a:moveTo>
                    <a:pt x="610" y="1"/>
                  </a:moveTo>
                  <a:cubicBezTo>
                    <a:pt x="484" y="1"/>
                    <a:pt x="359" y="38"/>
                    <a:pt x="234" y="113"/>
                  </a:cubicBezTo>
                  <a:cubicBezTo>
                    <a:pt x="67" y="214"/>
                    <a:pt x="1" y="347"/>
                    <a:pt x="101" y="414"/>
                  </a:cubicBezTo>
                  <a:cubicBezTo>
                    <a:pt x="143" y="422"/>
                    <a:pt x="184" y="426"/>
                    <a:pt x="225" y="426"/>
                  </a:cubicBezTo>
                  <a:cubicBezTo>
                    <a:pt x="349" y="426"/>
                    <a:pt x="468" y="389"/>
                    <a:pt x="568" y="314"/>
                  </a:cubicBezTo>
                  <a:cubicBezTo>
                    <a:pt x="735" y="180"/>
                    <a:pt x="835" y="47"/>
                    <a:pt x="735" y="13"/>
                  </a:cubicBezTo>
                  <a:cubicBezTo>
                    <a:pt x="693" y="5"/>
                    <a:pt x="651" y="1"/>
                    <a:pt x="6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2"/>
            <p:cNvSpPr/>
            <p:nvPr/>
          </p:nvSpPr>
          <p:spPr>
            <a:xfrm>
              <a:off x="6720463" y="2572782"/>
              <a:ext cx="146723" cy="92018"/>
            </a:xfrm>
            <a:custGeom>
              <a:rect b="b" l="l" r="r" t="t"/>
              <a:pathLst>
                <a:path extrusionOk="0" h="4594" w="7306">
                  <a:moveTo>
                    <a:pt x="7306" y="1"/>
                  </a:moveTo>
                  <a:lnTo>
                    <a:pt x="7304" y="39"/>
                  </a:lnTo>
                  <a:lnTo>
                    <a:pt x="7304" y="39"/>
                  </a:lnTo>
                  <a:cubicBezTo>
                    <a:pt x="7305" y="26"/>
                    <a:pt x="7306" y="13"/>
                    <a:pt x="7306" y="1"/>
                  </a:cubicBezTo>
                  <a:close/>
                  <a:moveTo>
                    <a:pt x="0" y="167"/>
                  </a:moveTo>
                  <a:lnTo>
                    <a:pt x="0" y="167"/>
                  </a:lnTo>
                  <a:cubicBezTo>
                    <a:pt x="0" y="201"/>
                    <a:pt x="4" y="235"/>
                    <a:pt x="10" y="268"/>
                  </a:cubicBezTo>
                  <a:lnTo>
                    <a:pt x="10" y="268"/>
                  </a:lnTo>
                  <a:lnTo>
                    <a:pt x="0" y="167"/>
                  </a:lnTo>
                  <a:close/>
                  <a:moveTo>
                    <a:pt x="7304" y="39"/>
                  </a:moveTo>
                  <a:lnTo>
                    <a:pt x="7304" y="39"/>
                  </a:lnTo>
                  <a:cubicBezTo>
                    <a:pt x="7277" y="362"/>
                    <a:pt x="6912" y="711"/>
                    <a:pt x="6238" y="968"/>
                  </a:cubicBezTo>
                  <a:cubicBezTo>
                    <a:pt x="5341" y="1291"/>
                    <a:pt x="4405" y="1450"/>
                    <a:pt x="3467" y="1450"/>
                  </a:cubicBezTo>
                  <a:cubicBezTo>
                    <a:pt x="2661" y="1450"/>
                    <a:pt x="1854" y="1333"/>
                    <a:pt x="1068" y="1101"/>
                  </a:cubicBezTo>
                  <a:cubicBezTo>
                    <a:pt x="432" y="889"/>
                    <a:pt x="71" y="595"/>
                    <a:pt x="10" y="268"/>
                  </a:cubicBezTo>
                  <a:lnTo>
                    <a:pt x="10" y="268"/>
                  </a:lnTo>
                  <a:lnTo>
                    <a:pt x="301" y="3403"/>
                  </a:lnTo>
                  <a:cubicBezTo>
                    <a:pt x="301" y="3737"/>
                    <a:pt x="634" y="4037"/>
                    <a:pt x="1301" y="4270"/>
                  </a:cubicBezTo>
                  <a:cubicBezTo>
                    <a:pt x="2037" y="4485"/>
                    <a:pt x="2794" y="4594"/>
                    <a:pt x="3550" y="4594"/>
                  </a:cubicBezTo>
                  <a:cubicBezTo>
                    <a:pt x="4438" y="4594"/>
                    <a:pt x="5324" y="4443"/>
                    <a:pt x="6172" y="4137"/>
                  </a:cubicBezTo>
                  <a:cubicBezTo>
                    <a:pt x="6839" y="3870"/>
                    <a:pt x="7172" y="3536"/>
                    <a:pt x="7172" y="3203"/>
                  </a:cubicBezTo>
                  <a:lnTo>
                    <a:pt x="7304" y="39"/>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2"/>
            <p:cNvSpPr/>
            <p:nvPr/>
          </p:nvSpPr>
          <p:spPr>
            <a:xfrm>
              <a:off x="6740767" y="2617950"/>
              <a:ext cx="37996" cy="33771"/>
            </a:xfrm>
            <a:custGeom>
              <a:rect b="b" l="l" r="r" t="t"/>
              <a:pathLst>
                <a:path extrusionOk="0" h="1686" w="1892">
                  <a:moveTo>
                    <a:pt x="340" y="0"/>
                  </a:moveTo>
                  <a:cubicBezTo>
                    <a:pt x="304" y="0"/>
                    <a:pt x="281" y="24"/>
                    <a:pt x="257" y="47"/>
                  </a:cubicBezTo>
                  <a:cubicBezTo>
                    <a:pt x="0" y="903"/>
                    <a:pt x="646" y="1686"/>
                    <a:pt x="1444" y="1686"/>
                  </a:cubicBezTo>
                  <a:cubicBezTo>
                    <a:pt x="1579" y="1686"/>
                    <a:pt x="1718" y="1663"/>
                    <a:pt x="1858" y="1615"/>
                  </a:cubicBezTo>
                  <a:cubicBezTo>
                    <a:pt x="1892" y="1615"/>
                    <a:pt x="1892" y="1548"/>
                    <a:pt x="1858" y="1548"/>
                  </a:cubicBezTo>
                  <a:cubicBezTo>
                    <a:pt x="1758" y="1482"/>
                    <a:pt x="1625" y="1382"/>
                    <a:pt x="1558" y="1281"/>
                  </a:cubicBezTo>
                  <a:cubicBezTo>
                    <a:pt x="1425" y="1081"/>
                    <a:pt x="1324" y="915"/>
                    <a:pt x="1258" y="714"/>
                  </a:cubicBezTo>
                  <a:cubicBezTo>
                    <a:pt x="1058" y="381"/>
                    <a:pt x="757" y="147"/>
                    <a:pt x="390" y="14"/>
                  </a:cubicBezTo>
                  <a:cubicBezTo>
                    <a:pt x="371" y="4"/>
                    <a:pt x="354" y="0"/>
                    <a:pt x="3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2"/>
            <p:cNvSpPr/>
            <p:nvPr/>
          </p:nvSpPr>
          <p:spPr>
            <a:xfrm>
              <a:off x="6751270" y="2610178"/>
              <a:ext cx="38217" cy="35293"/>
            </a:xfrm>
            <a:custGeom>
              <a:rect b="b" l="l" r="r" t="t"/>
              <a:pathLst>
                <a:path extrusionOk="0" h="1762" w="1903">
                  <a:moveTo>
                    <a:pt x="532" y="0"/>
                  </a:moveTo>
                  <a:cubicBezTo>
                    <a:pt x="374" y="0"/>
                    <a:pt x="215" y="34"/>
                    <a:pt x="68" y="102"/>
                  </a:cubicBezTo>
                  <a:cubicBezTo>
                    <a:pt x="1" y="135"/>
                    <a:pt x="1" y="235"/>
                    <a:pt x="68" y="302"/>
                  </a:cubicBezTo>
                  <a:cubicBezTo>
                    <a:pt x="268" y="369"/>
                    <a:pt x="435" y="469"/>
                    <a:pt x="601" y="602"/>
                  </a:cubicBezTo>
                  <a:cubicBezTo>
                    <a:pt x="768" y="735"/>
                    <a:pt x="902" y="902"/>
                    <a:pt x="1035" y="1102"/>
                  </a:cubicBezTo>
                  <a:cubicBezTo>
                    <a:pt x="1135" y="1369"/>
                    <a:pt x="1302" y="1569"/>
                    <a:pt x="1502" y="1736"/>
                  </a:cubicBezTo>
                  <a:cubicBezTo>
                    <a:pt x="1535" y="1753"/>
                    <a:pt x="1569" y="1761"/>
                    <a:pt x="1598" y="1761"/>
                  </a:cubicBezTo>
                  <a:cubicBezTo>
                    <a:pt x="1627" y="1761"/>
                    <a:pt x="1652" y="1753"/>
                    <a:pt x="1669" y="1736"/>
                  </a:cubicBezTo>
                  <a:cubicBezTo>
                    <a:pt x="1902" y="1269"/>
                    <a:pt x="1769" y="702"/>
                    <a:pt x="1369" y="369"/>
                  </a:cubicBezTo>
                  <a:cubicBezTo>
                    <a:pt x="1148" y="126"/>
                    <a:pt x="841" y="0"/>
                    <a:pt x="5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2"/>
            <p:cNvSpPr/>
            <p:nvPr/>
          </p:nvSpPr>
          <p:spPr>
            <a:xfrm>
              <a:off x="6960951" y="2244230"/>
              <a:ext cx="607616" cy="348442"/>
            </a:xfrm>
            <a:custGeom>
              <a:rect b="b" l="l" r="r" t="t"/>
              <a:pathLst>
                <a:path extrusionOk="0" h="17396" w="30256">
                  <a:moveTo>
                    <a:pt x="28450" y="0"/>
                  </a:moveTo>
                  <a:cubicBezTo>
                    <a:pt x="28263" y="0"/>
                    <a:pt x="28071" y="42"/>
                    <a:pt x="27887" y="125"/>
                  </a:cubicBezTo>
                  <a:lnTo>
                    <a:pt x="301" y="16070"/>
                  </a:lnTo>
                  <a:cubicBezTo>
                    <a:pt x="1" y="16170"/>
                    <a:pt x="1" y="16604"/>
                    <a:pt x="268" y="16704"/>
                  </a:cubicBezTo>
                  <a:lnTo>
                    <a:pt x="1235" y="17271"/>
                  </a:lnTo>
                  <a:cubicBezTo>
                    <a:pt x="1418" y="17354"/>
                    <a:pt x="1610" y="17396"/>
                    <a:pt x="1798" y="17396"/>
                  </a:cubicBezTo>
                  <a:cubicBezTo>
                    <a:pt x="1985" y="17396"/>
                    <a:pt x="2169" y="17354"/>
                    <a:pt x="2336" y="17271"/>
                  </a:cubicBezTo>
                  <a:lnTo>
                    <a:pt x="29955" y="1326"/>
                  </a:lnTo>
                  <a:cubicBezTo>
                    <a:pt x="30256" y="1126"/>
                    <a:pt x="30256" y="859"/>
                    <a:pt x="29955" y="692"/>
                  </a:cubicBezTo>
                  <a:lnTo>
                    <a:pt x="28988" y="125"/>
                  </a:lnTo>
                  <a:cubicBezTo>
                    <a:pt x="28821" y="42"/>
                    <a:pt x="28638" y="0"/>
                    <a:pt x="284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2"/>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2"/>
            <p:cNvSpPr/>
            <p:nvPr/>
          </p:nvSpPr>
          <p:spPr>
            <a:xfrm>
              <a:off x="6551650" y="1973625"/>
              <a:ext cx="700739" cy="422613"/>
            </a:xfrm>
            <a:custGeom>
              <a:rect b="b" l="l" r="r" t="t"/>
              <a:pathLst>
                <a:path extrusionOk="0" h="21099" w="34893">
                  <a:moveTo>
                    <a:pt x="28342" y="1"/>
                  </a:moveTo>
                  <a:cubicBezTo>
                    <a:pt x="28179" y="1"/>
                    <a:pt x="28020" y="42"/>
                    <a:pt x="27887" y="126"/>
                  </a:cubicBezTo>
                  <a:lnTo>
                    <a:pt x="467" y="15937"/>
                  </a:lnTo>
                  <a:cubicBezTo>
                    <a:pt x="201" y="16104"/>
                    <a:pt x="34" y="16404"/>
                    <a:pt x="0" y="16737"/>
                  </a:cubicBezTo>
                  <a:lnTo>
                    <a:pt x="0" y="16904"/>
                  </a:lnTo>
                  <a:cubicBezTo>
                    <a:pt x="0" y="17238"/>
                    <a:pt x="201" y="17571"/>
                    <a:pt x="467" y="17738"/>
                  </a:cubicBezTo>
                  <a:lnTo>
                    <a:pt x="6071" y="20974"/>
                  </a:lnTo>
                  <a:cubicBezTo>
                    <a:pt x="6222" y="21057"/>
                    <a:pt x="6380" y="21099"/>
                    <a:pt x="6538" y="21099"/>
                  </a:cubicBezTo>
                  <a:cubicBezTo>
                    <a:pt x="6697" y="21099"/>
                    <a:pt x="6855" y="21057"/>
                    <a:pt x="7005" y="20974"/>
                  </a:cubicBezTo>
                  <a:lnTo>
                    <a:pt x="34425" y="5129"/>
                  </a:lnTo>
                  <a:cubicBezTo>
                    <a:pt x="34692" y="4962"/>
                    <a:pt x="34859" y="4662"/>
                    <a:pt x="34892" y="4329"/>
                  </a:cubicBezTo>
                  <a:lnTo>
                    <a:pt x="34892" y="4162"/>
                  </a:lnTo>
                  <a:cubicBezTo>
                    <a:pt x="34859" y="3828"/>
                    <a:pt x="34692" y="3528"/>
                    <a:pt x="34425" y="3361"/>
                  </a:cubicBezTo>
                  <a:lnTo>
                    <a:pt x="28821" y="126"/>
                  </a:lnTo>
                  <a:cubicBezTo>
                    <a:pt x="28671" y="42"/>
                    <a:pt x="28504" y="1"/>
                    <a:pt x="283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2"/>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2"/>
            <p:cNvSpPr/>
            <p:nvPr/>
          </p:nvSpPr>
          <p:spPr>
            <a:xfrm>
              <a:off x="6556329" y="1973625"/>
              <a:ext cx="692023" cy="396734"/>
            </a:xfrm>
            <a:custGeom>
              <a:rect b="b" l="l" r="r" t="t"/>
              <a:pathLst>
                <a:path extrusionOk="0" h="19807" w="34459">
                  <a:moveTo>
                    <a:pt x="28109" y="1"/>
                  </a:moveTo>
                  <a:cubicBezTo>
                    <a:pt x="27946" y="1"/>
                    <a:pt x="27787" y="42"/>
                    <a:pt x="27654" y="126"/>
                  </a:cubicBezTo>
                  <a:lnTo>
                    <a:pt x="234" y="15937"/>
                  </a:lnTo>
                  <a:cubicBezTo>
                    <a:pt x="1" y="16037"/>
                    <a:pt x="1" y="16371"/>
                    <a:pt x="234" y="16471"/>
                  </a:cubicBezTo>
                  <a:lnTo>
                    <a:pt x="5838" y="19706"/>
                  </a:lnTo>
                  <a:cubicBezTo>
                    <a:pt x="5989" y="19773"/>
                    <a:pt x="6147" y="19806"/>
                    <a:pt x="6305" y="19806"/>
                  </a:cubicBezTo>
                  <a:cubicBezTo>
                    <a:pt x="6464" y="19806"/>
                    <a:pt x="6622" y="19773"/>
                    <a:pt x="6772" y="19706"/>
                  </a:cubicBezTo>
                  <a:lnTo>
                    <a:pt x="34192" y="3862"/>
                  </a:lnTo>
                  <a:cubicBezTo>
                    <a:pt x="34459" y="3795"/>
                    <a:pt x="34459" y="3395"/>
                    <a:pt x="34192" y="3328"/>
                  </a:cubicBezTo>
                  <a:lnTo>
                    <a:pt x="28588" y="126"/>
                  </a:lnTo>
                  <a:cubicBezTo>
                    <a:pt x="28438" y="42"/>
                    <a:pt x="28271" y="1"/>
                    <a:pt x="281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2"/>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2"/>
            <p:cNvSpPr/>
            <p:nvPr/>
          </p:nvSpPr>
          <p:spPr>
            <a:xfrm>
              <a:off x="6904680" y="1615488"/>
              <a:ext cx="661879" cy="877314"/>
            </a:xfrm>
            <a:custGeom>
              <a:rect b="b" l="l" r="r" t="t"/>
              <a:pathLst>
                <a:path extrusionOk="0" h="43800" w="32958">
                  <a:moveTo>
                    <a:pt x="30830" y="0"/>
                  </a:moveTo>
                  <a:cubicBezTo>
                    <a:pt x="30424" y="0"/>
                    <a:pt x="30021" y="101"/>
                    <a:pt x="29655" y="293"/>
                  </a:cubicBezTo>
                  <a:lnTo>
                    <a:pt x="3303" y="15504"/>
                  </a:lnTo>
                  <a:cubicBezTo>
                    <a:pt x="2603" y="15937"/>
                    <a:pt x="2136" y="16671"/>
                    <a:pt x="2035" y="17505"/>
                  </a:cubicBezTo>
                  <a:lnTo>
                    <a:pt x="34" y="41556"/>
                  </a:lnTo>
                  <a:cubicBezTo>
                    <a:pt x="1" y="42356"/>
                    <a:pt x="368" y="43090"/>
                    <a:pt x="1035" y="43557"/>
                  </a:cubicBezTo>
                  <a:cubicBezTo>
                    <a:pt x="1369" y="43716"/>
                    <a:pt x="1741" y="43800"/>
                    <a:pt x="2115" y="43800"/>
                  </a:cubicBezTo>
                  <a:cubicBezTo>
                    <a:pt x="2525" y="43800"/>
                    <a:pt x="2937" y="43700"/>
                    <a:pt x="3303" y="43491"/>
                  </a:cubicBezTo>
                  <a:lnTo>
                    <a:pt x="29622" y="28313"/>
                  </a:lnTo>
                  <a:cubicBezTo>
                    <a:pt x="30322" y="27846"/>
                    <a:pt x="30789" y="27112"/>
                    <a:pt x="30923" y="26278"/>
                  </a:cubicBezTo>
                  <a:lnTo>
                    <a:pt x="32924" y="2261"/>
                  </a:lnTo>
                  <a:cubicBezTo>
                    <a:pt x="32958" y="1460"/>
                    <a:pt x="32557" y="693"/>
                    <a:pt x="31923" y="260"/>
                  </a:cubicBezTo>
                  <a:cubicBezTo>
                    <a:pt x="31573" y="84"/>
                    <a:pt x="31200" y="0"/>
                    <a:pt x="308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2"/>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62"/>
            <p:cNvSpPr/>
            <p:nvPr/>
          </p:nvSpPr>
          <p:spPr>
            <a:xfrm>
              <a:off x="6954264" y="1615488"/>
              <a:ext cx="612295" cy="834370"/>
            </a:xfrm>
            <a:custGeom>
              <a:rect b="b" l="l" r="r" t="t"/>
              <a:pathLst>
                <a:path extrusionOk="0" h="41656" w="30489">
                  <a:moveTo>
                    <a:pt x="28361" y="0"/>
                  </a:moveTo>
                  <a:cubicBezTo>
                    <a:pt x="27955" y="0"/>
                    <a:pt x="27552" y="101"/>
                    <a:pt x="27186" y="293"/>
                  </a:cubicBezTo>
                  <a:lnTo>
                    <a:pt x="834" y="15504"/>
                  </a:lnTo>
                  <a:cubicBezTo>
                    <a:pt x="500" y="15704"/>
                    <a:pt x="200" y="16004"/>
                    <a:pt x="0" y="16371"/>
                  </a:cubicBezTo>
                  <a:lnTo>
                    <a:pt x="4103" y="18739"/>
                  </a:lnTo>
                  <a:lnTo>
                    <a:pt x="4103" y="41656"/>
                  </a:lnTo>
                  <a:lnTo>
                    <a:pt x="27186" y="28313"/>
                  </a:lnTo>
                  <a:cubicBezTo>
                    <a:pt x="27887" y="27846"/>
                    <a:pt x="28320" y="27112"/>
                    <a:pt x="28454" y="26278"/>
                  </a:cubicBezTo>
                  <a:lnTo>
                    <a:pt x="30455" y="2261"/>
                  </a:lnTo>
                  <a:cubicBezTo>
                    <a:pt x="30489" y="1460"/>
                    <a:pt x="30088" y="693"/>
                    <a:pt x="29454" y="260"/>
                  </a:cubicBezTo>
                  <a:cubicBezTo>
                    <a:pt x="29104" y="84"/>
                    <a:pt x="28731" y="0"/>
                    <a:pt x="28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62"/>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62"/>
            <p:cNvSpPr/>
            <p:nvPr/>
          </p:nvSpPr>
          <p:spPr>
            <a:xfrm>
              <a:off x="6948621" y="1644271"/>
              <a:ext cx="617557" cy="846147"/>
            </a:xfrm>
            <a:custGeom>
              <a:rect b="b" l="l" r="r" t="t"/>
              <a:pathLst>
                <a:path extrusionOk="0" h="42244" w="30751">
                  <a:moveTo>
                    <a:pt x="30157" y="0"/>
                  </a:moveTo>
                  <a:cubicBezTo>
                    <a:pt x="30005" y="0"/>
                    <a:pt x="29829" y="51"/>
                    <a:pt x="29635" y="157"/>
                  </a:cubicBezTo>
                  <a:lnTo>
                    <a:pt x="3317" y="15368"/>
                  </a:lnTo>
                  <a:cubicBezTo>
                    <a:pt x="2616" y="15801"/>
                    <a:pt x="2149" y="16569"/>
                    <a:pt x="2049" y="17403"/>
                  </a:cubicBezTo>
                  <a:lnTo>
                    <a:pt x="48" y="41420"/>
                  </a:lnTo>
                  <a:cubicBezTo>
                    <a:pt x="0" y="41941"/>
                    <a:pt x="239" y="42243"/>
                    <a:pt x="608" y="42243"/>
                  </a:cubicBezTo>
                  <a:cubicBezTo>
                    <a:pt x="759" y="42243"/>
                    <a:pt x="931" y="42193"/>
                    <a:pt x="1115" y="42087"/>
                  </a:cubicBezTo>
                  <a:lnTo>
                    <a:pt x="27434" y="26909"/>
                  </a:lnTo>
                  <a:cubicBezTo>
                    <a:pt x="28134" y="26442"/>
                    <a:pt x="28601" y="25708"/>
                    <a:pt x="28735" y="24875"/>
                  </a:cubicBezTo>
                  <a:lnTo>
                    <a:pt x="30703" y="824"/>
                  </a:lnTo>
                  <a:cubicBezTo>
                    <a:pt x="30750" y="303"/>
                    <a:pt x="30528" y="0"/>
                    <a:pt x="301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62"/>
            <p:cNvSpPr/>
            <p:nvPr/>
          </p:nvSpPr>
          <p:spPr>
            <a:xfrm>
              <a:off x="7220739" y="2018091"/>
              <a:ext cx="73321" cy="98107"/>
            </a:xfrm>
            <a:custGeom>
              <a:rect b="b" l="l" r="r" t="t"/>
              <a:pathLst>
                <a:path extrusionOk="0" h="4898" w="3651">
                  <a:moveTo>
                    <a:pt x="2704" y="1"/>
                  </a:moveTo>
                  <a:cubicBezTo>
                    <a:pt x="2497" y="1"/>
                    <a:pt x="2262" y="68"/>
                    <a:pt x="2009" y="207"/>
                  </a:cubicBezTo>
                  <a:cubicBezTo>
                    <a:pt x="908" y="974"/>
                    <a:pt x="207" y="2142"/>
                    <a:pt x="74" y="3443"/>
                  </a:cubicBezTo>
                  <a:cubicBezTo>
                    <a:pt x="0" y="4351"/>
                    <a:pt x="360" y="4898"/>
                    <a:pt x="940" y="4898"/>
                  </a:cubicBezTo>
                  <a:cubicBezTo>
                    <a:pt x="1149" y="4898"/>
                    <a:pt x="1386" y="4827"/>
                    <a:pt x="1642" y="4677"/>
                  </a:cubicBezTo>
                  <a:cubicBezTo>
                    <a:pt x="2709" y="3910"/>
                    <a:pt x="3410" y="2742"/>
                    <a:pt x="3576" y="1441"/>
                  </a:cubicBezTo>
                  <a:cubicBezTo>
                    <a:pt x="3650" y="530"/>
                    <a:pt x="3288" y="1"/>
                    <a:pt x="27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62"/>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62"/>
            <p:cNvSpPr/>
            <p:nvPr/>
          </p:nvSpPr>
          <p:spPr>
            <a:xfrm>
              <a:off x="7212826" y="2144501"/>
              <a:ext cx="152105" cy="88212"/>
            </a:xfrm>
            <a:custGeom>
              <a:rect b="b" l="l" r="r" t="t"/>
              <a:pathLst>
                <a:path extrusionOk="0" h="4404" w="7574">
                  <a:moveTo>
                    <a:pt x="6472" y="1"/>
                  </a:moveTo>
                  <a:lnTo>
                    <a:pt x="1" y="3770"/>
                  </a:lnTo>
                  <a:lnTo>
                    <a:pt x="1102" y="4404"/>
                  </a:lnTo>
                  <a:lnTo>
                    <a:pt x="7573" y="668"/>
                  </a:lnTo>
                  <a:lnTo>
                    <a:pt x="64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62"/>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62"/>
            <p:cNvSpPr/>
            <p:nvPr/>
          </p:nvSpPr>
          <p:spPr>
            <a:xfrm>
              <a:off x="7169970" y="2157861"/>
              <a:ext cx="263944" cy="314050"/>
            </a:xfrm>
            <a:custGeom>
              <a:rect b="b" l="l" r="r" t="t"/>
              <a:pathLst>
                <a:path extrusionOk="0" h="15679" w="13143">
                  <a:moveTo>
                    <a:pt x="9740" y="1"/>
                  </a:moveTo>
                  <a:lnTo>
                    <a:pt x="3269" y="3770"/>
                  </a:lnTo>
                  <a:lnTo>
                    <a:pt x="2168" y="3136"/>
                  </a:lnTo>
                  <a:lnTo>
                    <a:pt x="2902" y="13244"/>
                  </a:lnTo>
                  <a:lnTo>
                    <a:pt x="3002" y="13777"/>
                  </a:lnTo>
                  <a:lnTo>
                    <a:pt x="3002" y="13777"/>
                  </a:lnTo>
                  <a:lnTo>
                    <a:pt x="2535" y="13510"/>
                  </a:lnTo>
                  <a:lnTo>
                    <a:pt x="467" y="12310"/>
                  </a:lnTo>
                  <a:cubicBezTo>
                    <a:pt x="389" y="12271"/>
                    <a:pt x="317" y="12252"/>
                    <a:pt x="254" y="12252"/>
                  </a:cubicBezTo>
                  <a:cubicBezTo>
                    <a:pt x="101" y="12252"/>
                    <a:pt x="0" y="12364"/>
                    <a:pt x="0" y="12576"/>
                  </a:cubicBezTo>
                  <a:lnTo>
                    <a:pt x="0" y="12777"/>
                  </a:lnTo>
                  <a:cubicBezTo>
                    <a:pt x="0" y="13077"/>
                    <a:pt x="167" y="13377"/>
                    <a:pt x="434" y="13577"/>
                  </a:cubicBezTo>
                  <a:lnTo>
                    <a:pt x="3903" y="15579"/>
                  </a:lnTo>
                  <a:cubicBezTo>
                    <a:pt x="4036" y="15645"/>
                    <a:pt x="4170" y="15679"/>
                    <a:pt x="4337" y="15679"/>
                  </a:cubicBezTo>
                  <a:cubicBezTo>
                    <a:pt x="4503" y="15679"/>
                    <a:pt x="4670" y="15645"/>
                    <a:pt x="4837" y="15579"/>
                  </a:cubicBezTo>
                  <a:lnTo>
                    <a:pt x="12709" y="11009"/>
                  </a:lnTo>
                  <a:cubicBezTo>
                    <a:pt x="12976" y="10842"/>
                    <a:pt x="13143" y="10542"/>
                    <a:pt x="13109" y="10241"/>
                  </a:cubicBezTo>
                  <a:lnTo>
                    <a:pt x="974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62"/>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62"/>
            <p:cNvSpPr/>
            <p:nvPr/>
          </p:nvSpPr>
          <p:spPr>
            <a:xfrm>
              <a:off x="7171978" y="2372342"/>
              <a:ext cx="64987" cy="72188"/>
            </a:xfrm>
            <a:custGeom>
              <a:rect b="b" l="l" r="r" t="t"/>
              <a:pathLst>
                <a:path extrusionOk="0" h="3604" w="3236">
                  <a:moveTo>
                    <a:pt x="2669" y="0"/>
                  </a:moveTo>
                  <a:lnTo>
                    <a:pt x="0" y="1535"/>
                  </a:lnTo>
                  <a:lnTo>
                    <a:pt x="3236" y="3603"/>
                  </a:lnTo>
                  <a:lnTo>
                    <a:pt x="26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2"/>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62"/>
            <p:cNvSpPr/>
            <p:nvPr/>
          </p:nvSpPr>
          <p:spPr>
            <a:xfrm>
              <a:off x="7169287" y="2219994"/>
              <a:ext cx="87118" cy="251917"/>
            </a:xfrm>
            <a:custGeom>
              <a:rect b="b" l="l" r="r" t="t"/>
              <a:pathLst>
                <a:path extrusionOk="0" h="12577" w="4338">
                  <a:moveTo>
                    <a:pt x="2169" y="1"/>
                  </a:moveTo>
                  <a:lnTo>
                    <a:pt x="2903" y="10142"/>
                  </a:lnTo>
                  <a:cubicBezTo>
                    <a:pt x="2950" y="10354"/>
                    <a:pt x="2880" y="10466"/>
                    <a:pt x="2741" y="10466"/>
                  </a:cubicBezTo>
                  <a:cubicBezTo>
                    <a:pt x="2683" y="10466"/>
                    <a:pt x="2614" y="10447"/>
                    <a:pt x="2536" y="10408"/>
                  </a:cubicBezTo>
                  <a:lnTo>
                    <a:pt x="468" y="9208"/>
                  </a:lnTo>
                  <a:cubicBezTo>
                    <a:pt x="388" y="9158"/>
                    <a:pt x="315" y="9135"/>
                    <a:pt x="251" y="9135"/>
                  </a:cubicBezTo>
                  <a:cubicBezTo>
                    <a:pt x="100" y="9135"/>
                    <a:pt x="1" y="9264"/>
                    <a:pt x="1" y="9474"/>
                  </a:cubicBezTo>
                  <a:lnTo>
                    <a:pt x="1" y="9641"/>
                  </a:lnTo>
                  <a:cubicBezTo>
                    <a:pt x="1" y="9975"/>
                    <a:pt x="168" y="10275"/>
                    <a:pt x="434" y="10442"/>
                  </a:cubicBezTo>
                  <a:lnTo>
                    <a:pt x="3904" y="12477"/>
                  </a:lnTo>
                  <a:cubicBezTo>
                    <a:pt x="4037" y="12543"/>
                    <a:pt x="4170" y="12577"/>
                    <a:pt x="4337" y="12577"/>
                  </a:cubicBezTo>
                  <a:lnTo>
                    <a:pt x="3270" y="635"/>
                  </a:lnTo>
                  <a:lnTo>
                    <a:pt x="21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62"/>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62"/>
            <p:cNvSpPr/>
            <p:nvPr/>
          </p:nvSpPr>
          <p:spPr>
            <a:xfrm>
              <a:off x="5216545" y="3499510"/>
              <a:ext cx="693368" cy="398897"/>
            </a:xfrm>
            <a:custGeom>
              <a:rect b="b" l="l" r="r" t="t"/>
              <a:pathLst>
                <a:path extrusionOk="0" h="19915" w="34526">
                  <a:moveTo>
                    <a:pt x="16362" y="0"/>
                  </a:moveTo>
                  <a:cubicBezTo>
                    <a:pt x="16221" y="0"/>
                    <a:pt x="16079" y="33"/>
                    <a:pt x="15945" y="100"/>
                  </a:cubicBezTo>
                  <a:lnTo>
                    <a:pt x="1" y="9307"/>
                  </a:lnTo>
                  <a:lnTo>
                    <a:pt x="18414" y="19914"/>
                  </a:lnTo>
                  <a:lnTo>
                    <a:pt x="34359" y="10708"/>
                  </a:lnTo>
                  <a:cubicBezTo>
                    <a:pt x="34459" y="10674"/>
                    <a:pt x="34525" y="10574"/>
                    <a:pt x="34525" y="10474"/>
                  </a:cubicBezTo>
                  <a:lnTo>
                    <a:pt x="34525" y="10107"/>
                  </a:ln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62"/>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62"/>
            <p:cNvSpPr/>
            <p:nvPr/>
          </p:nvSpPr>
          <p:spPr>
            <a:xfrm>
              <a:off x="5216545" y="3492159"/>
              <a:ext cx="694714" cy="398897"/>
            </a:xfrm>
            <a:custGeom>
              <a:rect b="b" l="l" r="r" t="t"/>
              <a:pathLst>
                <a:path extrusionOk="0" h="19915" w="34593">
                  <a:moveTo>
                    <a:pt x="16362" y="0"/>
                  </a:moveTo>
                  <a:cubicBezTo>
                    <a:pt x="16221" y="0"/>
                    <a:pt x="16079" y="33"/>
                    <a:pt x="15945" y="100"/>
                  </a:cubicBezTo>
                  <a:lnTo>
                    <a:pt x="1" y="9307"/>
                  </a:lnTo>
                  <a:lnTo>
                    <a:pt x="18414" y="19914"/>
                  </a:lnTo>
                  <a:lnTo>
                    <a:pt x="34359" y="10708"/>
                  </a:lnTo>
                  <a:cubicBezTo>
                    <a:pt x="34592" y="10574"/>
                    <a:pt x="34592" y="10374"/>
                    <a:pt x="34359" y="10241"/>
                  </a:cubicBezTo>
                  <a:lnTo>
                    <a:pt x="16779" y="100"/>
                  </a:lnTo>
                  <a:cubicBezTo>
                    <a:pt x="16646" y="33"/>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62"/>
            <p:cNvSpPr/>
            <p:nvPr/>
          </p:nvSpPr>
          <p:spPr>
            <a:xfrm>
              <a:off x="5256068" y="3491658"/>
              <a:ext cx="645130" cy="371997"/>
            </a:xfrm>
            <a:custGeom>
              <a:rect b="b" l="l" r="r" t="t"/>
              <a:pathLst>
                <a:path extrusionOk="0" h="18572" w="32124">
                  <a:moveTo>
                    <a:pt x="13940" y="0"/>
                  </a:moveTo>
                  <a:cubicBezTo>
                    <a:pt x="13794" y="0"/>
                    <a:pt x="13644" y="42"/>
                    <a:pt x="13510" y="125"/>
                  </a:cubicBezTo>
                  <a:lnTo>
                    <a:pt x="1702" y="6930"/>
                  </a:lnTo>
                  <a:lnTo>
                    <a:pt x="1" y="5929"/>
                  </a:lnTo>
                  <a:lnTo>
                    <a:pt x="1" y="7931"/>
                  </a:lnTo>
                  <a:lnTo>
                    <a:pt x="18414" y="18572"/>
                  </a:lnTo>
                  <a:lnTo>
                    <a:pt x="31924" y="10733"/>
                  </a:lnTo>
                  <a:cubicBezTo>
                    <a:pt x="32057" y="10666"/>
                    <a:pt x="32124" y="10533"/>
                    <a:pt x="32090" y="10399"/>
                  </a:cubicBezTo>
                  <a:lnTo>
                    <a:pt x="32090" y="8565"/>
                  </a:lnTo>
                  <a:lnTo>
                    <a:pt x="30556" y="9465"/>
                  </a:lnTo>
                  <a:lnTo>
                    <a:pt x="14344" y="125"/>
                  </a:lnTo>
                  <a:cubicBezTo>
                    <a:pt x="14228" y="42"/>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62"/>
            <p:cNvSpPr/>
            <p:nvPr/>
          </p:nvSpPr>
          <p:spPr>
            <a:xfrm>
              <a:off x="5256068" y="3452059"/>
              <a:ext cx="645813" cy="370835"/>
            </a:xfrm>
            <a:custGeom>
              <a:rect b="b" l="l" r="r" t="t"/>
              <a:pathLst>
                <a:path extrusionOk="0" h="18514" w="32158">
                  <a:moveTo>
                    <a:pt x="13927" y="1"/>
                  </a:moveTo>
                  <a:cubicBezTo>
                    <a:pt x="13786" y="1"/>
                    <a:pt x="13644" y="34"/>
                    <a:pt x="13510" y="101"/>
                  </a:cubicBezTo>
                  <a:lnTo>
                    <a:pt x="1" y="7906"/>
                  </a:lnTo>
                  <a:lnTo>
                    <a:pt x="18414" y="18514"/>
                  </a:lnTo>
                  <a:lnTo>
                    <a:pt x="31924" y="10708"/>
                  </a:lnTo>
                  <a:cubicBezTo>
                    <a:pt x="32157" y="10642"/>
                    <a:pt x="32157" y="10308"/>
                    <a:pt x="31924" y="10241"/>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62"/>
            <p:cNvSpPr/>
            <p:nvPr/>
          </p:nvSpPr>
          <p:spPr>
            <a:xfrm>
              <a:off x="5256068" y="3610416"/>
              <a:ext cx="369799" cy="252578"/>
            </a:xfrm>
            <a:custGeom>
              <a:rect b="b" l="l" r="r" t="t"/>
              <a:pathLst>
                <a:path extrusionOk="0" h="12610" w="18414">
                  <a:moveTo>
                    <a:pt x="1" y="0"/>
                  </a:moveTo>
                  <a:lnTo>
                    <a:pt x="1" y="2002"/>
                  </a:lnTo>
                  <a:lnTo>
                    <a:pt x="18414" y="12609"/>
                  </a:lnTo>
                  <a:lnTo>
                    <a:pt x="18414" y="10608"/>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62"/>
            <p:cNvSpPr/>
            <p:nvPr/>
          </p:nvSpPr>
          <p:spPr>
            <a:xfrm>
              <a:off x="5618476" y="3801222"/>
              <a:ext cx="14761" cy="7651"/>
            </a:xfrm>
            <a:custGeom>
              <a:rect b="b" l="l" r="r" t="t"/>
              <a:pathLst>
                <a:path extrusionOk="0" h="382" w="735">
                  <a:moveTo>
                    <a:pt x="281" y="1"/>
                  </a:moveTo>
                  <a:cubicBezTo>
                    <a:pt x="212" y="1"/>
                    <a:pt x="148" y="24"/>
                    <a:pt x="101" y="48"/>
                  </a:cubicBezTo>
                  <a:cubicBezTo>
                    <a:pt x="101" y="48"/>
                    <a:pt x="101" y="81"/>
                    <a:pt x="101" y="81"/>
                  </a:cubicBezTo>
                  <a:cubicBezTo>
                    <a:pt x="1" y="148"/>
                    <a:pt x="1" y="248"/>
                    <a:pt x="134" y="315"/>
                  </a:cubicBezTo>
                  <a:cubicBezTo>
                    <a:pt x="168" y="348"/>
                    <a:pt x="234" y="348"/>
                    <a:pt x="301" y="381"/>
                  </a:cubicBezTo>
                  <a:lnTo>
                    <a:pt x="535" y="381"/>
                  </a:lnTo>
                  <a:cubicBezTo>
                    <a:pt x="568" y="381"/>
                    <a:pt x="601" y="348"/>
                    <a:pt x="601" y="348"/>
                  </a:cubicBezTo>
                  <a:cubicBezTo>
                    <a:pt x="735" y="281"/>
                    <a:pt x="735" y="148"/>
                    <a:pt x="568" y="81"/>
                  </a:cubicBezTo>
                  <a:cubicBezTo>
                    <a:pt x="501" y="48"/>
                    <a:pt x="435" y="15"/>
                    <a:pt x="368" y="15"/>
                  </a:cubicBezTo>
                  <a:cubicBezTo>
                    <a:pt x="339" y="5"/>
                    <a:pt x="309" y="1"/>
                    <a:pt x="28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62"/>
            <p:cNvSpPr/>
            <p:nvPr/>
          </p:nvSpPr>
          <p:spPr>
            <a:xfrm>
              <a:off x="5578954" y="3796034"/>
              <a:ext cx="50266" cy="62273"/>
            </a:xfrm>
            <a:custGeom>
              <a:rect b="b" l="l" r="r" t="t"/>
              <a:pathLst>
                <a:path extrusionOk="0" h="3109" w="2503">
                  <a:moveTo>
                    <a:pt x="1823" y="0"/>
                  </a:moveTo>
                  <a:cubicBezTo>
                    <a:pt x="1794" y="0"/>
                    <a:pt x="1765" y="2"/>
                    <a:pt x="1735" y="7"/>
                  </a:cubicBezTo>
                  <a:cubicBezTo>
                    <a:pt x="1535" y="7"/>
                    <a:pt x="1335" y="40"/>
                    <a:pt x="1168" y="173"/>
                  </a:cubicBezTo>
                  <a:cubicBezTo>
                    <a:pt x="501" y="607"/>
                    <a:pt x="68" y="1341"/>
                    <a:pt x="34" y="2142"/>
                  </a:cubicBezTo>
                  <a:cubicBezTo>
                    <a:pt x="1" y="2375"/>
                    <a:pt x="68" y="2609"/>
                    <a:pt x="234" y="2809"/>
                  </a:cubicBezTo>
                  <a:cubicBezTo>
                    <a:pt x="368" y="3009"/>
                    <a:pt x="601" y="3109"/>
                    <a:pt x="835" y="3109"/>
                  </a:cubicBezTo>
                  <a:cubicBezTo>
                    <a:pt x="1035" y="3109"/>
                    <a:pt x="1235" y="3042"/>
                    <a:pt x="1402" y="2942"/>
                  </a:cubicBezTo>
                  <a:cubicBezTo>
                    <a:pt x="1435" y="2909"/>
                    <a:pt x="1469" y="2875"/>
                    <a:pt x="1502" y="2875"/>
                  </a:cubicBezTo>
                  <a:lnTo>
                    <a:pt x="1268" y="2742"/>
                  </a:lnTo>
                  <a:cubicBezTo>
                    <a:pt x="1111" y="2826"/>
                    <a:pt x="963" y="2865"/>
                    <a:pt x="832" y="2865"/>
                  </a:cubicBezTo>
                  <a:cubicBezTo>
                    <a:pt x="494" y="2865"/>
                    <a:pt x="268" y="2599"/>
                    <a:pt x="268" y="2142"/>
                  </a:cubicBezTo>
                  <a:cubicBezTo>
                    <a:pt x="301" y="1408"/>
                    <a:pt x="668" y="774"/>
                    <a:pt x="1268" y="374"/>
                  </a:cubicBezTo>
                  <a:cubicBezTo>
                    <a:pt x="1397" y="282"/>
                    <a:pt x="1545" y="231"/>
                    <a:pt x="1692" y="231"/>
                  </a:cubicBezTo>
                  <a:cubicBezTo>
                    <a:pt x="1812" y="231"/>
                    <a:pt x="1930" y="265"/>
                    <a:pt x="2036" y="340"/>
                  </a:cubicBezTo>
                  <a:cubicBezTo>
                    <a:pt x="2136" y="407"/>
                    <a:pt x="2236" y="507"/>
                    <a:pt x="2269" y="640"/>
                  </a:cubicBezTo>
                  <a:lnTo>
                    <a:pt x="2503" y="640"/>
                  </a:lnTo>
                  <a:cubicBezTo>
                    <a:pt x="2469" y="507"/>
                    <a:pt x="2403" y="374"/>
                    <a:pt x="2336" y="274"/>
                  </a:cubicBezTo>
                  <a:cubicBezTo>
                    <a:pt x="2190" y="99"/>
                    <a:pt x="2019" y="0"/>
                    <a:pt x="18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62"/>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62"/>
            <p:cNvSpPr/>
            <p:nvPr/>
          </p:nvSpPr>
          <p:spPr>
            <a:xfrm>
              <a:off x="5591024" y="3646490"/>
              <a:ext cx="318890" cy="162383"/>
            </a:xfrm>
            <a:custGeom>
              <a:rect b="b" l="l" r="r" t="t"/>
              <a:pathLst>
                <a:path extrusionOk="0" h="8107" w="15879">
                  <a:moveTo>
                    <a:pt x="15878" y="1"/>
                  </a:moveTo>
                  <a:lnTo>
                    <a:pt x="0" y="7740"/>
                  </a:lnTo>
                  <a:lnTo>
                    <a:pt x="0" y="8106"/>
                  </a:lnTo>
                  <a:lnTo>
                    <a:pt x="15678" y="601"/>
                  </a:lnTo>
                  <a:cubicBezTo>
                    <a:pt x="15812" y="534"/>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62"/>
            <p:cNvSpPr/>
            <p:nvPr/>
          </p:nvSpPr>
          <p:spPr>
            <a:xfrm>
              <a:off x="5216545" y="3435354"/>
              <a:ext cx="694714" cy="368832"/>
            </a:xfrm>
            <a:custGeom>
              <a:rect b="b" l="l" r="r" t="t"/>
              <a:pathLst>
                <a:path extrusionOk="0" h="18414" w="34593">
                  <a:moveTo>
                    <a:pt x="16362" y="1"/>
                  </a:moveTo>
                  <a:cubicBezTo>
                    <a:pt x="16221" y="1"/>
                    <a:pt x="16079" y="34"/>
                    <a:pt x="15945" y="101"/>
                  </a:cubicBezTo>
                  <a:lnTo>
                    <a:pt x="1" y="7773"/>
                  </a:lnTo>
                  <a:lnTo>
                    <a:pt x="18414" y="18414"/>
                  </a:lnTo>
                  <a:lnTo>
                    <a:pt x="34359" y="10742"/>
                  </a:lnTo>
                  <a:cubicBezTo>
                    <a:pt x="34592" y="10675"/>
                    <a:pt x="34592" y="10341"/>
                    <a:pt x="34359" y="10275"/>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62"/>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62"/>
            <p:cNvSpPr/>
            <p:nvPr/>
          </p:nvSpPr>
          <p:spPr>
            <a:xfrm>
              <a:off x="5216545" y="3591027"/>
              <a:ext cx="369799" cy="307380"/>
            </a:xfrm>
            <a:custGeom>
              <a:rect b="b" l="l" r="r" t="t"/>
              <a:pathLst>
                <a:path extrusionOk="0" h="15346" w="18414">
                  <a:moveTo>
                    <a:pt x="1" y="1"/>
                  </a:moveTo>
                  <a:lnTo>
                    <a:pt x="1" y="4738"/>
                  </a:lnTo>
                  <a:lnTo>
                    <a:pt x="18414" y="15345"/>
                  </a:lnTo>
                  <a:lnTo>
                    <a:pt x="18414" y="10642"/>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62"/>
            <p:cNvSpPr/>
            <p:nvPr/>
          </p:nvSpPr>
          <p:spPr>
            <a:xfrm>
              <a:off x="5479144" y="3775443"/>
              <a:ext cx="50929" cy="62153"/>
            </a:xfrm>
            <a:custGeom>
              <a:rect b="b" l="l" r="r" t="t"/>
              <a:pathLst>
                <a:path extrusionOk="0" h="3103" w="2536">
                  <a:moveTo>
                    <a:pt x="801" y="1"/>
                  </a:moveTo>
                  <a:cubicBezTo>
                    <a:pt x="334" y="1"/>
                    <a:pt x="1" y="368"/>
                    <a:pt x="1" y="968"/>
                  </a:cubicBezTo>
                  <a:cubicBezTo>
                    <a:pt x="34" y="1769"/>
                    <a:pt x="468" y="2502"/>
                    <a:pt x="1135" y="2936"/>
                  </a:cubicBezTo>
                  <a:cubicBezTo>
                    <a:pt x="1302" y="3036"/>
                    <a:pt x="1502" y="3103"/>
                    <a:pt x="1702" y="3103"/>
                  </a:cubicBezTo>
                  <a:cubicBezTo>
                    <a:pt x="1935" y="3103"/>
                    <a:pt x="2169" y="3003"/>
                    <a:pt x="2302" y="2836"/>
                  </a:cubicBezTo>
                  <a:cubicBezTo>
                    <a:pt x="2436" y="2636"/>
                    <a:pt x="2536" y="2402"/>
                    <a:pt x="2502" y="2135"/>
                  </a:cubicBezTo>
                  <a:cubicBezTo>
                    <a:pt x="2469" y="1335"/>
                    <a:pt x="2035" y="601"/>
                    <a:pt x="1368" y="167"/>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62"/>
            <p:cNvSpPr/>
            <p:nvPr/>
          </p:nvSpPr>
          <p:spPr>
            <a:xfrm>
              <a:off x="5483843" y="3779910"/>
              <a:ext cx="40868" cy="53220"/>
            </a:xfrm>
            <a:custGeom>
              <a:rect b="b" l="l" r="r" t="t"/>
              <a:pathLst>
                <a:path extrusionOk="0" h="2657" w="2035">
                  <a:moveTo>
                    <a:pt x="572" y="1"/>
                  </a:moveTo>
                  <a:cubicBezTo>
                    <a:pt x="234" y="1"/>
                    <a:pt x="0" y="273"/>
                    <a:pt x="0" y="745"/>
                  </a:cubicBezTo>
                  <a:cubicBezTo>
                    <a:pt x="34" y="1445"/>
                    <a:pt x="400" y="2113"/>
                    <a:pt x="1034" y="2513"/>
                  </a:cubicBezTo>
                  <a:cubicBezTo>
                    <a:pt x="1200" y="2610"/>
                    <a:pt x="1354" y="2656"/>
                    <a:pt x="1489" y="2656"/>
                  </a:cubicBezTo>
                  <a:cubicBezTo>
                    <a:pt x="1818" y="2656"/>
                    <a:pt x="2035" y="2385"/>
                    <a:pt x="2035" y="1912"/>
                  </a:cubicBezTo>
                  <a:cubicBezTo>
                    <a:pt x="2002" y="1212"/>
                    <a:pt x="1635" y="545"/>
                    <a:pt x="1034" y="145"/>
                  </a:cubicBezTo>
                  <a:cubicBezTo>
                    <a:pt x="869" y="47"/>
                    <a:pt x="712" y="1"/>
                    <a:pt x="57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62"/>
            <p:cNvSpPr/>
            <p:nvPr/>
          </p:nvSpPr>
          <p:spPr>
            <a:xfrm>
              <a:off x="5245364" y="3636295"/>
              <a:ext cx="205002" cy="157696"/>
            </a:xfrm>
            <a:custGeom>
              <a:rect b="b" l="l" r="r" t="t"/>
              <a:pathLst>
                <a:path extrusionOk="0" h="7873" w="10208">
                  <a:moveTo>
                    <a:pt x="618" y="1"/>
                  </a:moveTo>
                  <a:cubicBezTo>
                    <a:pt x="254" y="1"/>
                    <a:pt x="0" y="287"/>
                    <a:pt x="0" y="810"/>
                  </a:cubicBezTo>
                  <a:lnTo>
                    <a:pt x="0" y="1177"/>
                  </a:lnTo>
                  <a:cubicBezTo>
                    <a:pt x="33" y="1944"/>
                    <a:pt x="434" y="2678"/>
                    <a:pt x="1101" y="3111"/>
                  </a:cubicBezTo>
                  <a:lnTo>
                    <a:pt x="9073" y="7715"/>
                  </a:lnTo>
                  <a:cubicBezTo>
                    <a:pt x="9258" y="7822"/>
                    <a:pt x="9432" y="7872"/>
                    <a:pt x="9585" y="7872"/>
                  </a:cubicBezTo>
                  <a:cubicBezTo>
                    <a:pt x="9957" y="7872"/>
                    <a:pt x="10207" y="7577"/>
                    <a:pt x="10207" y="7081"/>
                  </a:cubicBezTo>
                  <a:lnTo>
                    <a:pt x="10207" y="6714"/>
                  </a:lnTo>
                  <a:cubicBezTo>
                    <a:pt x="10174" y="5914"/>
                    <a:pt x="9740" y="5213"/>
                    <a:pt x="9073" y="4779"/>
                  </a:cubicBezTo>
                  <a:lnTo>
                    <a:pt x="1101" y="143"/>
                  </a:lnTo>
                  <a:cubicBezTo>
                    <a:pt x="929" y="47"/>
                    <a:pt x="764" y="1"/>
                    <a:pt x="618"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62"/>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62"/>
            <p:cNvSpPr/>
            <p:nvPr/>
          </p:nvSpPr>
          <p:spPr>
            <a:xfrm>
              <a:off x="5586324" y="3801502"/>
              <a:ext cx="5382" cy="96905"/>
            </a:xfrm>
            <a:custGeom>
              <a:rect b="b" l="l" r="r" t="t"/>
              <a:pathLst>
                <a:path extrusionOk="0" h="4838" w="268">
                  <a:moveTo>
                    <a:pt x="268" y="1"/>
                  </a:moveTo>
                  <a:lnTo>
                    <a:pt x="1" y="134"/>
                  </a:lnTo>
                  <a:lnTo>
                    <a:pt x="1" y="4837"/>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62"/>
            <p:cNvSpPr/>
            <p:nvPr/>
          </p:nvSpPr>
          <p:spPr>
            <a:xfrm>
              <a:off x="5219899" y="3406631"/>
              <a:ext cx="698710" cy="385197"/>
            </a:xfrm>
            <a:custGeom>
              <a:rect b="b" l="l" r="r" t="t"/>
              <a:pathLst>
                <a:path extrusionOk="0" h="19231" w="34792">
                  <a:moveTo>
                    <a:pt x="16379" y="0"/>
                  </a:moveTo>
                  <a:lnTo>
                    <a:pt x="201" y="8206"/>
                  </a:lnTo>
                  <a:cubicBezTo>
                    <a:pt x="101" y="8273"/>
                    <a:pt x="34" y="8373"/>
                    <a:pt x="0" y="8473"/>
                  </a:cubicBezTo>
                  <a:cubicBezTo>
                    <a:pt x="34" y="8573"/>
                    <a:pt x="101" y="8707"/>
                    <a:pt x="201" y="8740"/>
                  </a:cubicBezTo>
                  <a:lnTo>
                    <a:pt x="18247" y="19181"/>
                  </a:lnTo>
                  <a:cubicBezTo>
                    <a:pt x="18297" y="19214"/>
                    <a:pt x="18355" y="19231"/>
                    <a:pt x="18418" y="19231"/>
                  </a:cubicBezTo>
                  <a:cubicBezTo>
                    <a:pt x="18480" y="19231"/>
                    <a:pt x="18547" y="19214"/>
                    <a:pt x="18614" y="19181"/>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62"/>
            <p:cNvSpPr/>
            <p:nvPr/>
          </p:nvSpPr>
          <p:spPr>
            <a:xfrm>
              <a:off x="5219899" y="3570316"/>
              <a:ext cx="369799" cy="221191"/>
            </a:xfrm>
            <a:custGeom>
              <a:rect b="b" l="l" r="r" t="t"/>
              <a:pathLst>
                <a:path extrusionOk="0" h="11043" w="18414">
                  <a:moveTo>
                    <a:pt x="201" y="1"/>
                  </a:moveTo>
                  <a:lnTo>
                    <a:pt x="201" y="1"/>
                  </a:lnTo>
                  <a:cubicBezTo>
                    <a:pt x="171" y="11"/>
                    <a:pt x="151" y="29"/>
                    <a:pt x="139" y="50"/>
                  </a:cubicBezTo>
                  <a:lnTo>
                    <a:pt x="139" y="50"/>
                  </a:lnTo>
                  <a:cubicBezTo>
                    <a:pt x="158" y="32"/>
                    <a:pt x="178" y="16"/>
                    <a:pt x="201" y="1"/>
                  </a:cubicBezTo>
                  <a:close/>
                  <a:moveTo>
                    <a:pt x="139" y="50"/>
                  </a:moveTo>
                  <a:cubicBezTo>
                    <a:pt x="72" y="114"/>
                    <a:pt x="26" y="197"/>
                    <a:pt x="0" y="301"/>
                  </a:cubicBezTo>
                  <a:cubicBezTo>
                    <a:pt x="34" y="401"/>
                    <a:pt x="101" y="501"/>
                    <a:pt x="201" y="568"/>
                  </a:cubicBezTo>
                  <a:lnTo>
                    <a:pt x="18247" y="11009"/>
                  </a:lnTo>
                  <a:cubicBezTo>
                    <a:pt x="18314" y="11009"/>
                    <a:pt x="18347" y="11042"/>
                    <a:pt x="18414" y="11042"/>
                  </a:cubicBezTo>
                  <a:lnTo>
                    <a:pt x="18414" y="10675"/>
                  </a:lnTo>
                  <a:cubicBezTo>
                    <a:pt x="18347" y="10675"/>
                    <a:pt x="18280" y="10675"/>
                    <a:pt x="18247" y="10642"/>
                  </a:cubicBezTo>
                  <a:lnTo>
                    <a:pt x="201" y="201"/>
                  </a:lnTo>
                  <a:cubicBezTo>
                    <a:pt x="130" y="177"/>
                    <a:pt x="109" y="103"/>
                    <a:pt x="139" y="5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62"/>
            <p:cNvSpPr/>
            <p:nvPr/>
          </p:nvSpPr>
          <p:spPr>
            <a:xfrm>
              <a:off x="5221907" y="3406631"/>
              <a:ext cx="696702" cy="377525"/>
            </a:xfrm>
            <a:custGeom>
              <a:rect b="b" l="l" r="r" t="t"/>
              <a:pathLst>
                <a:path extrusionOk="0" h="18848" w="34692">
                  <a:moveTo>
                    <a:pt x="16279" y="0"/>
                  </a:moveTo>
                  <a:lnTo>
                    <a:pt x="101" y="8173"/>
                  </a:lnTo>
                  <a:cubicBezTo>
                    <a:pt x="1" y="8206"/>
                    <a:pt x="1" y="8340"/>
                    <a:pt x="101" y="8373"/>
                  </a:cubicBezTo>
                  <a:lnTo>
                    <a:pt x="18147" y="18814"/>
                  </a:lnTo>
                  <a:cubicBezTo>
                    <a:pt x="18214" y="18847"/>
                    <a:pt x="18247" y="18847"/>
                    <a:pt x="18314" y="18847"/>
                  </a:cubicBezTo>
                  <a:cubicBezTo>
                    <a:pt x="18380" y="18847"/>
                    <a:pt x="18447" y="18847"/>
                    <a:pt x="18514" y="18814"/>
                  </a:cubicBezTo>
                  <a:lnTo>
                    <a:pt x="34692" y="10641"/>
                  </a:lnTo>
                  <a:lnTo>
                    <a:pt x="162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62"/>
            <p:cNvSpPr/>
            <p:nvPr/>
          </p:nvSpPr>
          <p:spPr>
            <a:xfrm>
              <a:off x="5589678" y="3619770"/>
              <a:ext cx="328931" cy="171737"/>
            </a:xfrm>
            <a:custGeom>
              <a:rect b="b" l="l" r="r" t="t"/>
              <a:pathLst>
                <a:path extrusionOk="0" h="8574" w="16379">
                  <a:moveTo>
                    <a:pt x="16379" y="0"/>
                  </a:moveTo>
                  <a:lnTo>
                    <a:pt x="201" y="8173"/>
                  </a:lnTo>
                  <a:cubicBezTo>
                    <a:pt x="134" y="8206"/>
                    <a:pt x="67" y="8206"/>
                    <a:pt x="1" y="8206"/>
                  </a:cubicBezTo>
                  <a:lnTo>
                    <a:pt x="1" y="8573"/>
                  </a:lnTo>
                  <a:cubicBezTo>
                    <a:pt x="67" y="8573"/>
                    <a:pt x="134" y="8540"/>
                    <a:pt x="201" y="8540"/>
                  </a:cubicBezTo>
                  <a:lnTo>
                    <a:pt x="16379" y="334"/>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62"/>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62"/>
            <p:cNvSpPr/>
            <p:nvPr/>
          </p:nvSpPr>
          <p:spPr>
            <a:xfrm>
              <a:off x="5543448" y="3315094"/>
              <a:ext cx="369819" cy="307360"/>
            </a:xfrm>
            <a:custGeom>
              <a:rect b="b" l="l" r="r" t="t"/>
              <a:pathLst>
                <a:path extrusionOk="0" h="15345" w="18415">
                  <a:moveTo>
                    <a:pt x="1" y="0"/>
                  </a:moveTo>
                  <a:lnTo>
                    <a:pt x="1" y="4704"/>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62"/>
            <p:cNvSpPr/>
            <p:nvPr/>
          </p:nvSpPr>
          <p:spPr>
            <a:xfrm>
              <a:off x="5219899" y="3376566"/>
              <a:ext cx="649809" cy="391887"/>
            </a:xfrm>
            <a:custGeom>
              <a:rect b="b" l="l" r="r" t="t"/>
              <a:pathLst>
                <a:path extrusionOk="0" h="19565" w="32357">
                  <a:moveTo>
                    <a:pt x="13944" y="0"/>
                  </a:moveTo>
                  <a:lnTo>
                    <a:pt x="234" y="7439"/>
                  </a:lnTo>
                  <a:cubicBezTo>
                    <a:pt x="101" y="7506"/>
                    <a:pt x="34" y="7672"/>
                    <a:pt x="0" y="7806"/>
                  </a:cubicBezTo>
                  <a:lnTo>
                    <a:pt x="0" y="8773"/>
                  </a:lnTo>
                  <a:cubicBezTo>
                    <a:pt x="34" y="8940"/>
                    <a:pt x="101" y="9073"/>
                    <a:pt x="234" y="9174"/>
                  </a:cubicBezTo>
                  <a:lnTo>
                    <a:pt x="18213" y="19514"/>
                  </a:lnTo>
                  <a:cubicBezTo>
                    <a:pt x="18280" y="19548"/>
                    <a:pt x="18355" y="19564"/>
                    <a:pt x="18430" y="19564"/>
                  </a:cubicBezTo>
                  <a:cubicBezTo>
                    <a:pt x="18505" y="19564"/>
                    <a:pt x="18580" y="19548"/>
                    <a:pt x="18647" y="19514"/>
                  </a:cubicBezTo>
                  <a:lnTo>
                    <a:pt x="32357" y="12109"/>
                  </a:lnTo>
                  <a:lnTo>
                    <a:pt x="32357" y="10641"/>
                  </a:lnTo>
                  <a:lnTo>
                    <a:pt x="13944"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62"/>
            <p:cNvSpPr/>
            <p:nvPr/>
          </p:nvSpPr>
          <p:spPr>
            <a:xfrm>
              <a:off x="5221907" y="3376566"/>
              <a:ext cx="647801" cy="362483"/>
            </a:xfrm>
            <a:custGeom>
              <a:rect b="b" l="l" r="r" t="t"/>
              <a:pathLst>
                <a:path extrusionOk="0" h="18097" w="32257">
                  <a:moveTo>
                    <a:pt x="13844" y="0"/>
                  </a:moveTo>
                  <a:lnTo>
                    <a:pt x="134" y="7439"/>
                  </a:lnTo>
                  <a:cubicBezTo>
                    <a:pt x="1" y="7472"/>
                    <a:pt x="1" y="7639"/>
                    <a:pt x="134" y="7672"/>
                  </a:cubicBezTo>
                  <a:lnTo>
                    <a:pt x="18113" y="18047"/>
                  </a:lnTo>
                  <a:cubicBezTo>
                    <a:pt x="18180" y="18080"/>
                    <a:pt x="18255" y="18097"/>
                    <a:pt x="18330" y="18097"/>
                  </a:cubicBezTo>
                  <a:cubicBezTo>
                    <a:pt x="18405" y="18097"/>
                    <a:pt x="18480" y="18080"/>
                    <a:pt x="18547" y="18047"/>
                  </a:cubicBezTo>
                  <a:lnTo>
                    <a:pt x="32257" y="10641"/>
                  </a:lnTo>
                  <a:lnTo>
                    <a:pt x="13844"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62"/>
            <p:cNvSpPr/>
            <p:nvPr/>
          </p:nvSpPr>
          <p:spPr>
            <a:xfrm>
              <a:off x="5831512" y="3585699"/>
              <a:ext cx="15423" cy="7371"/>
            </a:xfrm>
            <a:custGeom>
              <a:rect b="b" l="l" r="r" t="t"/>
              <a:pathLst>
                <a:path extrusionOk="0" h="368" w="768">
                  <a:moveTo>
                    <a:pt x="367" y="0"/>
                  </a:moveTo>
                  <a:cubicBezTo>
                    <a:pt x="301" y="0"/>
                    <a:pt x="201" y="0"/>
                    <a:pt x="134" y="33"/>
                  </a:cubicBezTo>
                  <a:cubicBezTo>
                    <a:pt x="101" y="33"/>
                    <a:pt x="101" y="33"/>
                    <a:pt x="101" y="67"/>
                  </a:cubicBezTo>
                  <a:cubicBezTo>
                    <a:pt x="1" y="134"/>
                    <a:pt x="34" y="234"/>
                    <a:pt x="167" y="300"/>
                  </a:cubicBezTo>
                  <a:cubicBezTo>
                    <a:pt x="201" y="334"/>
                    <a:pt x="267" y="334"/>
                    <a:pt x="301" y="367"/>
                  </a:cubicBezTo>
                  <a:lnTo>
                    <a:pt x="568" y="367"/>
                  </a:lnTo>
                  <a:cubicBezTo>
                    <a:pt x="568" y="367"/>
                    <a:pt x="601" y="334"/>
                    <a:pt x="634" y="334"/>
                  </a:cubicBezTo>
                  <a:cubicBezTo>
                    <a:pt x="768" y="267"/>
                    <a:pt x="734" y="134"/>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62"/>
            <p:cNvSpPr/>
            <p:nvPr/>
          </p:nvSpPr>
          <p:spPr>
            <a:xfrm>
              <a:off x="5219899" y="3526230"/>
              <a:ext cx="369799" cy="242543"/>
            </a:xfrm>
            <a:custGeom>
              <a:rect b="b" l="l" r="r" t="t"/>
              <a:pathLst>
                <a:path extrusionOk="0" h="12109" w="18414">
                  <a:moveTo>
                    <a:pt x="167" y="0"/>
                  </a:moveTo>
                  <a:lnTo>
                    <a:pt x="167" y="0"/>
                  </a:lnTo>
                  <a:cubicBezTo>
                    <a:pt x="67" y="67"/>
                    <a:pt x="34" y="200"/>
                    <a:pt x="0" y="334"/>
                  </a:cubicBezTo>
                  <a:lnTo>
                    <a:pt x="0" y="1301"/>
                  </a:lnTo>
                  <a:cubicBezTo>
                    <a:pt x="34" y="1468"/>
                    <a:pt x="101" y="1601"/>
                    <a:pt x="234" y="1702"/>
                  </a:cubicBezTo>
                  <a:lnTo>
                    <a:pt x="18213" y="12042"/>
                  </a:lnTo>
                  <a:cubicBezTo>
                    <a:pt x="18280" y="12076"/>
                    <a:pt x="18347" y="12109"/>
                    <a:pt x="18414" y="12109"/>
                  </a:cubicBezTo>
                  <a:lnTo>
                    <a:pt x="18414" y="10641"/>
                  </a:lnTo>
                  <a:cubicBezTo>
                    <a:pt x="18347" y="10641"/>
                    <a:pt x="18280" y="10608"/>
                    <a:pt x="18213" y="10575"/>
                  </a:cubicBezTo>
                  <a:lnTo>
                    <a:pt x="234" y="200"/>
                  </a:lnTo>
                  <a:cubicBezTo>
                    <a:pt x="134" y="167"/>
                    <a:pt x="134" y="67"/>
                    <a:pt x="167"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62"/>
            <p:cNvSpPr/>
            <p:nvPr/>
          </p:nvSpPr>
          <p:spPr>
            <a:xfrm>
              <a:off x="5838882" y="3548744"/>
              <a:ext cx="54946" cy="85748"/>
            </a:xfrm>
            <a:custGeom>
              <a:rect b="b" l="l" r="r" t="t"/>
              <a:pathLst>
                <a:path extrusionOk="0" h="4281" w="2736">
                  <a:moveTo>
                    <a:pt x="1771" y="1"/>
                  </a:moveTo>
                  <a:cubicBezTo>
                    <a:pt x="1592" y="1"/>
                    <a:pt x="1415" y="52"/>
                    <a:pt x="1268" y="144"/>
                  </a:cubicBezTo>
                  <a:cubicBezTo>
                    <a:pt x="634" y="611"/>
                    <a:pt x="201" y="1278"/>
                    <a:pt x="0" y="2045"/>
                  </a:cubicBezTo>
                  <a:lnTo>
                    <a:pt x="334" y="2079"/>
                  </a:lnTo>
                  <a:cubicBezTo>
                    <a:pt x="467" y="1411"/>
                    <a:pt x="868" y="811"/>
                    <a:pt x="1435" y="411"/>
                  </a:cubicBezTo>
                  <a:cubicBezTo>
                    <a:pt x="1535" y="344"/>
                    <a:pt x="1702" y="311"/>
                    <a:pt x="1835" y="311"/>
                  </a:cubicBezTo>
                  <a:cubicBezTo>
                    <a:pt x="1855" y="301"/>
                    <a:pt x="1877" y="297"/>
                    <a:pt x="1901" y="297"/>
                  </a:cubicBezTo>
                  <a:cubicBezTo>
                    <a:pt x="1958" y="297"/>
                    <a:pt x="2021" y="320"/>
                    <a:pt x="2069" y="344"/>
                  </a:cubicBezTo>
                  <a:cubicBezTo>
                    <a:pt x="2335" y="611"/>
                    <a:pt x="2502" y="1011"/>
                    <a:pt x="2436" y="1411"/>
                  </a:cubicBezTo>
                  <a:cubicBezTo>
                    <a:pt x="2402" y="2379"/>
                    <a:pt x="1835" y="3480"/>
                    <a:pt x="1168" y="3880"/>
                  </a:cubicBezTo>
                  <a:cubicBezTo>
                    <a:pt x="1068" y="3955"/>
                    <a:pt x="949" y="3993"/>
                    <a:pt x="826" y="3993"/>
                  </a:cubicBezTo>
                  <a:cubicBezTo>
                    <a:pt x="784" y="3993"/>
                    <a:pt x="743" y="3988"/>
                    <a:pt x="701" y="3980"/>
                  </a:cubicBezTo>
                  <a:lnTo>
                    <a:pt x="367" y="4180"/>
                  </a:lnTo>
                  <a:cubicBezTo>
                    <a:pt x="501" y="4247"/>
                    <a:pt x="634" y="4280"/>
                    <a:pt x="768" y="4280"/>
                  </a:cubicBezTo>
                  <a:cubicBezTo>
                    <a:pt x="968" y="4280"/>
                    <a:pt x="1135" y="4213"/>
                    <a:pt x="1301" y="4113"/>
                  </a:cubicBezTo>
                  <a:cubicBezTo>
                    <a:pt x="2069" y="3713"/>
                    <a:pt x="2669" y="2479"/>
                    <a:pt x="2702" y="1411"/>
                  </a:cubicBezTo>
                  <a:cubicBezTo>
                    <a:pt x="2736" y="778"/>
                    <a:pt x="2536" y="311"/>
                    <a:pt x="2202" y="111"/>
                  </a:cubicBezTo>
                  <a:cubicBezTo>
                    <a:pt x="2067" y="35"/>
                    <a:pt x="1918" y="1"/>
                    <a:pt x="177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62"/>
            <p:cNvSpPr/>
            <p:nvPr/>
          </p:nvSpPr>
          <p:spPr>
            <a:xfrm>
              <a:off x="5219899" y="3312430"/>
              <a:ext cx="698710" cy="419268"/>
            </a:xfrm>
            <a:custGeom>
              <a:rect b="b" l="l" r="r" t="t"/>
              <a:pathLst>
                <a:path extrusionOk="0" h="20932" w="34792">
                  <a:moveTo>
                    <a:pt x="16379" y="0"/>
                  </a:moveTo>
                  <a:lnTo>
                    <a:pt x="201" y="9874"/>
                  </a:lnTo>
                  <a:cubicBezTo>
                    <a:pt x="101" y="9940"/>
                    <a:pt x="34" y="10041"/>
                    <a:pt x="0" y="10174"/>
                  </a:cubicBezTo>
                  <a:cubicBezTo>
                    <a:pt x="34" y="10274"/>
                    <a:pt x="101" y="10407"/>
                    <a:pt x="201" y="10441"/>
                  </a:cubicBezTo>
                  <a:lnTo>
                    <a:pt x="18247" y="20882"/>
                  </a:lnTo>
                  <a:cubicBezTo>
                    <a:pt x="18297" y="20915"/>
                    <a:pt x="18355" y="20932"/>
                    <a:pt x="18418" y="20932"/>
                  </a:cubicBezTo>
                  <a:cubicBezTo>
                    <a:pt x="18480" y="20932"/>
                    <a:pt x="18547" y="20915"/>
                    <a:pt x="18614" y="20882"/>
                  </a:cubicBezTo>
                  <a:lnTo>
                    <a:pt x="34792" y="11008"/>
                  </a:lnTo>
                  <a:lnTo>
                    <a:pt x="34792" y="10641"/>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62"/>
            <p:cNvSpPr/>
            <p:nvPr/>
          </p:nvSpPr>
          <p:spPr>
            <a:xfrm>
              <a:off x="5219236" y="3510186"/>
              <a:ext cx="370462" cy="221171"/>
            </a:xfrm>
            <a:custGeom>
              <a:rect b="b" l="l" r="r" t="t"/>
              <a:pathLst>
                <a:path extrusionOk="0" h="11042" w="18447">
                  <a:moveTo>
                    <a:pt x="234" y="1"/>
                  </a:moveTo>
                  <a:lnTo>
                    <a:pt x="234" y="1"/>
                  </a:lnTo>
                  <a:cubicBezTo>
                    <a:pt x="221" y="5"/>
                    <a:pt x="211" y="10"/>
                    <a:pt x="202" y="17"/>
                  </a:cubicBezTo>
                  <a:lnTo>
                    <a:pt x="202" y="17"/>
                  </a:lnTo>
                  <a:cubicBezTo>
                    <a:pt x="212" y="11"/>
                    <a:pt x="222" y="6"/>
                    <a:pt x="234" y="1"/>
                  </a:cubicBezTo>
                  <a:close/>
                  <a:moveTo>
                    <a:pt x="202" y="17"/>
                  </a:moveTo>
                  <a:lnTo>
                    <a:pt x="202" y="17"/>
                  </a:lnTo>
                  <a:cubicBezTo>
                    <a:pt x="1" y="135"/>
                    <a:pt x="11" y="473"/>
                    <a:pt x="234" y="568"/>
                  </a:cubicBezTo>
                  <a:lnTo>
                    <a:pt x="18280" y="11009"/>
                  </a:lnTo>
                  <a:cubicBezTo>
                    <a:pt x="18347" y="11009"/>
                    <a:pt x="18380" y="11042"/>
                    <a:pt x="18447" y="11042"/>
                  </a:cubicBezTo>
                  <a:lnTo>
                    <a:pt x="18447" y="10675"/>
                  </a:lnTo>
                  <a:cubicBezTo>
                    <a:pt x="18380" y="10675"/>
                    <a:pt x="18313" y="10675"/>
                    <a:pt x="18280" y="10642"/>
                  </a:cubicBezTo>
                  <a:lnTo>
                    <a:pt x="234" y="201"/>
                  </a:lnTo>
                  <a:cubicBezTo>
                    <a:pt x="146" y="172"/>
                    <a:pt x="135" y="65"/>
                    <a:pt x="202" y="1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62"/>
            <p:cNvSpPr/>
            <p:nvPr/>
          </p:nvSpPr>
          <p:spPr>
            <a:xfrm>
              <a:off x="5221907" y="3312430"/>
              <a:ext cx="696702" cy="411596"/>
            </a:xfrm>
            <a:custGeom>
              <a:rect b="b" l="l" r="r" t="t"/>
              <a:pathLst>
                <a:path extrusionOk="0" h="20549" w="34692">
                  <a:moveTo>
                    <a:pt x="16279" y="0"/>
                  </a:moveTo>
                  <a:lnTo>
                    <a:pt x="101" y="9874"/>
                  </a:lnTo>
                  <a:cubicBezTo>
                    <a:pt x="1" y="9907"/>
                    <a:pt x="1" y="10041"/>
                    <a:pt x="101" y="10074"/>
                  </a:cubicBezTo>
                  <a:lnTo>
                    <a:pt x="18147" y="20515"/>
                  </a:lnTo>
                  <a:cubicBezTo>
                    <a:pt x="18214" y="20548"/>
                    <a:pt x="18247" y="20548"/>
                    <a:pt x="18314" y="20548"/>
                  </a:cubicBezTo>
                  <a:cubicBezTo>
                    <a:pt x="18380" y="20548"/>
                    <a:pt x="18447" y="20548"/>
                    <a:pt x="18514" y="20515"/>
                  </a:cubicBezTo>
                  <a:lnTo>
                    <a:pt x="34692" y="10608"/>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62"/>
            <p:cNvSpPr/>
            <p:nvPr/>
          </p:nvSpPr>
          <p:spPr>
            <a:xfrm>
              <a:off x="5589678" y="3524888"/>
              <a:ext cx="328931" cy="206469"/>
            </a:xfrm>
            <a:custGeom>
              <a:rect b="b" l="l" r="r" t="t"/>
              <a:pathLst>
                <a:path extrusionOk="0" h="10308" w="16379">
                  <a:moveTo>
                    <a:pt x="16379" y="1"/>
                  </a:moveTo>
                  <a:lnTo>
                    <a:pt x="201" y="9908"/>
                  </a:lnTo>
                  <a:cubicBezTo>
                    <a:pt x="134" y="9941"/>
                    <a:pt x="67" y="9941"/>
                    <a:pt x="1" y="9941"/>
                  </a:cubicBezTo>
                  <a:lnTo>
                    <a:pt x="1" y="10308"/>
                  </a:lnTo>
                  <a:cubicBezTo>
                    <a:pt x="67" y="10308"/>
                    <a:pt x="134" y="10275"/>
                    <a:pt x="201" y="10275"/>
                  </a:cubicBezTo>
                  <a:lnTo>
                    <a:pt x="16379" y="368"/>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62"/>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62"/>
            <p:cNvSpPr/>
            <p:nvPr/>
          </p:nvSpPr>
          <p:spPr>
            <a:xfrm>
              <a:off x="5913247" y="3525549"/>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62"/>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62"/>
            <p:cNvSpPr/>
            <p:nvPr/>
          </p:nvSpPr>
          <p:spPr>
            <a:xfrm>
              <a:off x="5216545" y="3309085"/>
              <a:ext cx="693368" cy="398897"/>
            </a:xfrm>
            <a:custGeom>
              <a:rect b="b" l="l" r="r" t="t"/>
              <a:pathLst>
                <a:path extrusionOk="0" h="19915" w="34526">
                  <a:moveTo>
                    <a:pt x="16362" y="0"/>
                  </a:moveTo>
                  <a:cubicBezTo>
                    <a:pt x="16221" y="0"/>
                    <a:pt x="16079" y="34"/>
                    <a:pt x="15945" y="100"/>
                  </a:cubicBezTo>
                  <a:lnTo>
                    <a:pt x="1" y="9307"/>
                  </a:lnTo>
                  <a:lnTo>
                    <a:pt x="18414" y="19915"/>
                  </a:lnTo>
                  <a:lnTo>
                    <a:pt x="34359" y="10708"/>
                  </a:lnTo>
                  <a:cubicBezTo>
                    <a:pt x="34459" y="10675"/>
                    <a:pt x="34525" y="10574"/>
                    <a:pt x="34525" y="10474"/>
                  </a:cubicBezTo>
                  <a:lnTo>
                    <a:pt x="34525" y="10107"/>
                  </a:ln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62"/>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62"/>
            <p:cNvSpPr/>
            <p:nvPr/>
          </p:nvSpPr>
          <p:spPr>
            <a:xfrm>
              <a:off x="5216545" y="3301734"/>
              <a:ext cx="694714" cy="399558"/>
            </a:xfrm>
            <a:custGeom>
              <a:rect b="b" l="l" r="r" t="t"/>
              <a:pathLst>
                <a:path extrusionOk="0" h="19948" w="34593">
                  <a:moveTo>
                    <a:pt x="16362" y="0"/>
                  </a:moveTo>
                  <a:cubicBezTo>
                    <a:pt x="16221" y="0"/>
                    <a:pt x="16079" y="34"/>
                    <a:pt x="15945" y="100"/>
                  </a:cubicBezTo>
                  <a:lnTo>
                    <a:pt x="1" y="9307"/>
                  </a:lnTo>
                  <a:lnTo>
                    <a:pt x="18414" y="19948"/>
                  </a:lnTo>
                  <a:lnTo>
                    <a:pt x="34359" y="10741"/>
                  </a:lnTo>
                  <a:cubicBezTo>
                    <a:pt x="34592" y="10641"/>
                    <a:pt x="34592" y="10341"/>
                    <a:pt x="34359" y="10241"/>
                  </a:cubicBezTo>
                  <a:lnTo>
                    <a:pt x="16779" y="100"/>
                  </a:lnTo>
                  <a:cubicBezTo>
                    <a:pt x="16646" y="34"/>
                    <a:pt x="16504" y="0"/>
                    <a:pt x="163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62"/>
            <p:cNvSpPr/>
            <p:nvPr/>
          </p:nvSpPr>
          <p:spPr>
            <a:xfrm>
              <a:off x="5256068" y="3301734"/>
              <a:ext cx="645130" cy="370835"/>
            </a:xfrm>
            <a:custGeom>
              <a:rect b="b" l="l" r="r" t="t"/>
              <a:pathLst>
                <a:path extrusionOk="0" h="18514" w="32124">
                  <a:moveTo>
                    <a:pt x="13940" y="0"/>
                  </a:moveTo>
                  <a:cubicBezTo>
                    <a:pt x="13794" y="0"/>
                    <a:pt x="13644" y="34"/>
                    <a:pt x="13510" y="100"/>
                  </a:cubicBezTo>
                  <a:lnTo>
                    <a:pt x="1702" y="6905"/>
                  </a:lnTo>
                  <a:lnTo>
                    <a:pt x="1" y="5905"/>
                  </a:lnTo>
                  <a:lnTo>
                    <a:pt x="1" y="7906"/>
                  </a:lnTo>
                  <a:lnTo>
                    <a:pt x="18414" y="18514"/>
                  </a:lnTo>
                  <a:lnTo>
                    <a:pt x="31924" y="10708"/>
                  </a:lnTo>
                  <a:cubicBezTo>
                    <a:pt x="32057" y="10641"/>
                    <a:pt x="32124" y="10508"/>
                    <a:pt x="32090" y="10374"/>
                  </a:cubicBezTo>
                  <a:lnTo>
                    <a:pt x="32090" y="8573"/>
                  </a:lnTo>
                  <a:lnTo>
                    <a:pt x="30556" y="9474"/>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62"/>
            <p:cNvSpPr/>
            <p:nvPr/>
          </p:nvSpPr>
          <p:spPr>
            <a:xfrm>
              <a:off x="5256068" y="3261634"/>
              <a:ext cx="645813" cy="371516"/>
            </a:xfrm>
            <a:custGeom>
              <a:rect b="b" l="l" r="r" t="t"/>
              <a:pathLst>
                <a:path extrusionOk="0" h="18548" w="32158">
                  <a:moveTo>
                    <a:pt x="13927" y="1"/>
                  </a:moveTo>
                  <a:cubicBezTo>
                    <a:pt x="13786" y="1"/>
                    <a:pt x="13644" y="34"/>
                    <a:pt x="13510" y="101"/>
                  </a:cubicBezTo>
                  <a:lnTo>
                    <a:pt x="1" y="7907"/>
                  </a:lnTo>
                  <a:lnTo>
                    <a:pt x="18414" y="18547"/>
                  </a:lnTo>
                  <a:lnTo>
                    <a:pt x="31924" y="10742"/>
                  </a:lnTo>
                  <a:cubicBezTo>
                    <a:pt x="32157" y="10642"/>
                    <a:pt x="32157" y="10342"/>
                    <a:pt x="31924" y="10242"/>
                  </a:cubicBezTo>
                  <a:lnTo>
                    <a:pt x="14344" y="101"/>
                  </a:lnTo>
                  <a:cubicBezTo>
                    <a:pt x="14211" y="34"/>
                    <a:pt x="14069" y="1"/>
                    <a:pt x="139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62"/>
            <p:cNvSpPr/>
            <p:nvPr/>
          </p:nvSpPr>
          <p:spPr>
            <a:xfrm>
              <a:off x="5256068" y="3419991"/>
              <a:ext cx="369799" cy="252578"/>
            </a:xfrm>
            <a:custGeom>
              <a:rect b="b" l="l" r="r" t="t"/>
              <a:pathLst>
                <a:path extrusionOk="0" h="12610" w="18414">
                  <a:moveTo>
                    <a:pt x="1" y="1"/>
                  </a:moveTo>
                  <a:lnTo>
                    <a:pt x="1" y="2002"/>
                  </a:lnTo>
                  <a:lnTo>
                    <a:pt x="18414" y="12610"/>
                  </a:lnTo>
                  <a:lnTo>
                    <a:pt x="18414" y="10641"/>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62"/>
            <p:cNvSpPr/>
            <p:nvPr/>
          </p:nvSpPr>
          <p:spPr>
            <a:xfrm>
              <a:off x="5618476" y="3611077"/>
              <a:ext cx="14761" cy="7872"/>
            </a:xfrm>
            <a:custGeom>
              <a:rect b="b" l="l" r="r" t="t"/>
              <a:pathLst>
                <a:path extrusionOk="0" h="393" w="735">
                  <a:moveTo>
                    <a:pt x="368" y="1"/>
                  </a:moveTo>
                  <a:cubicBezTo>
                    <a:pt x="268" y="1"/>
                    <a:pt x="168" y="1"/>
                    <a:pt x="101" y="34"/>
                  </a:cubicBezTo>
                  <a:cubicBezTo>
                    <a:pt x="1" y="134"/>
                    <a:pt x="1" y="234"/>
                    <a:pt x="134" y="301"/>
                  </a:cubicBezTo>
                  <a:cubicBezTo>
                    <a:pt x="168" y="334"/>
                    <a:pt x="234" y="368"/>
                    <a:pt x="301" y="368"/>
                  </a:cubicBezTo>
                  <a:cubicBezTo>
                    <a:pt x="335" y="384"/>
                    <a:pt x="368" y="393"/>
                    <a:pt x="405" y="393"/>
                  </a:cubicBezTo>
                  <a:cubicBezTo>
                    <a:pt x="443" y="393"/>
                    <a:pt x="485" y="384"/>
                    <a:pt x="535" y="368"/>
                  </a:cubicBezTo>
                  <a:cubicBezTo>
                    <a:pt x="568" y="368"/>
                    <a:pt x="601" y="368"/>
                    <a:pt x="601" y="334"/>
                  </a:cubicBezTo>
                  <a:cubicBezTo>
                    <a:pt x="735" y="268"/>
                    <a:pt x="735" y="134"/>
                    <a:pt x="568" y="67"/>
                  </a:cubicBezTo>
                  <a:cubicBezTo>
                    <a:pt x="501" y="34"/>
                    <a:pt x="435" y="1"/>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62"/>
            <p:cNvSpPr/>
            <p:nvPr/>
          </p:nvSpPr>
          <p:spPr>
            <a:xfrm>
              <a:off x="5578954" y="3605068"/>
              <a:ext cx="50266" cy="62834"/>
            </a:xfrm>
            <a:custGeom>
              <a:rect b="b" l="l" r="r" t="t"/>
              <a:pathLst>
                <a:path extrusionOk="0" h="3137" w="2503">
                  <a:moveTo>
                    <a:pt x="1735" y="0"/>
                  </a:moveTo>
                  <a:cubicBezTo>
                    <a:pt x="1535" y="34"/>
                    <a:pt x="1335" y="67"/>
                    <a:pt x="1168" y="201"/>
                  </a:cubicBezTo>
                  <a:cubicBezTo>
                    <a:pt x="468" y="634"/>
                    <a:pt x="68" y="1368"/>
                    <a:pt x="34" y="2169"/>
                  </a:cubicBezTo>
                  <a:cubicBezTo>
                    <a:pt x="1" y="2402"/>
                    <a:pt x="101" y="2669"/>
                    <a:pt x="234" y="2836"/>
                  </a:cubicBezTo>
                  <a:cubicBezTo>
                    <a:pt x="368" y="3036"/>
                    <a:pt x="601" y="3136"/>
                    <a:pt x="835" y="3136"/>
                  </a:cubicBezTo>
                  <a:cubicBezTo>
                    <a:pt x="1035" y="3136"/>
                    <a:pt x="1235" y="3069"/>
                    <a:pt x="1402" y="2969"/>
                  </a:cubicBezTo>
                  <a:cubicBezTo>
                    <a:pt x="1435" y="2936"/>
                    <a:pt x="1469" y="2936"/>
                    <a:pt x="1502" y="2903"/>
                  </a:cubicBezTo>
                  <a:lnTo>
                    <a:pt x="1268" y="2769"/>
                  </a:lnTo>
                  <a:cubicBezTo>
                    <a:pt x="1111" y="2853"/>
                    <a:pt x="963" y="2892"/>
                    <a:pt x="832" y="2892"/>
                  </a:cubicBezTo>
                  <a:cubicBezTo>
                    <a:pt x="494" y="2892"/>
                    <a:pt x="268" y="2626"/>
                    <a:pt x="268" y="2169"/>
                  </a:cubicBezTo>
                  <a:cubicBezTo>
                    <a:pt x="301" y="1435"/>
                    <a:pt x="668" y="768"/>
                    <a:pt x="1268" y="401"/>
                  </a:cubicBezTo>
                  <a:cubicBezTo>
                    <a:pt x="1397" y="291"/>
                    <a:pt x="1546" y="241"/>
                    <a:pt x="1692" y="241"/>
                  </a:cubicBezTo>
                  <a:cubicBezTo>
                    <a:pt x="1812" y="241"/>
                    <a:pt x="1931" y="274"/>
                    <a:pt x="2036" y="334"/>
                  </a:cubicBezTo>
                  <a:cubicBezTo>
                    <a:pt x="2169" y="401"/>
                    <a:pt x="2236" y="534"/>
                    <a:pt x="2269" y="668"/>
                  </a:cubicBezTo>
                  <a:lnTo>
                    <a:pt x="2503" y="668"/>
                  </a:lnTo>
                  <a:cubicBezTo>
                    <a:pt x="2469" y="534"/>
                    <a:pt x="2403" y="401"/>
                    <a:pt x="2336" y="301"/>
                  </a:cubicBezTo>
                  <a:cubicBezTo>
                    <a:pt x="2169" y="101"/>
                    <a:pt x="1969" y="0"/>
                    <a:pt x="173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62"/>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2"/>
            <p:cNvSpPr/>
            <p:nvPr/>
          </p:nvSpPr>
          <p:spPr>
            <a:xfrm>
              <a:off x="5591024" y="3455404"/>
              <a:ext cx="318890" cy="163044"/>
            </a:xfrm>
            <a:custGeom>
              <a:rect b="b" l="l" r="r" t="t"/>
              <a:pathLst>
                <a:path extrusionOk="0" h="8140" w="15879">
                  <a:moveTo>
                    <a:pt x="15878" y="0"/>
                  </a:moveTo>
                  <a:lnTo>
                    <a:pt x="0" y="7773"/>
                  </a:lnTo>
                  <a:lnTo>
                    <a:pt x="0" y="8140"/>
                  </a:lnTo>
                  <a:lnTo>
                    <a:pt x="15678" y="634"/>
                  </a:lnTo>
                  <a:cubicBezTo>
                    <a:pt x="15812" y="534"/>
                    <a:pt x="15878" y="401"/>
                    <a:pt x="15878" y="267"/>
                  </a:cubicBezTo>
                  <a:lnTo>
                    <a:pt x="1587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62"/>
            <p:cNvSpPr/>
            <p:nvPr/>
          </p:nvSpPr>
          <p:spPr>
            <a:xfrm>
              <a:off x="5216545" y="3245610"/>
              <a:ext cx="694714" cy="368171"/>
            </a:xfrm>
            <a:custGeom>
              <a:rect b="b" l="l" r="r" t="t"/>
              <a:pathLst>
                <a:path extrusionOk="0" h="18381" w="34593">
                  <a:moveTo>
                    <a:pt x="16362" y="0"/>
                  </a:moveTo>
                  <a:cubicBezTo>
                    <a:pt x="16221" y="0"/>
                    <a:pt x="16079" y="34"/>
                    <a:pt x="15945" y="100"/>
                  </a:cubicBezTo>
                  <a:lnTo>
                    <a:pt x="1" y="7739"/>
                  </a:lnTo>
                  <a:lnTo>
                    <a:pt x="18414" y="18380"/>
                  </a:lnTo>
                  <a:lnTo>
                    <a:pt x="34359" y="10708"/>
                  </a:lnTo>
                  <a:cubicBezTo>
                    <a:pt x="34592" y="10575"/>
                    <a:pt x="34592" y="10374"/>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62"/>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62"/>
            <p:cNvSpPr/>
            <p:nvPr/>
          </p:nvSpPr>
          <p:spPr>
            <a:xfrm>
              <a:off x="5216545" y="3400622"/>
              <a:ext cx="369799" cy="307360"/>
            </a:xfrm>
            <a:custGeom>
              <a:rect b="b" l="l" r="r" t="t"/>
              <a:pathLst>
                <a:path extrusionOk="0" h="15345" w="18414">
                  <a:moveTo>
                    <a:pt x="1" y="0"/>
                  </a:moveTo>
                  <a:lnTo>
                    <a:pt x="1" y="4737"/>
                  </a:lnTo>
                  <a:lnTo>
                    <a:pt x="18414" y="15345"/>
                  </a:lnTo>
                  <a:lnTo>
                    <a:pt x="18414" y="10641"/>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62"/>
            <p:cNvSpPr/>
            <p:nvPr/>
          </p:nvSpPr>
          <p:spPr>
            <a:xfrm>
              <a:off x="5479144" y="3585018"/>
              <a:ext cx="50929" cy="62153"/>
            </a:xfrm>
            <a:custGeom>
              <a:rect b="b" l="l" r="r" t="t"/>
              <a:pathLst>
                <a:path extrusionOk="0" h="3103" w="2536">
                  <a:moveTo>
                    <a:pt x="801" y="1"/>
                  </a:moveTo>
                  <a:cubicBezTo>
                    <a:pt x="334" y="1"/>
                    <a:pt x="1" y="368"/>
                    <a:pt x="1" y="968"/>
                  </a:cubicBezTo>
                  <a:cubicBezTo>
                    <a:pt x="34" y="1769"/>
                    <a:pt x="468" y="2503"/>
                    <a:pt x="1135" y="2936"/>
                  </a:cubicBezTo>
                  <a:cubicBezTo>
                    <a:pt x="1302" y="3036"/>
                    <a:pt x="1502" y="3103"/>
                    <a:pt x="1702" y="3103"/>
                  </a:cubicBezTo>
                  <a:cubicBezTo>
                    <a:pt x="1935" y="3103"/>
                    <a:pt x="2169" y="3003"/>
                    <a:pt x="2302" y="2836"/>
                  </a:cubicBezTo>
                  <a:cubicBezTo>
                    <a:pt x="2436" y="2636"/>
                    <a:pt x="2536" y="2402"/>
                    <a:pt x="2502" y="2136"/>
                  </a:cubicBezTo>
                  <a:cubicBezTo>
                    <a:pt x="2469" y="1335"/>
                    <a:pt x="2035" y="601"/>
                    <a:pt x="1368" y="168"/>
                  </a:cubicBezTo>
                  <a:cubicBezTo>
                    <a:pt x="1202" y="67"/>
                    <a:pt x="1001" y="1"/>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62"/>
            <p:cNvSpPr/>
            <p:nvPr/>
          </p:nvSpPr>
          <p:spPr>
            <a:xfrm>
              <a:off x="5483843" y="3589906"/>
              <a:ext cx="40868" cy="52799"/>
            </a:xfrm>
            <a:custGeom>
              <a:rect b="b" l="l" r="r" t="t"/>
              <a:pathLst>
                <a:path extrusionOk="0" h="2636" w="2035">
                  <a:moveTo>
                    <a:pt x="592" y="1"/>
                  </a:moveTo>
                  <a:cubicBezTo>
                    <a:pt x="243" y="1"/>
                    <a:pt x="0" y="267"/>
                    <a:pt x="0" y="724"/>
                  </a:cubicBezTo>
                  <a:cubicBezTo>
                    <a:pt x="34" y="1458"/>
                    <a:pt x="434" y="2092"/>
                    <a:pt x="1034" y="2492"/>
                  </a:cubicBezTo>
                  <a:cubicBezTo>
                    <a:pt x="1200" y="2589"/>
                    <a:pt x="1354" y="2636"/>
                    <a:pt x="1489" y="2636"/>
                  </a:cubicBezTo>
                  <a:cubicBezTo>
                    <a:pt x="1818" y="2636"/>
                    <a:pt x="2035" y="2364"/>
                    <a:pt x="2035" y="1892"/>
                  </a:cubicBezTo>
                  <a:cubicBezTo>
                    <a:pt x="2002" y="1191"/>
                    <a:pt x="1635" y="524"/>
                    <a:pt x="1034" y="124"/>
                  </a:cubicBezTo>
                  <a:cubicBezTo>
                    <a:pt x="876" y="40"/>
                    <a:pt x="726" y="1"/>
                    <a:pt x="59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62"/>
            <p:cNvSpPr/>
            <p:nvPr/>
          </p:nvSpPr>
          <p:spPr>
            <a:xfrm>
              <a:off x="5245364" y="3446250"/>
              <a:ext cx="205002" cy="157436"/>
            </a:xfrm>
            <a:custGeom>
              <a:rect b="b" l="l" r="r" t="t"/>
              <a:pathLst>
                <a:path extrusionOk="0" h="7860" w="10208">
                  <a:moveTo>
                    <a:pt x="614" y="1"/>
                  </a:moveTo>
                  <a:cubicBezTo>
                    <a:pt x="252" y="1"/>
                    <a:pt x="0" y="303"/>
                    <a:pt x="0" y="824"/>
                  </a:cubicBezTo>
                  <a:lnTo>
                    <a:pt x="0" y="1191"/>
                  </a:lnTo>
                  <a:cubicBezTo>
                    <a:pt x="33" y="1959"/>
                    <a:pt x="434" y="2692"/>
                    <a:pt x="1101" y="3126"/>
                  </a:cubicBezTo>
                  <a:lnTo>
                    <a:pt x="9073" y="7696"/>
                  </a:lnTo>
                  <a:cubicBezTo>
                    <a:pt x="9264" y="7807"/>
                    <a:pt x="9443" y="7860"/>
                    <a:pt x="9600" y="7860"/>
                  </a:cubicBezTo>
                  <a:cubicBezTo>
                    <a:pt x="9963" y="7860"/>
                    <a:pt x="10207" y="7575"/>
                    <a:pt x="10207" y="7062"/>
                  </a:cubicBezTo>
                  <a:lnTo>
                    <a:pt x="10207" y="6695"/>
                  </a:lnTo>
                  <a:cubicBezTo>
                    <a:pt x="10174" y="5895"/>
                    <a:pt x="9740" y="5194"/>
                    <a:pt x="9073" y="4761"/>
                  </a:cubicBezTo>
                  <a:lnTo>
                    <a:pt x="1101" y="157"/>
                  </a:lnTo>
                  <a:cubicBezTo>
                    <a:pt x="927" y="51"/>
                    <a:pt x="761" y="1"/>
                    <a:pt x="614"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62"/>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62"/>
            <p:cNvSpPr/>
            <p:nvPr/>
          </p:nvSpPr>
          <p:spPr>
            <a:xfrm>
              <a:off x="5586324" y="3611077"/>
              <a:ext cx="5382" cy="96905"/>
            </a:xfrm>
            <a:custGeom>
              <a:rect b="b" l="l" r="r" t="t"/>
              <a:pathLst>
                <a:path extrusionOk="0" h="4838" w="268">
                  <a:moveTo>
                    <a:pt x="268" y="1"/>
                  </a:moveTo>
                  <a:lnTo>
                    <a:pt x="1" y="134"/>
                  </a:lnTo>
                  <a:lnTo>
                    <a:pt x="1" y="4838"/>
                  </a:lnTo>
                  <a:lnTo>
                    <a:pt x="268" y="4704"/>
                  </a:lnTo>
                  <a:lnTo>
                    <a:pt x="26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62"/>
            <p:cNvSpPr/>
            <p:nvPr/>
          </p:nvSpPr>
          <p:spPr>
            <a:xfrm>
              <a:off x="5219899" y="3210858"/>
              <a:ext cx="698710" cy="384716"/>
            </a:xfrm>
            <a:custGeom>
              <a:rect b="b" l="l" r="r" t="t"/>
              <a:pathLst>
                <a:path extrusionOk="0" h="19207" w="34792">
                  <a:moveTo>
                    <a:pt x="16379" y="1"/>
                  </a:moveTo>
                  <a:lnTo>
                    <a:pt x="201" y="8173"/>
                  </a:lnTo>
                  <a:cubicBezTo>
                    <a:pt x="101" y="8240"/>
                    <a:pt x="34" y="8340"/>
                    <a:pt x="0" y="8473"/>
                  </a:cubicBezTo>
                  <a:cubicBezTo>
                    <a:pt x="34" y="8574"/>
                    <a:pt x="101" y="8674"/>
                    <a:pt x="201" y="8740"/>
                  </a:cubicBezTo>
                  <a:lnTo>
                    <a:pt x="18247" y="19181"/>
                  </a:lnTo>
                  <a:cubicBezTo>
                    <a:pt x="18297" y="19198"/>
                    <a:pt x="18355" y="19206"/>
                    <a:pt x="18418" y="19206"/>
                  </a:cubicBezTo>
                  <a:cubicBezTo>
                    <a:pt x="18480" y="19206"/>
                    <a:pt x="18547" y="19198"/>
                    <a:pt x="18614" y="19181"/>
                  </a:cubicBezTo>
                  <a:lnTo>
                    <a:pt x="34792" y="10975"/>
                  </a:lnTo>
                  <a:lnTo>
                    <a:pt x="34792" y="10608"/>
                  </a:lnTo>
                  <a:lnTo>
                    <a:pt x="1637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62"/>
            <p:cNvSpPr/>
            <p:nvPr/>
          </p:nvSpPr>
          <p:spPr>
            <a:xfrm>
              <a:off x="5219236" y="3374563"/>
              <a:ext cx="370462" cy="220510"/>
            </a:xfrm>
            <a:custGeom>
              <a:rect b="b" l="l" r="r" t="t"/>
              <a:pathLst>
                <a:path extrusionOk="0" h="11009"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5"/>
                  </a:lnTo>
                  <a:cubicBezTo>
                    <a:pt x="18380" y="10675"/>
                    <a:pt x="18347"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62"/>
            <p:cNvSpPr/>
            <p:nvPr/>
          </p:nvSpPr>
          <p:spPr>
            <a:xfrm>
              <a:off x="5221907" y="3210858"/>
              <a:ext cx="696702" cy="377525"/>
            </a:xfrm>
            <a:custGeom>
              <a:rect b="b" l="l" r="r" t="t"/>
              <a:pathLst>
                <a:path extrusionOk="0" h="18848" w="34692">
                  <a:moveTo>
                    <a:pt x="16279" y="1"/>
                  </a:moveTo>
                  <a:lnTo>
                    <a:pt x="101" y="8173"/>
                  </a:lnTo>
                  <a:cubicBezTo>
                    <a:pt x="1" y="8207"/>
                    <a:pt x="1" y="8340"/>
                    <a:pt x="101" y="8407"/>
                  </a:cubicBezTo>
                  <a:lnTo>
                    <a:pt x="18147" y="18814"/>
                  </a:lnTo>
                  <a:cubicBezTo>
                    <a:pt x="18214" y="18848"/>
                    <a:pt x="18247" y="18848"/>
                    <a:pt x="18314" y="18848"/>
                  </a:cubicBezTo>
                  <a:cubicBezTo>
                    <a:pt x="18380" y="18848"/>
                    <a:pt x="18447" y="18848"/>
                    <a:pt x="18514" y="18814"/>
                  </a:cubicBezTo>
                  <a:lnTo>
                    <a:pt x="34692" y="10608"/>
                  </a:lnTo>
                  <a:lnTo>
                    <a:pt x="162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62"/>
            <p:cNvSpPr/>
            <p:nvPr/>
          </p:nvSpPr>
          <p:spPr>
            <a:xfrm>
              <a:off x="5589678" y="3423336"/>
              <a:ext cx="328931" cy="171737"/>
            </a:xfrm>
            <a:custGeom>
              <a:rect b="b" l="l" r="r" t="t"/>
              <a:pathLst>
                <a:path extrusionOk="0" h="8574" w="16379">
                  <a:moveTo>
                    <a:pt x="16379" y="0"/>
                  </a:moveTo>
                  <a:lnTo>
                    <a:pt x="201" y="8173"/>
                  </a:lnTo>
                  <a:cubicBezTo>
                    <a:pt x="134" y="8206"/>
                    <a:pt x="67" y="8240"/>
                    <a:pt x="1" y="8240"/>
                  </a:cubicBezTo>
                  <a:lnTo>
                    <a:pt x="1" y="8573"/>
                  </a:lnTo>
                  <a:cubicBezTo>
                    <a:pt x="67" y="8573"/>
                    <a:pt x="134" y="8573"/>
                    <a:pt x="201" y="8540"/>
                  </a:cubicBezTo>
                  <a:lnTo>
                    <a:pt x="16379" y="367"/>
                  </a:lnTo>
                  <a:lnTo>
                    <a:pt x="1637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62"/>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62"/>
            <p:cNvSpPr/>
            <p:nvPr/>
          </p:nvSpPr>
          <p:spPr>
            <a:xfrm>
              <a:off x="5543448" y="3118660"/>
              <a:ext cx="369819" cy="307360"/>
            </a:xfrm>
            <a:custGeom>
              <a:rect b="b" l="l" r="r" t="t"/>
              <a:pathLst>
                <a:path extrusionOk="0" h="15345" w="18415">
                  <a:moveTo>
                    <a:pt x="1" y="0"/>
                  </a:moveTo>
                  <a:lnTo>
                    <a:pt x="1" y="4737"/>
                  </a:lnTo>
                  <a:lnTo>
                    <a:pt x="18414" y="15345"/>
                  </a:lnTo>
                  <a:lnTo>
                    <a:pt x="18414" y="10675"/>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62"/>
            <p:cNvSpPr/>
            <p:nvPr/>
          </p:nvSpPr>
          <p:spPr>
            <a:xfrm>
              <a:off x="5219899" y="3180793"/>
              <a:ext cx="649809" cy="391887"/>
            </a:xfrm>
            <a:custGeom>
              <a:rect b="b" l="l" r="r" t="t"/>
              <a:pathLst>
                <a:path extrusionOk="0" h="19565" w="32357">
                  <a:moveTo>
                    <a:pt x="13944" y="1"/>
                  </a:moveTo>
                  <a:lnTo>
                    <a:pt x="234" y="7406"/>
                  </a:lnTo>
                  <a:cubicBezTo>
                    <a:pt x="101" y="7506"/>
                    <a:pt x="34" y="7639"/>
                    <a:pt x="0" y="7806"/>
                  </a:cubicBezTo>
                  <a:lnTo>
                    <a:pt x="0" y="8774"/>
                  </a:lnTo>
                  <a:cubicBezTo>
                    <a:pt x="34" y="8907"/>
                    <a:pt x="101" y="9074"/>
                    <a:pt x="234" y="9141"/>
                  </a:cubicBezTo>
                  <a:lnTo>
                    <a:pt x="18213" y="19515"/>
                  </a:lnTo>
                  <a:cubicBezTo>
                    <a:pt x="18280" y="19548"/>
                    <a:pt x="18355" y="19565"/>
                    <a:pt x="18430" y="19565"/>
                  </a:cubicBezTo>
                  <a:cubicBezTo>
                    <a:pt x="18505" y="19565"/>
                    <a:pt x="18580" y="19548"/>
                    <a:pt x="18647" y="19515"/>
                  </a:cubicBezTo>
                  <a:lnTo>
                    <a:pt x="32357" y="12109"/>
                  </a:lnTo>
                  <a:lnTo>
                    <a:pt x="32357" y="10608"/>
                  </a:lnTo>
                  <a:lnTo>
                    <a:pt x="13944"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62"/>
            <p:cNvSpPr/>
            <p:nvPr/>
          </p:nvSpPr>
          <p:spPr>
            <a:xfrm>
              <a:off x="5221907" y="3180793"/>
              <a:ext cx="647801" cy="362483"/>
            </a:xfrm>
            <a:custGeom>
              <a:rect b="b" l="l" r="r" t="t"/>
              <a:pathLst>
                <a:path extrusionOk="0" h="18097" w="32257">
                  <a:moveTo>
                    <a:pt x="13844" y="1"/>
                  </a:moveTo>
                  <a:lnTo>
                    <a:pt x="134" y="7406"/>
                  </a:lnTo>
                  <a:cubicBezTo>
                    <a:pt x="1" y="7473"/>
                    <a:pt x="1" y="7639"/>
                    <a:pt x="134" y="7673"/>
                  </a:cubicBezTo>
                  <a:lnTo>
                    <a:pt x="18113" y="18047"/>
                  </a:lnTo>
                  <a:cubicBezTo>
                    <a:pt x="18180" y="18080"/>
                    <a:pt x="18255" y="18097"/>
                    <a:pt x="18330" y="18097"/>
                  </a:cubicBezTo>
                  <a:cubicBezTo>
                    <a:pt x="18405" y="18097"/>
                    <a:pt x="18480" y="18080"/>
                    <a:pt x="18547" y="18047"/>
                  </a:cubicBezTo>
                  <a:lnTo>
                    <a:pt x="32257" y="10608"/>
                  </a:lnTo>
                  <a:lnTo>
                    <a:pt x="1384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62"/>
            <p:cNvSpPr/>
            <p:nvPr/>
          </p:nvSpPr>
          <p:spPr>
            <a:xfrm>
              <a:off x="5831512" y="3389265"/>
              <a:ext cx="15423" cy="7872"/>
            </a:xfrm>
            <a:custGeom>
              <a:rect b="b" l="l" r="r" t="t"/>
              <a:pathLst>
                <a:path extrusionOk="0" h="393" w="768">
                  <a:moveTo>
                    <a:pt x="367" y="0"/>
                  </a:moveTo>
                  <a:cubicBezTo>
                    <a:pt x="301" y="0"/>
                    <a:pt x="201" y="0"/>
                    <a:pt x="134" y="67"/>
                  </a:cubicBezTo>
                  <a:cubicBezTo>
                    <a:pt x="134" y="50"/>
                    <a:pt x="126" y="42"/>
                    <a:pt x="117" y="42"/>
                  </a:cubicBezTo>
                  <a:cubicBezTo>
                    <a:pt x="109" y="42"/>
                    <a:pt x="101" y="50"/>
                    <a:pt x="101" y="67"/>
                  </a:cubicBezTo>
                  <a:cubicBezTo>
                    <a:pt x="1" y="134"/>
                    <a:pt x="34" y="267"/>
                    <a:pt x="167" y="334"/>
                  </a:cubicBezTo>
                  <a:cubicBezTo>
                    <a:pt x="201" y="334"/>
                    <a:pt x="267" y="367"/>
                    <a:pt x="301" y="367"/>
                  </a:cubicBezTo>
                  <a:cubicBezTo>
                    <a:pt x="351" y="384"/>
                    <a:pt x="392" y="392"/>
                    <a:pt x="434" y="392"/>
                  </a:cubicBezTo>
                  <a:cubicBezTo>
                    <a:pt x="476" y="392"/>
                    <a:pt x="518" y="384"/>
                    <a:pt x="568" y="367"/>
                  </a:cubicBezTo>
                  <a:cubicBezTo>
                    <a:pt x="568" y="367"/>
                    <a:pt x="601" y="367"/>
                    <a:pt x="634" y="334"/>
                  </a:cubicBezTo>
                  <a:cubicBezTo>
                    <a:pt x="768" y="267"/>
                    <a:pt x="734" y="167"/>
                    <a:pt x="601" y="67"/>
                  </a:cubicBezTo>
                  <a:cubicBezTo>
                    <a:pt x="534" y="33"/>
                    <a:pt x="468"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62"/>
            <p:cNvSpPr/>
            <p:nvPr/>
          </p:nvSpPr>
          <p:spPr>
            <a:xfrm>
              <a:off x="5219899" y="3330457"/>
              <a:ext cx="369799" cy="242563"/>
            </a:xfrm>
            <a:custGeom>
              <a:rect b="b" l="l" r="r" t="t"/>
              <a:pathLst>
                <a:path extrusionOk="0" h="12110" w="18414">
                  <a:moveTo>
                    <a:pt x="167" y="1"/>
                  </a:moveTo>
                  <a:lnTo>
                    <a:pt x="167" y="1"/>
                  </a:lnTo>
                  <a:cubicBezTo>
                    <a:pt x="67" y="67"/>
                    <a:pt x="34" y="201"/>
                    <a:pt x="0" y="334"/>
                  </a:cubicBezTo>
                  <a:lnTo>
                    <a:pt x="0" y="1302"/>
                  </a:lnTo>
                  <a:cubicBezTo>
                    <a:pt x="34" y="1435"/>
                    <a:pt x="101" y="1602"/>
                    <a:pt x="234" y="1669"/>
                  </a:cubicBezTo>
                  <a:lnTo>
                    <a:pt x="18213" y="12043"/>
                  </a:lnTo>
                  <a:cubicBezTo>
                    <a:pt x="18280" y="12076"/>
                    <a:pt x="18347" y="12109"/>
                    <a:pt x="18414" y="12109"/>
                  </a:cubicBezTo>
                  <a:lnTo>
                    <a:pt x="18414" y="10608"/>
                  </a:lnTo>
                  <a:cubicBezTo>
                    <a:pt x="18347" y="10608"/>
                    <a:pt x="18280" y="10608"/>
                    <a:pt x="18180" y="10575"/>
                  </a:cubicBezTo>
                  <a:lnTo>
                    <a:pt x="234" y="201"/>
                  </a:lnTo>
                  <a:cubicBezTo>
                    <a:pt x="134" y="134"/>
                    <a:pt x="134" y="67"/>
                    <a:pt x="167"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62"/>
            <p:cNvSpPr/>
            <p:nvPr/>
          </p:nvSpPr>
          <p:spPr>
            <a:xfrm>
              <a:off x="5838882" y="3352750"/>
              <a:ext cx="54946" cy="85969"/>
            </a:xfrm>
            <a:custGeom>
              <a:rect b="b" l="l" r="r" t="t"/>
              <a:pathLst>
                <a:path extrusionOk="0" h="4292" w="2736">
                  <a:moveTo>
                    <a:pt x="1745" y="1"/>
                  </a:moveTo>
                  <a:cubicBezTo>
                    <a:pt x="1574" y="1"/>
                    <a:pt x="1408" y="51"/>
                    <a:pt x="1268" y="155"/>
                  </a:cubicBezTo>
                  <a:cubicBezTo>
                    <a:pt x="634" y="622"/>
                    <a:pt x="201" y="1289"/>
                    <a:pt x="0" y="2057"/>
                  </a:cubicBezTo>
                  <a:lnTo>
                    <a:pt x="334" y="2090"/>
                  </a:lnTo>
                  <a:cubicBezTo>
                    <a:pt x="467" y="1423"/>
                    <a:pt x="868" y="822"/>
                    <a:pt x="1435" y="422"/>
                  </a:cubicBezTo>
                  <a:cubicBezTo>
                    <a:pt x="1535" y="355"/>
                    <a:pt x="1702" y="289"/>
                    <a:pt x="1835" y="289"/>
                  </a:cubicBezTo>
                  <a:cubicBezTo>
                    <a:pt x="1902" y="289"/>
                    <a:pt x="2002" y="322"/>
                    <a:pt x="2069" y="355"/>
                  </a:cubicBezTo>
                  <a:cubicBezTo>
                    <a:pt x="2335" y="622"/>
                    <a:pt x="2502" y="1023"/>
                    <a:pt x="2436" y="1423"/>
                  </a:cubicBezTo>
                  <a:cubicBezTo>
                    <a:pt x="2402" y="2390"/>
                    <a:pt x="1835" y="3491"/>
                    <a:pt x="1168" y="3891"/>
                  </a:cubicBezTo>
                  <a:cubicBezTo>
                    <a:pt x="1059" y="3946"/>
                    <a:pt x="928" y="4000"/>
                    <a:pt x="793" y="4000"/>
                  </a:cubicBezTo>
                  <a:cubicBezTo>
                    <a:pt x="762" y="4000"/>
                    <a:pt x="732" y="3997"/>
                    <a:pt x="701" y="3991"/>
                  </a:cubicBezTo>
                  <a:lnTo>
                    <a:pt x="367" y="4191"/>
                  </a:lnTo>
                  <a:cubicBezTo>
                    <a:pt x="501" y="4258"/>
                    <a:pt x="634" y="4292"/>
                    <a:pt x="768" y="4292"/>
                  </a:cubicBezTo>
                  <a:cubicBezTo>
                    <a:pt x="968" y="4292"/>
                    <a:pt x="1135" y="4225"/>
                    <a:pt x="1301" y="4125"/>
                  </a:cubicBezTo>
                  <a:cubicBezTo>
                    <a:pt x="2069" y="3724"/>
                    <a:pt x="2669" y="2490"/>
                    <a:pt x="2702" y="1423"/>
                  </a:cubicBezTo>
                  <a:cubicBezTo>
                    <a:pt x="2736" y="789"/>
                    <a:pt x="2536" y="322"/>
                    <a:pt x="2202" y="122"/>
                  </a:cubicBezTo>
                  <a:cubicBezTo>
                    <a:pt x="2059" y="42"/>
                    <a:pt x="1900" y="1"/>
                    <a:pt x="1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62"/>
            <p:cNvSpPr/>
            <p:nvPr/>
          </p:nvSpPr>
          <p:spPr>
            <a:xfrm>
              <a:off x="5219899" y="3116657"/>
              <a:ext cx="698710" cy="419288"/>
            </a:xfrm>
            <a:custGeom>
              <a:rect b="b" l="l" r="r" t="t"/>
              <a:pathLst>
                <a:path extrusionOk="0" h="20933" w="34792">
                  <a:moveTo>
                    <a:pt x="16379" y="0"/>
                  </a:moveTo>
                  <a:lnTo>
                    <a:pt x="201" y="9874"/>
                  </a:lnTo>
                  <a:cubicBezTo>
                    <a:pt x="101" y="9941"/>
                    <a:pt x="34" y="10041"/>
                    <a:pt x="0" y="10174"/>
                  </a:cubicBezTo>
                  <a:cubicBezTo>
                    <a:pt x="34" y="10308"/>
                    <a:pt x="101" y="10408"/>
                    <a:pt x="201" y="10475"/>
                  </a:cubicBezTo>
                  <a:lnTo>
                    <a:pt x="18247" y="20882"/>
                  </a:lnTo>
                  <a:cubicBezTo>
                    <a:pt x="18297" y="20915"/>
                    <a:pt x="18355" y="20932"/>
                    <a:pt x="18418" y="20932"/>
                  </a:cubicBezTo>
                  <a:cubicBezTo>
                    <a:pt x="18480" y="20932"/>
                    <a:pt x="18547" y="20915"/>
                    <a:pt x="18614" y="20882"/>
                  </a:cubicBezTo>
                  <a:lnTo>
                    <a:pt x="34792" y="11008"/>
                  </a:lnTo>
                  <a:lnTo>
                    <a:pt x="34792" y="10608"/>
                  </a:lnTo>
                  <a:lnTo>
                    <a:pt x="163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62"/>
            <p:cNvSpPr/>
            <p:nvPr/>
          </p:nvSpPr>
          <p:spPr>
            <a:xfrm>
              <a:off x="5219236" y="3314433"/>
              <a:ext cx="370462" cy="220490"/>
            </a:xfrm>
            <a:custGeom>
              <a:rect b="b" l="l" r="r" t="t"/>
              <a:pathLst>
                <a:path extrusionOk="0" h="11008" w="18447">
                  <a:moveTo>
                    <a:pt x="234" y="0"/>
                  </a:moveTo>
                  <a:lnTo>
                    <a:pt x="234" y="0"/>
                  </a:lnTo>
                  <a:cubicBezTo>
                    <a:pt x="222" y="4"/>
                    <a:pt x="212" y="9"/>
                    <a:pt x="203" y="15"/>
                  </a:cubicBezTo>
                  <a:lnTo>
                    <a:pt x="203" y="15"/>
                  </a:lnTo>
                  <a:cubicBezTo>
                    <a:pt x="213" y="10"/>
                    <a:pt x="223" y="5"/>
                    <a:pt x="234" y="0"/>
                  </a:cubicBezTo>
                  <a:close/>
                  <a:moveTo>
                    <a:pt x="203" y="15"/>
                  </a:moveTo>
                  <a:lnTo>
                    <a:pt x="203" y="15"/>
                  </a:lnTo>
                  <a:cubicBezTo>
                    <a:pt x="1" y="130"/>
                    <a:pt x="11" y="440"/>
                    <a:pt x="234" y="567"/>
                  </a:cubicBezTo>
                  <a:lnTo>
                    <a:pt x="18280" y="10975"/>
                  </a:lnTo>
                  <a:cubicBezTo>
                    <a:pt x="18347" y="11008"/>
                    <a:pt x="18380" y="11008"/>
                    <a:pt x="18447" y="11008"/>
                  </a:cubicBezTo>
                  <a:lnTo>
                    <a:pt x="18447" y="10674"/>
                  </a:lnTo>
                  <a:cubicBezTo>
                    <a:pt x="18380" y="10674"/>
                    <a:pt x="18313" y="10641"/>
                    <a:pt x="18280" y="10608"/>
                  </a:cubicBezTo>
                  <a:lnTo>
                    <a:pt x="234" y="200"/>
                  </a:lnTo>
                  <a:cubicBezTo>
                    <a:pt x="145" y="171"/>
                    <a:pt x="135" y="63"/>
                    <a:pt x="203" y="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62"/>
            <p:cNvSpPr/>
            <p:nvPr/>
          </p:nvSpPr>
          <p:spPr>
            <a:xfrm>
              <a:off x="5221907" y="3115996"/>
              <a:ext cx="696702" cy="412257"/>
            </a:xfrm>
            <a:custGeom>
              <a:rect b="b" l="l" r="r" t="t"/>
              <a:pathLst>
                <a:path extrusionOk="0" h="20582" w="34692">
                  <a:moveTo>
                    <a:pt x="16279" y="0"/>
                  </a:moveTo>
                  <a:lnTo>
                    <a:pt x="101" y="9907"/>
                  </a:lnTo>
                  <a:cubicBezTo>
                    <a:pt x="1" y="9940"/>
                    <a:pt x="1" y="10074"/>
                    <a:pt x="101" y="10107"/>
                  </a:cubicBezTo>
                  <a:lnTo>
                    <a:pt x="18147" y="20515"/>
                  </a:lnTo>
                  <a:cubicBezTo>
                    <a:pt x="18214" y="20548"/>
                    <a:pt x="18247" y="20581"/>
                    <a:pt x="18314" y="20581"/>
                  </a:cubicBezTo>
                  <a:cubicBezTo>
                    <a:pt x="18380" y="20581"/>
                    <a:pt x="18447" y="20548"/>
                    <a:pt x="18514" y="20515"/>
                  </a:cubicBezTo>
                  <a:lnTo>
                    <a:pt x="34692" y="10641"/>
                  </a:lnTo>
                  <a:lnTo>
                    <a:pt x="16279"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62"/>
            <p:cNvSpPr/>
            <p:nvPr/>
          </p:nvSpPr>
          <p:spPr>
            <a:xfrm>
              <a:off x="5589678" y="3329115"/>
              <a:ext cx="328931" cy="205808"/>
            </a:xfrm>
            <a:custGeom>
              <a:rect b="b" l="l" r="r" t="t"/>
              <a:pathLst>
                <a:path extrusionOk="0" h="10275" w="16379">
                  <a:moveTo>
                    <a:pt x="16379" y="1"/>
                  </a:moveTo>
                  <a:lnTo>
                    <a:pt x="201" y="9875"/>
                  </a:lnTo>
                  <a:cubicBezTo>
                    <a:pt x="134" y="9908"/>
                    <a:pt x="67" y="9941"/>
                    <a:pt x="1" y="9941"/>
                  </a:cubicBezTo>
                  <a:lnTo>
                    <a:pt x="1" y="10275"/>
                  </a:lnTo>
                  <a:cubicBezTo>
                    <a:pt x="67" y="10275"/>
                    <a:pt x="134" y="10275"/>
                    <a:pt x="201" y="10242"/>
                  </a:cubicBezTo>
                  <a:lnTo>
                    <a:pt x="16379" y="335"/>
                  </a:lnTo>
                  <a:lnTo>
                    <a:pt x="1637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62"/>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62"/>
            <p:cNvSpPr/>
            <p:nvPr/>
          </p:nvSpPr>
          <p:spPr>
            <a:xfrm>
              <a:off x="5913247" y="3329115"/>
              <a:ext cx="5362" cy="96905"/>
            </a:xfrm>
            <a:custGeom>
              <a:rect b="b" l="l" r="r" t="t"/>
              <a:pathLst>
                <a:path extrusionOk="0" h="4838" w="267">
                  <a:moveTo>
                    <a:pt x="267" y="1"/>
                  </a:moveTo>
                  <a:lnTo>
                    <a:pt x="0" y="168"/>
                  </a:lnTo>
                  <a:lnTo>
                    <a:pt x="0" y="4838"/>
                  </a:lnTo>
                  <a:lnTo>
                    <a:pt x="267" y="4704"/>
                  </a:lnTo>
                  <a:lnTo>
                    <a:pt x="26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62"/>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62"/>
            <p:cNvSpPr/>
            <p:nvPr/>
          </p:nvSpPr>
          <p:spPr>
            <a:xfrm>
              <a:off x="5216545" y="3113312"/>
              <a:ext cx="693368" cy="399578"/>
            </a:xfrm>
            <a:custGeom>
              <a:rect b="b" l="l" r="r" t="t"/>
              <a:pathLst>
                <a:path extrusionOk="0" h="19949" w="34526">
                  <a:moveTo>
                    <a:pt x="16362" y="1"/>
                  </a:moveTo>
                  <a:cubicBezTo>
                    <a:pt x="16221" y="1"/>
                    <a:pt x="16079" y="34"/>
                    <a:pt x="15945" y="101"/>
                  </a:cubicBezTo>
                  <a:lnTo>
                    <a:pt x="1" y="9307"/>
                  </a:lnTo>
                  <a:lnTo>
                    <a:pt x="18414" y="19948"/>
                  </a:lnTo>
                  <a:lnTo>
                    <a:pt x="34359" y="10708"/>
                  </a:lnTo>
                  <a:cubicBezTo>
                    <a:pt x="34459" y="10675"/>
                    <a:pt x="34525" y="10575"/>
                    <a:pt x="34525" y="10475"/>
                  </a:cubicBezTo>
                  <a:lnTo>
                    <a:pt x="34525" y="10108"/>
                  </a:ln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62"/>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62"/>
            <p:cNvSpPr/>
            <p:nvPr/>
          </p:nvSpPr>
          <p:spPr>
            <a:xfrm>
              <a:off x="5216545" y="3105961"/>
              <a:ext cx="694714" cy="398897"/>
            </a:xfrm>
            <a:custGeom>
              <a:rect b="b" l="l" r="r" t="t"/>
              <a:pathLst>
                <a:path extrusionOk="0" h="19915" w="34593">
                  <a:moveTo>
                    <a:pt x="16362" y="1"/>
                  </a:moveTo>
                  <a:cubicBezTo>
                    <a:pt x="16221" y="1"/>
                    <a:pt x="16079" y="34"/>
                    <a:pt x="15945" y="101"/>
                  </a:cubicBezTo>
                  <a:lnTo>
                    <a:pt x="1" y="9307"/>
                  </a:lnTo>
                  <a:lnTo>
                    <a:pt x="18414" y="19915"/>
                  </a:lnTo>
                  <a:lnTo>
                    <a:pt x="34359" y="10708"/>
                  </a:lnTo>
                  <a:cubicBezTo>
                    <a:pt x="34592" y="10575"/>
                    <a:pt x="34592" y="10375"/>
                    <a:pt x="34359" y="10241"/>
                  </a:cubicBezTo>
                  <a:lnTo>
                    <a:pt x="16779" y="101"/>
                  </a:lnTo>
                  <a:cubicBezTo>
                    <a:pt x="16646" y="34"/>
                    <a:pt x="16504" y="1"/>
                    <a:pt x="163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62"/>
            <p:cNvSpPr/>
            <p:nvPr/>
          </p:nvSpPr>
          <p:spPr>
            <a:xfrm>
              <a:off x="5256068" y="3105300"/>
              <a:ext cx="645130" cy="371496"/>
            </a:xfrm>
            <a:custGeom>
              <a:rect b="b" l="l" r="r" t="t"/>
              <a:pathLst>
                <a:path extrusionOk="0" h="18547" w="32124">
                  <a:moveTo>
                    <a:pt x="13940" y="0"/>
                  </a:moveTo>
                  <a:cubicBezTo>
                    <a:pt x="13794" y="0"/>
                    <a:pt x="13644" y="34"/>
                    <a:pt x="13510" y="100"/>
                  </a:cubicBezTo>
                  <a:lnTo>
                    <a:pt x="1702" y="6939"/>
                  </a:lnTo>
                  <a:lnTo>
                    <a:pt x="1" y="5938"/>
                  </a:lnTo>
                  <a:lnTo>
                    <a:pt x="1" y="7906"/>
                  </a:lnTo>
                  <a:lnTo>
                    <a:pt x="18414" y="18547"/>
                  </a:lnTo>
                  <a:lnTo>
                    <a:pt x="31924" y="10741"/>
                  </a:lnTo>
                  <a:cubicBezTo>
                    <a:pt x="32057" y="10675"/>
                    <a:pt x="32124" y="10541"/>
                    <a:pt x="32057" y="10408"/>
                  </a:cubicBezTo>
                  <a:lnTo>
                    <a:pt x="32090" y="10408"/>
                  </a:lnTo>
                  <a:lnTo>
                    <a:pt x="32090" y="8606"/>
                  </a:lnTo>
                  <a:lnTo>
                    <a:pt x="30556" y="9507"/>
                  </a:lnTo>
                  <a:lnTo>
                    <a:pt x="14344" y="100"/>
                  </a:lnTo>
                  <a:cubicBezTo>
                    <a:pt x="14228" y="34"/>
                    <a:pt x="14086" y="0"/>
                    <a:pt x="13940"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62"/>
            <p:cNvSpPr/>
            <p:nvPr/>
          </p:nvSpPr>
          <p:spPr>
            <a:xfrm>
              <a:off x="5256068" y="3065881"/>
              <a:ext cx="645813" cy="370835"/>
            </a:xfrm>
            <a:custGeom>
              <a:rect b="b" l="l" r="r" t="t"/>
              <a:pathLst>
                <a:path extrusionOk="0" h="18514" w="32158">
                  <a:moveTo>
                    <a:pt x="13927" y="0"/>
                  </a:moveTo>
                  <a:cubicBezTo>
                    <a:pt x="13786" y="0"/>
                    <a:pt x="13644" y="34"/>
                    <a:pt x="13510" y="100"/>
                  </a:cubicBezTo>
                  <a:lnTo>
                    <a:pt x="1" y="7906"/>
                  </a:lnTo>
                  <a:lnTo>
                    <a:pt x="18414" y="18513"/>
                  </a:lnTo>
                  <a:lnTo>
                    <a:pt x="31924" y="10708"/>
                  </a:lnTo>
                  <a:cubicBezTo>
                    <a:pt x="32157" y="10641"/>
                    <a:pt x="32157" y="10308"/>
                    <a:pt x="31924" y="10241"/>
                  </a:cubicBezTo>
                  <a:lnTo>
                    <a:pt x="14344" y="100"/>
                  </a:lnTo>
                  <a:cubicBezTo>
                    <a:pt x="14211" y="34"/>
                    <a:pt x="14069" y="0"/>
                    <a:pt x="1392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62"/>
            <p:cNvSpPr/>
            <p:nvPr/>
          </p:nvSpPr>
          <p:spPr>
            <a:xfrm>
              <a:off x="5256068" y="3224218"/>
              <a:ext cx="369799" cy="252578"/>
            </a:xfrm>
            <a:custGeom>
              <a:rect b="b" l="l" r="r" t="t"/>
              <a:pathLst>
                <a:path extrusionOk="0" h="12610" w="18414">
                  <a:moveTo>
                    <a:pt x="1" y="1"/>
                  </a:moveTo>
                  <a:lnTo>
                    <a:pt x="1" y="1969"/>
                  </a:lnTo>
                  <a:lnTo>
                    <a:pt x="18414" y="12610"/>
                  </a:lnTo>
                  <a:lnTo>
                    <a:pt x="18414" y="10608"/>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62"/>
            <p:cNvSpPr/>
            <p:nvPr/>
          </p:nvSpPr>
          <p:spPr>
            <a:xfrm>
              <a:off x="5618476" y="3415044"/>
              <a:ext cx="14761" cy="7631"/>
            </a:xfrm>
            <a:custGeom>
              <a:rect b="b" l="l" r="r" t="t"/>
              <a:pathLst>
                <a:path extrusionOk="0" h="381" w="735">
                  <a:moveTo>
                    <a:pt x="281" y="0"/>
                  </a:moveTo>
                  <a:cubicBezTo>
                    <a:pt x="212" y="0"/>
                    <a:pt x="148" y="24"/>
                    <a:pt x="101" y="47"/>
                  </a:cubicBezTo>
                  <a:cubicBezTo>
                    <a:pt x="101" y="47"/>
                    <a:pt x="101" y="47"/>
                    <a:pt x="101" y="81"/>
                  </a:cubicBezTo>
                  <a:cubicBezTo>
                    <a:pt x="1" y="147"/>
                    <a:pt x="1" y="248"/>
                    <a:pt x="134" y="314"/>
                  </a:cubicBezTo>
                  <a:cubicBezTo>
                    <a:pt x="168" y="348"/>
                    <a:pt x="234" y="348"/>
                    <a:pt x="301" y="381"/>
                  </a:cubicBezTo>
                  <a:lnTo>
                    <a:pt x="535" y="381"/>
                  </a:lnTo>
                  <a:cubicBezTo>
                    <a:pt x="568" y="348"/>
                    <a:pt x="601" y="348"/>
                    <a:pt x="601" y="348"/>
                  </a:cubicBezTo>
                  <a:cubicBezTo>
                    <a:pt x="735" y="281"/>
                    <a:pt x="735" y="147"/>
                    <a:pt x="568" y="81"/>
                  </a:cubicBezTo>
                  <a:cubicBezTo>
                    <a:pt x="501" y="14"/>
                    <a:pt x="435" y="14"/>
                    <a:pt x="368" y="14"/>
                  </a:cubicBezTo>
                  <a:cubicBezTo>
                    <a:pt x="339" y="4"/>
                    <a:pt x="309"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62"/>
            <p:cNvSpPr/>
            <p:nvPr/>
          </p:nvSpPr>
          <p:spPr>
            <a:xfrm>
              <a:off x="5578954" y="3409295"/>
              <a:ext cx="50266" cy="62834"/>
            </a:xfrm>
            <a:custGeom>
              <a:rect b="b" l="l" r="r" t="t"/>
              <a:pathLst>
                <a:path extrusionOk="0" h="3137" w="2503">
                  <a:moveTo>
                    <a:pt x="1735" y="1"/>
                  </a:moveTo>
                  <a:cubicBezTo>
                    <a:pt x="1535" y="1"/>
                    <a:pt x="1335" y="68"/>
                    <a:pt x="1168" y="201"/>
                  </a:cubicBezTo>
                  <a:cubicBezTo>
                    <a:pt x="501" y="635"/>
                    <a:pt x="68" y="1368"/>
                    <a:pt x="34" y="2169"/>
                  </a:cubicBezTo>
                  <a:cubicBezTo>
                    <a:pt x="1" y="2403"/>
                    <a:pt x="68" y="2636"/>
                    <a:pt x="234" y="2836"/>
                  </a:cubicBezTo>
                  <a:cubicBezTo>
                    <a:pt x="368" y="3036"/>
                    <a:pt x="601" y="3136"/>
                    <a:pt x="835" y="3136"/>
                  </a:cubicBezTo>
                  <a:cubicBezTo>
                    <a:pt x="1035" y="3103"/>
                    <a:pt x="1235" y="3070"/>
                    <a:pt x="1402" y="2936"/>
                  </a:cubicBezTo>
                  <a:cubicBezTo>
                    <a:pt x="1435" y="2936"/>
                    <a:pt x="1469" y="2903"/>
                    <a:pt x="1502" y="2903"/>
                  </a:cubicBezTo>
                  <a:lnTo>
                    <a:pt x="1268" y="2769"/>
                  </a:lnTo>
                  <a:cubicBezTo>
                    <a:pt x="1111" y="2853"/>
                    <a:pt x="963" y="2893"/>
                    <a:pt x="832" y="2893"/>
                  </a:cubicBezTo>
                  <a:cubicBezTo>
                    <a:pt x="494" y="2893"/>
                    <a:pt x="268" y="2626"/>
                    <a:pt x="268" y="2169"/>
                  </a:cubicBezTo>
                  <a:cubicBezTo>
                    <a:pt x="301" y="1435"/>
                    <a:pt x="668" y="768"/>
                    <a:pt x="1268" y="401"/>
                  </a:cubicBezTo>
                  <a:cubicBezTo>
                    <a:pt x="1397" y="291"/>
                    <a:pt x="1546" y="241"/>
                    <a:pt x="1692" y="241"/>
                  </a:cubicBezTo>
                  <a:cubicBezTo>
                    <a:pt x="1812" y="241"/>
                    <a:pt x="1931" y="274"/>
                    <a:pt x="2036" y="334"/>
                  </a:cubicBezTo>
                  <a:cubicBezTo>
                    <a:pt x="2136" y="434"/>
                    <a:pt x="2236" y="535"/>
                    <a:pt x="2269" y="668"/>
                  </a:cubicBezTo>
                  <a:lnTo>
                    <a:pt x="2503" y="668"/>
                  </a:lnTo>
                  <a:cubicBezTo>
                    <a:pt x="2469" y="535"/>
                    <a:pt x="2403" y="401"/>
                    <a:pt x="2336" y="301"/>
                  </a:cubicBezTo>
                  <a:cubicBezTo>
                    <a:pt x="2169" y="101"/>
                    <a:pt x="1969" y="1"/>
                    <a:pt x="173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62"/>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62"/>
            <p:cNvSpPr/>
            <p:nvPr/>
          </p:nvSpPr>
          <p:spPr>
            <a:xfrm>
              <a:off x="5591024" y="3259631"/>
              <a:ext cx="318890" cy="162383"/>
            </a:xfrm>
            <a:custGeom>
              <a:rect b="b" l="l" r="r" t="t"/>
              <a:pathLst>
                <a:path extrusionOk="0" h="8107" w="15879">
                  <a:moveTo>
                    <a:pt x="15878" y="1"/>
                  </a:moveTo>
                  <a:lnTo>
                    <a:pt x="0" y="7740"/>
                  </a:lnTo>
                  <a:lnTo>
                    <a:pt x="0" y="8107"/>
                  </a:lnTo>
                  <a:lnTo>
                    <a:pt x="15678" y="601"/>
                  </a:lnTo>
                  <a:cubicBezTo>
                    <a:pt x="15812" y="535"/>
                    <a:pt x="15878" y="401"/>
                    <a:pt x="15878" y="234"/>
                  </a:cubicBezTo>
                  <a:lnTo>
                    <a:pt x="1587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62"/>
            <p:cNvSpPr/>
            <p:nvPr/>
          </p:nvSpPr>
          <p:spPr>
            <a:xfrm>
              <a:off x="5216545" y="3049176"/>
              <a:ext cx="694714" cy="368171"/>
            </a:xfrm>
            <a:custGeom>
              <a:rect b="b" l="l" r="r" t="t"/>
              <a:pathLst>
                <a:path extrusionOk="0" h="18381" w="34593">
                  <a:moveTo>
                    <a:pt x="16362" y="0"/>
                  </a:moveTo>
                  <a:cubicBezTo>
                    <a:pt x="16221" y="0"/>
                    <a:pt x="16079" y="34"/>
                    <a:pt x="15945" y="100"/>
                  </a:cubicBezTo>
                  <a:lnTo>
                    <a:pt x="1" y="7773"/>
                  </a:lnTo>
                  <a:lnTo>
                    <a:pt x="18414" y="18380"/>
                  </a:lnTo>
                  <a:lnTo>
                    <a:pt x="34359" y="10741"/>
                  </a:lnTo>
                  <a:cubicBezTo>
                    <a:pt x="34592" y="10641"/>
                    <a:pt x="34592" y="10341"/>
                    <a:pt x="34359" y="10241"/>
                  </a:cubicBezTo>
                  <a:lnTo>
                    <a:pt x="16779" y="100"/>
                  </a:lnTo>
                  <a:cubicBezTo>
                    <a:pt x="16646" y="34"/>
                    <a:pt x="16504" y="0"/>
                    <a:pt x="163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62"/>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62"/>
            <p:cNvSpPr/>
            <p:nvPr/>
          </p:nvSpPr>
          <p:spPr>
            <a:xfrm>
              <a:off x="5216545" y="3204849"/>
              <a:ext cx="369799" cy="307360"/>
            </a:xfrm>
            <a:custGeom>
              <a:rect b="b" l="l" r="r" t="t"/>
              <a:pathLst>
                <a:path extrusionOk="0" h="15345" w="18414">
                  <a:moveTo>
                    <a:pt x="1" y="1"/>
                  </a:moveTo>
                  <a:lnTo>
                    <a:pt x="1" y="4737"/>
                  </a:lnTo>
                  <a:lnTo>
                    <a:pt x="18414" y="15345"/>
                  </a:lnTo>
                  <a:lnTo>
                    <a:pt x="18414" y="10608"/>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62"/>
            <p:cNvSpPr/>
            <p:nvPr/>
          </p:nvSpPr>
          <p:spPr>
            <a:xfrm>
              <a:off x="5479144" y="3388584"/>
              <a:ext cx="50929" cy="62834"/>
            </a:xfrm>
            <a:custGeom>
              <a:rect b="b" l="l" r="r" t="t"/>
              <a:pathLst>
                <a:path extrusionOk="0" h="3137" w="2536">
                  <a:moveTo>
                    <a:pt x="801" y="1"/>
                  </a:moveTo>
                  <a:cubicBezTo>
                    <a:pt x="334" y="1"/>
                    <a:pt x="1" y="401"/>
                    <a:pt x="1" y="1001"/>
                  </a:cubicBezTo>
                  <a:cubicBezTo>
                    <a:pt x="34" y="1802"/>
                    <a:pt x="468" y="2536"/>
                    <a:pt x="1135" y="2970"/>
                  </a:cubicBezTo>
                  <a:cubicBezTo>
                    <a:pt x="1302" y="3070"/>
                    <a:pt x="1502" y="3136"/>
                    <a:pt x="1702" y="3136"/>
                  </a:cubicBezTo>
                  <a:cubicBezTo>
                    <a:pt x="1935" y="3136"/>
                    <a:pt x="2169" y="3036"/>
                    <a:pt x="2302" y="2869"/>
                  </a:cubicBezTo>
                  <a:cubicBezTo>
                    <a:pt x="2436" y="2669"/>
                    <a:pt x="2536" y="2402"/>
                    <a:pt x="2502" y="2169"/>
                  </a:cubicBezTo>
                  <a:cubicBezTo>
                    <a:pt x="2469" y="1368"/>
                    <a:pt x="2035" y="635"/>
                    <a:pt x="1368" y="201"/>
                  </a:cubicBezTo>
                  <a:cubicBezTo>
                    <a:pt x="1202" y="67"/>
                    <a:pt x="1001" y="34"/>
                    <a:pt x="8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62"/>
            <p:cNvSpPr/>
            <p:nvPr/>
          </p:nvSpPr>
          <p:spPr>
            <a:xfrm>
              <a:off x="5483843" y="3393732"/>
              <a:ext cx="40868" cy="52799"/>
            </a:xfrm>
            <a:custGeom>
              <a:rect b="b" l="l" r="r" t="t"/>
              <a:pathLst>
                <a:path extrusionOk="0" h="2636" w="2035">
                  <a:moveTo>
                    <a:pt x="572" y="0"/>
                  </a:moveTo>
                  <a:cubicBezTo>
                    <a:pt x="234" y="0"/>
                    <a:pt x="0" y="272"/>
                    <a:pt x="0" y="744"/>
                  </a:cubicBezTo>
                  <a:cubicBezTo>
                    <a:pt x="34" y="1445"/>
                    <a:pt x="400" y="2112"/>
                    <a:pt x="1034" y="2512"/>
                  </a:cubicBezTo>
                  <a:cubicBezTo>
                    <a:pt x="1192" y="2596"/>
                    <a:pt x="1340" y="2636"/>
                    <a:pt x="1470" y="2636"/>
                  </a:cubicBezTo>
                  <a:cubicBezTo>
                    <a:pt x="1809" y="2636"/>
                    <a:pt x="2035" y="2369"/>
                    <a:pt x="2035" y="1912"/>
                  </a:cubicBezTo>
                  <a:cubicBezTo>
                    <a:pt x="2002" y="1178"/>
                    <a:pt x="1635" y="544"/>
                    <a:pt x="1034" y="144"/>
                  </a:cubicBezTo>
                  <a:cubicBezTo>
                    <a:pt x="869" y="47"/>
                    <a:pt x="712" y="0"/>
                    <a:pt x="57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62"/>
            <p:cNvSpPr/>
            <p:nvPr/>
          </p:nvSpPr>
          <p:spPr>
            <a:xfrm>
              <a:off x="5245364" y="3249796"/>
              <a:ext cx="205002" cy="157977"/>
            </a:xfrm>
            <a:custGeom>
              <a:rect b="b" l="l" r="r" t="t"/>
              <a:pathLst>
                <a:path extrusionOk="0" h="7887" w="10208">
                  <a:moveTo>
                    <a:pt x="610" y="1"/>
                  </a:moveTo>
                  <a:cubicBezTo>
                    <a:pt x="251" y="1"/>
                    <a:pt x="0" y="296"/>
                    <a:pt x="0" y="792"/>
                  </a:cubicBezTo>
                  <a:lnTo>
                    <a:pt x="0" y="1159"/>
                  </a:lnTo>
                  <a:cubicBezTo>
                    <a:pt x="33" y="1960"/>
                    <a:pt x="434" y="2660"/>
                    <a:pt x="1101" y="3127"/>
                  </a:cubicBezTo>
                  <a:lnTo>
                    <a:pt x="9073" y="7730"/>
                  </a:lnTo>
                  <a:cubicBezTo>
                    <a:pt x="9257" y="7837"/>
                    <a:pt x="9429" y="7887"/>
                    <a:pt x="9581" y="7887"/>
                  </a:cubicBezTo>
                  <a:cubicBezTo>
                    <a:pt x="9955" y="7887"/>
                    <a:pt x="10207" y="7584"/>
                    <a:pt x="10207" y="7063"/>
                  </a:cubicBezTo>
                  <a:lnTo>
                    <a:pt x="10207" y="6730"/>
                  </a:lnTo>
                  <a:cubicBezTo>
                    <a:pt x="10174" y="5929"/>
                    <a:pt x="9740" y="5195"/>
                    <a:pt x="9073" y="4795"/>
                  </a:cubicBezTo>
                  <a:lnTo>
                    <a:pt x="1101" y="158"/>
                  </a:lnTo>
                  <a:cubicBezTo>
                    <a:pt x="925" y="51"/>
                    <a:pt x="759" y="1"/>
                    <a:pt x="6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62"/>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62"/>
            <p:cNvSpPr/>
            <p:nvPr/>
          </p:nvSpPr>
          <p:spPr>
            <a:xfrm>
              <a:off x="5586324" y="3415324"/>
              <a:ext cx="5382" cy="96885"/>
            </a:xfrm>
            <a:custGeom>
              <a:rect b="b" l="l" r="r" t="t"/>
              <a:pathLst>
                <a:path extrusionOk="0" h="4837" w="268">
                  <a:moveTo>
                    <a:pt x="268" y="0"/>
                  </a:moveTo>
                  <a:lnTo>
                    <a:pt x="1" y="100"/>
                  </a:lnTo>
                  <a:lnTo>
                    <a:pt x="1" y="4837"/>
                  </a:lnTo>
                  <a:lnTo>
                    <a:pt x="268" y="4703"/>
                  </a:lnTo>
                  <a:lnTo>
                    <a:pt x="2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62"/>
            <p:cNvSpPr/>
            <p:nvPr/>
          </p:nvSpPr>
          <p:spPr>
            <a:xfrm>
              <a:off x="5681455" y="3696605"/>
              <a:ext cx="380523" cy="452358"/>
            </a:xfrm>
            <a:custGeom>
              <a:rect b="b" l="l" r="r" t="t"/>
              <a:pathLst>
                <a:path extrusionOk="0" h="22584" w="18948">
                  <a:moveTo>
                    <a:pt x="1" y="0"/>
                  </a:moveTo>
                  <a:lnTo>
                    <a:pt x="1" y="11609"/>
                  </a:lnTo>
                  <a:lnTo>
                    <a:pt x="18947" y="22583"/>
                  </a:lnTo>
                  <a:lnTo>
                    <a:pt x="18947" y="10942"/>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62"/>
            <p:cNvSpPr/>
            <p:nvPr/>
          </p:nvSpPr>
          <p:spPr>
            <a:xfrm>
              <a:off x="6061958" y="3764086"/>
              <a:ext cx="263964" cy="384876"/>
            </a:xfrm>
            <a:custGeom>
              <a:rect b="b" l="l" r="r" t="t"/>
              <a:pathLst>
                <a:path extrusionOk="0" h="19215" w="13144">
                  <a:moveTo>
                    <a:pt x="13143" y="1"/>
                  </a:moveTo>
                  <a:lnTo>
                    <a:pt x="0" y="7573"/>
                  </a:lnTo>
                  <a:lnTo>
                    <a:pt x="0" y="19214"/>
                  </a:lnTo>
                  <a:lnTo>
                    <a:pt x="13143" y="11609"/>
                  </a:lnTo>
                  <a:lnTo>
                    <a:pt x="13143" y="1"/>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2"/>
            <p:cNvSpPr/>
            <p:nvPr/>
          </p:nvSpPr>
          <p:spPr>
            <a:xfrm>
              <a:off x="5681455" y="3544257"/>
              <a:ext cx="644468" cy="371516"/>
            </a:xfrm>
            <a:custGeom>
              <a:rect b="b" l="l" r="r" t="t"/>
              <a:pathLst>
                <a:path extrusionOk="0" h="18548" w="32091">
                  <a:moveTo>
                    <a:pt x="13143" y="1"/>
                  </a:moveTo>
                  <a:lnTo>
                    <a:pt x="1" y="7606"/>
                  </a:lnTo>
                  <a:lnTo>
                    <a:pt x="18947" y="18548"/>
                  </a:lnTo>
                  <a:lnTo>
                    <a:pt x="32090" y="10976"/>
                  </a:lnTo>
                  <a:lnTo>
                    <a:pt x="13143"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62"/>
            <p:cNvSpPr/>
            <p:nvPr/>
          </p:nvSpPr>
          <p:spPr>
            <a:xfrm>
              <a:off x="5879750" y="3889034"/>
              <a:ext cx="291417" cy="111587"/>
            </a:xfrm>
            <a:custGeom>
              <a:rect b="b" l="l" r="r" t="t"/>
              <a:pathLst>
                <a:path extrusionOk="0" h="5571" w="14511">
                  <a:moveTo>
                    <a:pt x="0" y="0"/>
                  </a:moveTo>
                  <a:lnTo>
                    <a:pt x="9073" y="5571"/>
                  </a:lnTo>
                  <a:lnTo>
                    <a:pt x="14511" y="2102"/>
                  </a:lnTo>
                  <a:lnTo>
                    <a:pt x="9073" y="5237"/>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62"/>
            <p:cNvSpPr/>
            <p:nvPr/>
          </p:nvSpPr>
          <p:spPr>
            <a:xfrm>
              <a:off x="5770561" y="3884347"/>
              <a:ext cx="510477" cy="174421"/>
            </a:xfrm>
            <a:custGeom>
              <a:rect b="b" l="l" r="r" t="t"/>
              <a:pathLst>
                <a:path extrusionOk="0" h="8708" w="25419">
                  <a:moveTo>
                    <a:pt x="0" y="1"/>
                  </a:moveTo>
                  <a:lnTo>
                    <a:pt x="14510" y="8707"/>
                  </a:lnTo>
                  <a:lnTo>
                    <a:pt x="25418" y="2102"/>
                  </a:lnTo>
                  <a:lnTo>
                    <a:pt x="25418" y="2102"/>
                  </a:lnTo>
                  <a:lnTo>
                    <a:pt x="14510" y="8407"/>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62"/>
            <p:cNvSpPr/>
            <p:nvPr/>
          </p:nvSpPr>
          <p:spPr>
            <a:xfrm>
              <a:off x="5713607" y="3782794"/>
              <a:ext cx="129311" cy="72188"/>
            </a:xfrm>
            <a:custGeom>
              <a:rect b="b" l="l" r="r" t="t"/>
              <a:pathLst>
                <a:path extrusionOk="0" h="3604" w="6439">
                  <a:moveTo>
                    <a:pt x="201" y="1"/>
                  </a:moveTo>
                  <a:cubicBezTo>
                    <a:pt x="67" y="834"/>
                    <a:pt x="1" y="1702"/>
                    <a:pt x="67" y="2569"/>
                  </a:cubicBezTo>
                  <a:cubicBezTo>
                    <a:pt x="67" y="2569"/>
                    <a:pt x="95" y="2568"/>
                    <a:pt x="149" y="2568"/>
                  </a:cubicBezTo>
                  <a:cubicBezTo>
                    <a:pt x="599" y="2568"/>
                    <a:pt x="2868" y="2621"/>
                    <a:pt x="6439" y="3603"/>
                  </a:cubicBezTo>
                  <a:lnTo>
                    <a:pt x="2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62"/>
            <p:cNvSpPr/>
            <p:nvPr/>
          </p:nvSpPr>
          <p:spPr>
            <a:xfrm>
              <a:off x="5704911" y="3782794"/>
              <a:ext cx="138007" cy="72188"/>
            </a:xfrm>
            <a:custGeom>
              <a:rect b="b" l="l" r="r" t="t"/>
              <a:pathLst>
                <a:path extrusionOk="0" h="3604" w="6872">
                  <a:moveTo>
                    <a:pt x="634" y="1"/>
                  </a:moveTo>
                  <a:lnTo>
                    <a:pt x="0" y="1602"/>
                  </a:lnTo>
                  <a:lnTo>
                    <a:pt x="6872" y="3603"/>
                  </a:lnTo>
                  <a:lnTo>
                    <a:pt x="634"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62"/>
            <p:cNvSpPr/>
            <p:nvPr/>
          </p:nvSpPr>
          <p:spPr>
            <a:xfrm>
              <a:off x="5879750" y="3983916"/>
              <a:ext cx="167488" cy="126289"/>
            </a:xfrm>
            <a:custGeom>
              <a:rect b="b" l="l" r="r" t="t"/>
              <a:pathLst>
                <a:path extrusionOk="0" h="6305" w="8340">
                  <a:moveTo>
                    <a:pt x="0" y="0"/>
                  </a:moveTo>
                  <a:lnTo>
                    <a:pt x="6838" y="6305"/>
                  </a:lnTo>
                  <a:cubicBezTo>
                    <a:pt x="6838" y="6305"/>
                    <a:pt x="7039" y="5437"/>
                    <a:pt x="8340" y="4803"/>
                  </a:cubicBez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62"/>
            <p:cNvSpPr/>
            <p:nvPr/>
          </p:nvSpPr>
          <p:spPr>
            <a:xfrm>
              <a:off x="5879750" y="3983916"/>
              <a:ext cx="167488" cy="108242"/>
            </a:xfrm>
            <a:custGeom>
              <a:rect b="b" l="l" r="r" t="t"/>
              <a:pathLst>
                <a:path extrusionOk="0" h="5404" w="8340">
                  <a:moveTo>
                    <a:pt x="0" y="0"/>
                  </a:moveTo>
                  <a:lnTo>
                    <a:pt x="6405" y="5404"/>
                  </a:lnTo>
                  <a:lnTo>
                    <a:pt x="8340" y="4837"/>
                  </a:lnTo>
                  <a:lnTo>
                    <a:pt x="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62"/>
            <p:cNvSpPr/>
            <p:nvPr/>
          </p:nvSpPr>
          <p:spPr>
            <a:xfrm>
              <a:off x="6193920" y="3854963"/>
              <a:ext cx="99167" cy="50115"/>
            </a:xfrm>
            <a:custGeom>
              <a:rect b="b" l="l" r="r" t="t"/>
              <a:pathLst>
                <a:path extrusionOk="0" h="2502" w="4938">
                  <a:moveTo>
                    <a:pt x="4337" y="0"/>
                  </a:moveTo>
                  <a:lnTo>
                    <a:pt x="1" y="2502"/>
                  </a:lnTo>
                  <a:lnTo>
                    <a:pt x="4871" y="2068"/>
                  </a:lnTo>
                  <a:cubicBezTo>
                    <a:pt x="4938" y="1368"/>
                    <a:pt x="4771" y="667"/>
                    <a:pt x="4371" y="67"/>
                  </a:cubicBezTo>
                  <a:cubicBezTo>
                    <a:pt x="4371" y="67"/>
                    <a:pt x="4337" y="33"/>
                    <a:pt x="43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62"/>
            <p:cNvSpPr/>
            <p:nvPr/>
          </p:nvSpPr>
          <p:spPr>
            <a:xfrm>
              <a:off x="6193920" y="3854963"/>
              <a:ext cx="115916" cy="50115"/>
            </a:xfrm>
            <a:custGeom>
              <a:rect b="b" l="l" r="r" t="t"/>
              <a:pathLst>
                <a:path extrusionOk="0" h="2502" w="5772">
                  <a:moveTo>
                    <a:pt x="4337" y="0"/>
                  </a:moveTo>
                  <a:lnTo>
                    <a:pt x="1" y="2502"/>
                  </a:lnTo>
                  <a:lnTo>
                    <a:pt x="5772" y="767"/>
                  </a:lnTo>
                  <a:lnTo>
                    <a:pt x="4337"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62"/>
            <p:cNvSpPr/>
            <p:nvPr/>
          </p:nvSpPr>
          <p:spPr>
            <a:xfrm>
              <a:off x="5743751" y="3579650"/>
              <a:ext cx="227113" cy="132999"/>
            </a:xfrm>
            <a:custGeom>
              <a:rect b="b" l="l" r="r" t="t"/>
              <a:pathLst>
                <a:path extrusionOk="0" h="6640" w="11309">
                  <a:moveTo>
                    <a:pt x="11131" y="1"/>
                  </a:moveTo>
                  <a:cubicBezTo>
                    <a:pt x="11098" y="1"/>
                    <a:pt x="11066" y="12"/>
                    <a:pt x="11042" y="35"/>
                  </a:cubicBezTo>
                  <a:lnTo>
                    <a:pt x="168" y="6306"/>
                  </a:lnTo>
                  <a:cubicBezTo>
                    <a:pt x="1" y="6407"/>
                    <a:pt x="67" y="6640"/>
                    <a:pt x="234" y="6640"/>
                  </a:cubicBezTo>
                  <a:cubicBezTo>
                    <a:pt x="268" y="6640"/>
                    <a:pt x="301" y="6640"/>
                    <a:pt x="301" y="6607"/>
                  </a:cubicBezTo>
                  <a:lnTo>
                    <a:pt x="11209" y="335"/>
                  </a:lnTo>
                  <a:cubicBezTo>
                    <a:pt x="11275" y="269"/>
                    <a:pt x="11309" y="169"/>
                    <a:pt x="11275" y="102"/>
                  </a:cubicBezTo>
                  <a:cubicBezTo>
                    <a:pt x="11254" y="37"/>
                    <a:pt x="11191" y="1"/>
                    <a:pt x="1113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62"/>
            <p:cNvSpPr/>
            <p:nvPr/>
          </p:nvSpPr>
          <p:spPr>
            <a:xfrm>
              <a:off x="5780602" y="3600822"/>
              <a:ext cx="227374" cy="132559"/>
            </a:xfrm>
            <a:custGeom>
              <a:rect b="b" l="l" r="r" t="t"/>
              <a:pathLst>
                <a:path extrusionOk="0" h="6618" w="11322">
                  <a:moveTo>
                    <a:pt x="11077" y="1"/>
                  </a:moveTo>
                  <a:cubicBezTo>
                    <a:pt x="11056" y="1"/>
                    <a:pt x="11032" y="4"/>
                    <a:pt x="11008" y="12"/>
                  </a:cubicBezTo>
                  <a:lnTo>
                    <a:pt x="134" y="6317"/>
                  </a:lnTo>
                  <a:cubicBezTo>
                    <a:pt x="34" y="6350"/>
                    <a:pt x="0" y="6450"/>
                    <a:pt x="67" y="6550"/>
                  </a:cubicBezTo>
                  <a:cubicBezTo>
                    <a:pt x="100" y="6584"/>
                    <a:pt x="134" y="6617"/>
                    <a:pt x="201" y="6617"/>
                  </a:cubicBezTo>
                  <a:lnTo>
                    <a:pt x="301" y="6617"/>
                  </a:lnTo>
                  <a:lnTo>
                    <a:pt x="11175" y="313"/>
                  </a:lnTo>
                  <a:cubicBezTo>
                    <a:pt x="11322" y="195"/>
                    <a:pt x="11236" y="1"/>
                    <a:pt x="1107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62"/>
            <p:cNvSpPr/>
            <p:nvPr/>
          </p:nvSpPr>
          <p:spPr>
            <a:xfrm>
              <a:off x="5817454" y="3621813"/>
              <a:ext cx="227796" cy="132939"/>
            </a:xfrm>
            <a:custGeom>
              <a:rect b="b" l="l" r="r" t="t"/>
              <a:pathLst>
                <a:path extrusionOk="0" h="6637" w="11343">
                  <a:moveTo>
                    <a:pt x="11101" y="1"/>
                  </a:moveTo>
                  <a:cubicBezTo>
                    <a:pt x="11072" y="1"/>
                    <a:pt x="11040" y="10"/>
                    <a:pt x="11008" y="32"/>
                  </a:cubicBezTo>
                  <a:lnTo>
                    <a:pt x="100" y="6336"/>
                  </a:lnTo>
                  <a:cubicBezTo>
                    <a:pt x="33" y="6370"/>
                    <a:pt x="0" y="6470"/>
                    <a:pt x="33" y="6570"/>
                  </a:cubicBezTo>
                  <a:cubicBezTo>
                    <a:pt x="67" y="6603"/>
                    <a:pt x="133" y="6637"/>
                    <a:pt x="200" y="6637"/>
                  </a:cubicBezTo>
                  <a:cubicBezTo>
                    <a:pt x="234" y="6637"/>
                    <a:pt x="234" y="6637"/>
                    <a:pt x="267" y="6603"/>
                  </a:cubicBezTo>
                  <a:lnTo>
                    <a:pt x="11175" y="332"/>
                  </a:lnTo>
                  <a:cubicBezTo>
                    <a:pt x="11342" y="248"/>
                    <a:pt x="11253" y="1"/>
                    <a:pt x="111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62"/>
            <p:cNvSpPr/>
            <p:nvPr/>
          </p:nvSpPr>
          <p:spPr>
            <a:xfrm>
              <a:off x="5852940" y="3642745"/>
              <a:ext cx="228659" cy="132719"/>
            </a:xfrm>
            <a:custGeom>
              <a:rect b="b" l="l" r="r" t="t"/>
              <a:pathLst>
                <a:path extrusionOk="0" h="6626" w="11386">
                  <a:moveTo>
                    <a:pt x="11144" y="1"/>
                  </a:moveTo>
                  <a:cubicBezTo>
                    <a:pt x="11122" y="1"/>
                    <a:pt x="11099" y="7"/>
                    <a:pt x="11076" y="21"/>
                  </a:cubicBezTo>
                  <a:lnTo>
                    <a:pt x="168" y="6325"/>
                  </a:lnTo>
                  <a:cubicBezTo>
                    <a:pt x="1" y="6392"/>
                    <a:pt x="68" y="6626"/>
                    <a:pt x="234" y="6626"/>
                  </a:cubicBezTo>
                  <a:cubicBezTo>
                    <a:pt x="268" y="6626"/>
                    <a:pt x="301" y="6626"/>
                    <a:pt x="335" y="6592"/>
                  </a:cubicBezTo>
                  <a:lnTo>
                    <a:pt x="11242" y="321"/>
                  </a:lnTo>
                  <a:cubicBezTo>
                    <a:pt x="11386" y="235"/>
                    <a:pt x="11282" y="1"/>
                    <a:pt x="1114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62"/>
            <p:cNvSpPr/>
            <p:nvPr/>
          </p:nvSpPr>
          <p:spPr>
            <a:xfrm>
              <a:off x="5889128" y="3663856"/>
              <a:ext cx="229081" cy="132979"/>
            </a:xfrm>
            <a:custGeom>
              <a:rect b="b" l="l" r="r" t="t"/>
              <a:pathLst>
                <a:path extrusionOk="0" h="6639" w="11407">
                  <a:moveTo>
                    <a:pt x="11176" y="1"/>
                  </a:moveTo>
                  <a:cubicBezTo>
                    <a:pt x="11144" y="1"/>
                    <a:pt x="11110" y="11"/>
                    <a:pt x="11075" y="34"/>
                  </a:cubicBezTo>
                  <a:lnTo>
                    <a:pt x="167" y="6305"/>
                  </a:lnTo>
                  <a:cubicBezTo>
                    <a:pt x="0" y="6406"/>
                    <a:pt x="67" y="6639"/>
                    <a:pt x="267" y="6639"/>
                  </a:cubicBezTo>
                  <a:cubicBezTo>
                    <a:pt x="267" y="6639"/>
                    <a:pt x="300" y="6606"/>
                    <a:pt x="334" y="6606"/>
                  </a:cubicBezTo>
                  <a:lnTo>
                    <a:pt x="11242" y="301"/>
                  </a:lnTo>
                  <a:cubicBezTo>
                    <a:pt x="11406" y="219"/>
                    <a:pt x="11322" y="1"/>
                    <a:pt x="1117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62"/>
            <p:cNvSpPr/>
            <p:nvPr/>
          </p:nvSpPr>
          <p:spPr>
            <a:xfrm>
              <a:off x="5925960" y="3684808"/>
              <a:ext cx="228519" cy="132759"/>
            </a:xfrm>
            <a:custGeom>
              <a:rect b="b" l="l" r="r" t="t"/>
              <a:pathLst>
                <a:path extrusionOk="0" h="6628" w="11379">
                  <a:moveTo>
                    <a:pt x="11130" y="0"/>
                  </a:moveTo>
                  <a:cubicBezTo>
                    <a:pt x="11102" y="0"/>
                    <a:pt x="11073" y="7"/>
                    <a:pt x="11042" y="22"/>
                  </a:cubicBezTo>
                  <a:lnTo>
                    <a:pt x="168" y="6327"/>
                  </a:lnTo>
                  <a:cubicBezTo>
                    <a:pt x="1" y="6394"/>
                    <a:pt x="68" y="6627"/>
                    <a:pt x="234" y="6627"/>
                  </a:cubicBezTo>
                  <a:cubicBezTo>
                    <a:pt x="268" y="6627"/>
                    <a:pt x="301" y="6627"/>
                    <a:pt x="334" y="6594"/>
                  </a:cubicBezTo>
                  <a:lnTo>
                    <a:pt x="11209" y="323"/>
                  </a:lnTo>
                  <a:cubicBezTo>
                    <a:pt x="11379" y="209"/>
                    <a:pt x="11284" y="0"/>
                    <a:pt x="1113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62"/>
            <p:cNvSpPr/>
            <p:nvPr/>
          </p:nvSpPr>
          <p:spPr>
            <a:xfrm>
              <a:off x="5963474" y="3705719"/>
              <a:ext cx="226711" cy="132559"/>
            </a:xfrm>
            <a:custGeom>
              <a:rect b="b" l="l" r="r" t="t"/>
              <a:pathLst>
                <a:path extrusionOk="0" h="6618" w="11289">
                  <a:moveTo>
                    <a:pt x="11035" y="1"/>
                  </a:moveTo>
                  <a:cubicBezTo>
                    <a:pt x="11016" y="1"/>
                    <a:pt x="10996" y="4"/>
                    <a:pt x="10975" y="12"/>
                  </a:cubicBezTo>
                  <a:lnTo>
                    <a:pt x="101" y="6317"/>
                  </a:lnTo>
                  <a:cubicBezTo>
                    <a:pt x="1" y="6350"/>
                    <a:pt x="1" y="6450"/>
                    <a:pt x="34" y="6550"/>
                  </a:cubicBezTo>
                  <a:cubicBezTo>
                    <a:pt x="68" y="6584"/>
                    <a:pt x="134" y="6617"/>
                    <a:pt x="168" y="6617"/>
                  </a:cubicBezTo>
                  <a:lnTo>
                    <a:pt x="268" y="6617"/>
                  </a:lnTo>
                  <a:lnTo>
                    <a:pt x="11142" y="313"/>
                  </a:lnTo>
                  <a:cubicBezTo>
                    <a:pt x="11289" y="195"/>
                    <a:pt x="11178" y="1"/>
                    <a:pt x="110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62"/>
            <p:cNvSpPr/>
            <p:nvPr/>
          </p:nvSpPr>
          <p:spPr>
            <a:xfrm>
              <a:off x="5999662" y="3726670"/>
              <a:ext cx="227736" cy="132979"/>
            </a:xfrm>
            <a:custGeom>
              <a:rect b="b" l="l" r="r" t="t"/>
              <a:pathLst>
                <a:path extrusionOk="0" h="6639" w="11340">
                  <a:moveTo>
                    <a:pt x="11108" y="0"/>
                  </a:moveTo>
                  <a:cubicBezTo>
                    <a:pt x="11077" y="0"/>
                    <a:pt x="11043" y="11"/>
                    <a:pt x="11008" y="34"/>
                  </a:cubicBezTo>
                  <a:lnTo>
                    <a:pt x="100" y="6305"/>
                  </a:lnTo>
                  <a:cubicBezTo>
                    <a:pt x="34" y="6372"/>
                    <a:pt x="0" y="6472"/>
                    <a:pt x="67" y="6539"/>
                  </a:cubicBezTo>
                  <a:cubicBezTo>
                    <a:pt x="67" y="6605"/>
                    <a:pt x="134" y="6639"/>
                    <a:pt x="200" y="6639"/>
                  </a:cubicBezTo>
                  <a:cubicBezTo>
                    <a:pt x="234" y="6639"/>
                    <a:pt x="267" y="6605"/>
                    <a:pt x="267" y="6605"/>
                  </a:cubicBezTo>
                  <a:lnTo>
                    <a:pt x="11175" y="334"/>
                  </a:lnTo>
                  <a:cubicBezTo>
                    <a:pt x="11340" y="224"/>
                    <a:pt x="11255" y="0"/>
                    <a:pt x="111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62"/>
            <p:cNvSpPr/>
            <p:nvPr/>
          </p:nvSpPr>
          <p:spPr>
            <a:xfrm>
              <a:off x="6035168" y="3747782"/>
              <a:ext cx="227776" cy="132579"/>
            </a:xfrm>
            <a:custGeom>
              <a:rect b="b" l="l" r="r" t="t"/>
              <a:pathLst>
                <a:path extrusionOk="0" h="6619" w="11342">
                  <a:moveTo>
                    <a:pt x="11120" y="1"/>
                  </a:moveTo>
                  <a:cubicBezTo>
                    <a:pt x="11095" y="1"/>
                    <a:pt x="11068" y="5"/>
                    <a:pt x="11041" y="14"/>
                  </a:cubicBezTo>
                  <a:lnTo>
                    <a:pt x="167" y="6318"/>
                  </a:lnTo>
                  <a:cubicBezTo>
                    <a:pt x="0" y="6385"/>
                    <a:pt x="67" y="6619"/>
                    <a:pt x="234" y="6619"/>
                  </a:cubicBezTo>
                  <a:lnTo>
                    <a:pt x="334" y="6619"/>
                  </a:lnTo>
                  <a:lnTo>
                    <a:pt x="11208" y="314"/>
                  </a:lnTo>
                  <a:cubicBezTo>
                    <a:pt x="11308" y="281"/>
                    <a:pt x="11342" y="181"/>
                    <a:pt x="11275" y="81"/>
                  </a:cubicBezTo>
                  <a:cubicBezTo>
                    <a:pt x="11250" y="32"/>
                    <a:pt x="11190" y="1"/>
                    <a:pt x="1112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62"/>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62"/>
            <p:cNvSpPr/>
            <p:nvPr/>
          </p:nvSpPr>
          <p:spPr>
            <a:xfrm>
              <a:off x="7694485" y="950532"/>
              <a:ext cx="75048" cy="123625"/>
            </a:xfrm>
            <a:custGeom>
              <a:rect b="b" l="l" r="r" t="t"/>
              <a:pathLst>
                <a:path extrusionOk="0" h="6172" w="3737">
                  <a:moveTo>
                    <a:pt x="1" y="0"/>
                  </a:moveTo>
                  <a:lnTo>
                    <a:pt x="1" y="6171"/>
                  </a:lnTo>
                  <a:lnTo>
                    <a:pt x="3637" y="2269"/>
                  </a:lnTo>
                  <a:cubicBezTo>
                    <a:pt x="3737" y="2102"/>
                    <a:pt x="3703" y="1868"/>
                    <a:pt x="3537" y="1768"/>
                  </a:cubicBezTo>
                  <a:lnTo>
                    <a:pt x="534" y="34"/>
                  </a:lnTo>
                  <a:cubicBezTo>
                    <a:pt x="468" y="0"/>
                    <a:pt x="434" y="0"/>
                    <a:pt x="3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62"/>
            <p:cNvSpPr/>
            <p:nvPr/>
          </p:nvSpPr>
          <p:spPr>
            <a:xfrm>
              <a:off x="7677736" y="985264"/>
              <a:ext cx="93143" cy="88893"/>
            </a:xfrm>
            <a:custGeom>
              <a:rect b="b" l="l" r="r" t="t"/>
              <a:pathLst>
                <a:path extrusionOk="0" h="4438" w="4638">
                  <a:moveTo>
                    <a:pt x="835" y="1"/>
                  </a:moveTo>
                  <a:lnTo>
                    <a:pt x="1" y="701"/>
                  </a:lnTo>
                  <a:lnTo>
                    <a:pt x="835" y="4437"/>
                  </a:lnTo>
                  <a:lnTo>
                    <a:pt x="4471" y="535"/>
                  </a:lnTo>
                  <a:cubicBezTo>
                    <a:pt x="4637" y="334"/>
                    <a:pt x="4471" y="1"/>
                    <a:pt x="42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62"/>
            <p:cNvSpPr/>
            <p:nvPr/>
          </p:nvSpPr>
          <p:spPr>
            <a:xfrm>
              <a:off x="7072831" y="855811"/>
              <a:ext cx="621674" cy="624415"/>
            </a:xfrm>
            <a:custGeom>
              <a:rect b="b" l="l" r="r" t="t"/>
              <a:pathLst>
                <a:path extrusionOk="0" h="31174" w="30956">
                  <a:moveTo>
                    <a:pt x="28120" y="1"/>
                  </a:moveTo>
                  <a:cubicBezTo>
                    <a:pt x="27628" y="1"/>
                    <a:pt x="27136" y="109"/>
                    <a:pt x="26686" y="326"/>
                  </a:cubicBezTo>
                  <a:lnTo>
                    <a:pt x="1435" y="14937"/>
                  </a:lnTo>
                  <a:cubicBezTo>
                    <a:pt x="567" y="15470"/>
                    <a:pt x="34" y="16404"/>
                    <a:pt x="0" y="17405"/>
                  </a:cubicBezTo>
                  <a:lnTo>
                    <a:pt x="0" y="28380"/>
                  </a:lnTo>
                  <a:cubicBezTo>
                    <a:pt x="34" y="29380"/>
                    <a:pt x="567" y="30281"/>
                    <a:pt x="1435" y="30848"/>
                  </a:cubicBezTo>
                  <a:cubicBezTo>
                    <a:pt x="1868" y="31065"/>
                    <a:pt x="2352" y="31173"/>
                    <a:pt x="2840" y="31173"/>
                  </a:cubicBezTo>
                  <a:cubicBezTo>
                    <a:pt x="3328" y="31173"/>
                    <a:pt x="3820" y="31065"/>
                    <a:pt x="4270" y="30848"/>
                  </a:cubicBezTo>
                  <a:lnTo>
                    <a:pt x="29688" y="16171"/>
                  </a:lnTo>
                  <a:cubicBezTo>
                    <a:pt x="30956" y="15437"/>
                    <a:pt x="30956" y="14703"/>
                    <a:pt x="30956" y="13802"/>
                  </a:cubicBezTo>
                  <a:lnTo>
                    <a:pt x="30956" y="2795"/>
                  </a:lnTo>
                  <a:cubicBezTo>
                    <a:pt x="30889" y="1794"/>
                    <a:pt x="30389" y="893"/>
                    <a:pt x="29555" y="326"/>
                  </a:cubicBezTo>
                  <a:cubicBezTo>
                    <a:pt x="29104" y="109"/>
                    <a:pt x="28612" y="1"/>
                    <a:pt x="2812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62"/>
            <p:cNvSpPr/>
            <p:nvPr/>
          </p:nvSpPr>
          <p:spPr>
            <a:xfrm>
              <a:off x="7072831" y="1175690"/>
              <a:ext cx="80410" cy="304296"/>
            </a:xfrm>
            <a:custGeom>
              <a:rect b="b" l="l" r="r" t="t"/>
              <a:pathLst>
                <a:path extrusionOk="0" h="15192" w="4004">
                  <a:moveTo>
                    <a:pt x="401" y="1"/>
                  </a:moveTo>
                  <a:cubicBezTo>
                    <a:pt x="134" y="434"/>
                    <a:pt x="0" y="901"/>
                    <a:pt x="0" y="1402"/>
                  </a:cubicBezTo>
                  <a:lnTo>
                    <a:pt x="0" y="12376"/>
                  </a:lnTo>
                  <a:cubicBezTo>
                    <a:pt x="34" y="13377"/>
                    <a:pt x="567" y="14311"/>
                    <a:pt x="1401" y="14845"/>
                  </a:cubicBezTo>
                  <a:cubicBezTo>
                    <a:pt x="1875" y="15072"/>
                    <a:pt x="2381" y="15192"/>
                    <a:pt x="2882" y="15192"/>
                  </a:cubicBezTo>
                  <a:cubicBezTo>
                    <a:pt x="3264" y="15192"/>
                    <a:pt x="3643" y="15122"/>
                    <a:pt x="4003" y="14978"/>
                  </a:cubicBezTo>
                  <a:lnTo>
                    <a:pt x="4003" y="14978"/>
                  </a:lnTo>
                  <a:cubicBezTo>
                    <a:pt x="3871" y="15024"/>
                    <a:pt x="3744" y="15047"/>
                    <a:pt x="3628" y="15047"/>
                  </a:cubicBezTo>
                  <a:cubicBezTo>
                    <a:pt x="3157" y="15047"/>
                    <a:pt x="2836" y="14679"/>
                    <a:pt x="2836" y="14011"/>
                  </a:cubicBezTo>
                  <a:lnTo>
                    <a:pt x="2836" y="3036"/>
                  </a:lnTo>
                  <a:cubicBezTo>
                    <a:pt x="2869" y="2536"/>
                    <a:pt x="3002" y="2069"/>
                    <a:pt x="3269" y="1635"/>
                  </a:cubicBezTo>
                  <a:lnTo>
                    <a:pt x="4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62"/>
            <p:cNvSpPr/>
            <p:nvPr/>
          </p:nvSpPr>
          <p:spPr>
            <a:xfrm>
              <a:off x="7080864" y="855991"/>
              <a:ext cx="612978" cy="353129"/>
            </a:xfrm>
            <a:custGeom>
              <a:rect b="b" l="l" r="r" t="t"/>
              <a:pathLst>
                <a:path extrusionOk="0" h="17630" w="30523">
                  <a:moveTo>
                    <a:pt x="27704" y="0"/>
                  </a:moveTo>
                  <a:cubicBezTo>
                    <a:pt x="27220" y="0"/>
                    <a:pt x="26736" y="117"/>
                    <a:pt x="26286" y="350"/>
                  </a:cubicBezTo>
                  <a:lnTo>
                    <a:pt x="1001" y="14928"/>
                  </a:lnTo>
                  <a:cubicBezTo>
                    <a:pt x="601" y="15194"/>
                    <a:pt x="234" y="15561"/>
                    <a:pt x="1" y="15995"/>
                  </a:cubicBezTo>
                  <a:lnTo>
                    <a:pt x="2836" y="17630"/>
                  </a:lnTo>
                  <a:cubicBezTo>
                    <a:pt x="3069" y="17196"/>
                    <a:pt x="3436" y="16829"/>
                    <a:pt x="3837" y="16562"/>
                  </a:cubicBezTo>
                  <a:lnTo>
                    <a:pt x="29121" y="1985"/>
                  </a:lnTo>
                  <a:cubicBezTo>
                    <a:pt x="29358" y="1843"/>
                    <a:pt x="29582" y="1777"/>
                    <a:pt x="29779" y="1777"/>
                  </a:cubicBezTo>
                  <a:cubicBezTo>
                    <a:pt x="30140" y="1777"/>
                    <a:pt x="30415" y="1998"/>
                    <a:pt x="30522" y="2385"/>
                  </a:cubicBezTo>
                  <a:cubicBezTo>
                    <a:pt x="30356" y="1551"/>
                    <a:pt x="29855" y="817"/>
                    <a:pt x="29121" y="350"/>
                  </a:cubicBezTo>
                  <a:cubicBezTo>
                    <a:pt x="28671" y="117"/>
                    <a:pt x="28187" y="0"/>
                    <a:pt x="27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62"/>
            <p:cNvSpPr/>
            <p:nvPr/>
          </p:nvSpPr>
          <p:spPr>
            <a:xfrm>
              <a:off x="7174649" y="1244673"/>
              <a:ext cx="58299" cy="130656"/>
            </a:xfrm>
            <a:custGeom>
              <a:rect b="b" l="l" r="r" t="t"/>
              <a:pathLst>
                <a:path extrusionOk="0" h="6523" w="2903">
                  <a:moveTo>
                    <a:pt x="951" y="1"/>
                  </a:moveTo>
                  <a:cubicBezTo>
                    <a:pt x="935" y="1"/>
                    <a:pt x="918" y="9"/>
                    <a:pt x="901" y="26"/>
                  </a:cubicBezTo>
                  <a:lnTo>
                    <a:pt x="167" y="426"/>
                  </a:lnTo>
                  <a:cubicBezTo>
                    <a:pt x="101" y="459"/>
                    <a:pt x="67" y="526"/>
                    <a:pt x="34" y="560"/>
                  </a:cubicBezTo>
                  <a:cubicBezTo>
                    <a:pt x="1" y="626"/>
                    <a:pt x="1" y="693"/>
                    <a:pt x="1" y="760"/>
                  </a:cubicBezTo>
                  <a:lnTo>
                    <a:pt x="1" y="6364"/>
                  </a:lnTo>
                  <a:cubicBezTo>
                    <a:pt x="1" y="6397"/>
                    <a:pt x="1" y="6464"/>
                    <a:pt x="34" y="6497"/>
                  </a:cubicBezTo>
                  <a:cubicBezTo>
                    <a:pt x="51" y="6514"/>
                    <a:pt x="76" y="6522"/>
                    <a:pt x="101" y="6522"/>
                  </a:cubicBezTo>
                  <a:cubicBezTo>
                    <a:pt x="126" y="6522"/>
                    <a:pt x="151" y="6514"/>
                    <a:pt x="167" y="6497"/>
                  </a:cubicBezTo>
                  <a:lnTo>
                    <a:pt x="2769" y="4996"/>
                  </a:lnTo>
                  <a:cubicBezTo>
                    <a:pt x="2803" y="4963"/>
                    <a:pt x="2836" y="4929"/>
                    <a:pt x="2869" y="4863"/>
                  </a:cubicBezTo>
                  <a:cubicBezTo>
                    <a:pt x="2903" y="4796"/>
                    <a:pt x="2903" y="4729"/>
                    <a:pt x="2903" y="4662"/>
                  </a:cubicBezTo>
                  <a:lnTo>
                    <a:pt x="2903" y="3762"/>
                  </a:lnTo>
                  <a:cubicBezTo>
                    <a:pt x="2903" y="3695"/>
                    <a:pt x="2903" y="3662"/>
                    <a:pt x="2869" y="3628"/>
                  </a:cubicBezTo>
                  <a:cubicBezTo>
                    <a:pt x="2853" y="3612"/>
                    <a:pt x="2836" y="3603"/>
                    <a:pt x="2819" y="3603"/>
                  </a:cubicBezTo>
                  <a:cubicBezTo>
                    <a:pt x="2803" y="3603"/>
                    <a:pt x="2786" y="3612"/>
                    <a:pt x="2769" y="3628"/>
                  </a:cubicBezTo>
                  <a:lnTo>
                    <a:pt x="1035" y="4596"/>
                  </a:lnTo>
                  <a:lnTo>
                    <a:pt x="1035" y="159"/>
                  </a:lnTo>
                  <a:cubicBezTo>
                    <a:pt x="1035" y="126"/>
                    <a:pt x="1035" y="59"/>
                    <a:pt x="1001" y="26"/>
                  </a:cubicBezTo>
                  <a:cubicBezTo>
                    <a:pt x="985" y="9"/>
                    <a:pt x="968" y="1"/>
                    <a:pt x="95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62"/>
            <p:cNvSpPr/>
            <p:nvPr/>
          </p:nvSpPr>
          <p:spPr>
            <a:xfrm>
              <a:off x="7238291" y="1226305"/>
              <a:ext cx="61653" cy="101752"/>
            </a:xfrm>
            <a:custGeom>
              <a:rect b="b" l="l" r="r" t="t"/>
              <a:pathLst>
                <a:path extrusionOk="0" h="5080" w="3070">
                  <a:moveTo>
                    <a:pt x="1761" y="1297"/>
                  </a:moveTo>
                  <a:cubicBezTo>
                    <a:pt x="1812" y="1297"/>
                    <a:pt x="1857" y="1313"/>
                    <a:pt x="1902" y="1343"/>
                  </a:cubicBezTo>
                  <a:cubicBezTo>
                    <a:pt x="2002" y="1477"/>
                    <a:pt x="2035" y="1610"/>
                    <a:pt x="2035" y="1777"/>
                  </a:cubicBezTo>
                  <a:lnTo>
                    <a:pt x="1035" y="2344"/>
                  </a:lnTo>
                  <a:cubicBezTo>
                    <a:pt x="1035" y="2144"/>
                    <a:pt x="1101" y="1977"/>
                    <a:pt x="1168" y="1777"/>
                  </a:cubicBezTo>
                  <a:cubicBezTo>
                    <a:pt x="1235" y="1610"/>
                    <a:pt x="1368" y="1443"/>
                    <a:pt x="1535" y="1376"/>
                  </a:cubicBezTo>
                  <a:cubicBezTo>
                    <a:pt x="1627" y="1321"/>
                    <a:pt x="1698" y="1297"/>
                    <a:pt x="1761" y="1297"/>
                  </a:cubicBezTo>
                  <a:close/>
                  <a:moveTo>
                    <a:pt x="2113" y="0"/>
                  </a:moveTo>
                  <a:cubicBezTo>
                    <a:pt x="1912" y="0"/>
                    <a:pt x="1701" y="65"/>
                    <a:pt x="1535" y="176"/>
                  </a:cubicBezTo>
                  <a:cubicBezTo>
                    <a:pt x="1301" y="342"/>
                    <a:pt x="1068" y="509"/>
                    <a:pt x="901" y="743"/>
                  </a:cubicBezTo>
                  <a:cubicBezTo>
                    <a:pt x="701" y="976"/>
                    <a:pt x="534" y="1243"/>
                    <a:pt x="401" y="1510"/>
                  </a:cubicBezTo>
                  <a:cubicBezTo>
                    <a:pt x="267" y="1810"/>
                    <a:pt x="167" y="2110"/>
                    <a:pt x="134" y="2411"/>
                  </a:cubicBezTo>
                  <a:cubicBezTo>
                    <a:pt x="67" y="2744"/>
                    <a:pt x="34" y="3078"/>
                    <a:pt x="34" y="3411"/>
                  </a:cubicBezTo>
                  <a:cubicBezTo>
                    <a:pt x="1" y="3711"/>
                    <a:pt x="34" y="4012"/>
                    <a:pt x="134" y="4312"/>
                  </a:cubicBezTo>
                  <a:cubicBezTo>
                    <a:pt x="167" y="4545"/>
                    <a:pt x="267" y="4746"/>
                    <a:pt x="401" y="4879"/>
                  </a:cubicBezTo>
                  <a:cubicBezTo>
                    <a:pt x="534" y="5012"/>
                    <a:pt x="701" y="5079"/>
                    <a:pt x="901" y="5079"/>
                  </a:cubicBezTo>
                  <a:cubicBezTo>
                    <a:pt x="1135" y="5046"/>
                    <a:pt x="1335" y="4979"/>
                    <a:pt x="1535" y="4879"/>
                  </a:cubicBezTo>
                  <a:cubicBezTo>
                    <a:pt x="1802" y="4712"/>
                    <a:pt x="2035" y="4545"/>
                    <a:pt x="2202" y="4312"/>
                  </a:cubicBezTo>
                  <a:cubicBezTo>
                    <a:pt x="2369" y="4112"/>
                    <a:pt x="2536" y="3878"/>
                    <a:pt x="2669" y="3678"/>
                  </a:cubicBezTo>
                  <a:cubicBezTo>
                    <a:pt x="2769" y="3478"/>
                    <a:pt x="2869" y="3278"/>
                    <a:pt x="2936" y="3078"/>
                  </a:cubicBezTo>
                  <a:cubicBezTo>
                    <a:pt x="2969" y="2978"/>
                    <a:pt x="3003" y="2844"/>
                    <a:pt x="3003" y="2711"/>
                  </a:cubicBezTo>
                  <a:cubicBezTo>
                    <a:pt x="3003" y="2639"/>
                    <a:pt x="2985" y="2584"/>
                    <a:pt x="2951" y="2584"/>
                  </a:cubicBezTo>
                  <a:cubicBezTo>
                    <a:pt x="2937" y="2584"/>
                    <a:pt x="2921" y="2592"/>
                    <a:pt x="2903" y="2611"/>
                  </a:cubicBezTo>
                  <a:lnTo>
                    <a:pt x="2169" y="3011"/>
                  </a:lnTo>
                  <a:cubicBezTo>
                    <a:pt x="2135" y="3044"/>
                    <a:pt x="2102" y="3044"/>
                    <a:pt x="2069" y="3078"/>
                  </a:cubicBezTo>
                  <a:lnTo>
                    <a:pt x="1969" y="3244"/>
                  </a:lnTo>
                  <a:cubicBezTo>
                    <a:pt x="1935" y="3345"/>
                    <a:pt x="1869" y="3411"/>
                    <a:pt x="1802" y="3478"/>
                  </a:cubicBezTo>
                  <a:cubicBezTo>
                    <a:pt x="1735" y="3578"/>
                    <a:pt x="1635" y="3645"/>
                    <a:pt x="1535" y="3678"/>
                  </a:cubicBezTo>
                  <a:cubicBezTo>
                    <a:pt x="1468" y="3711"/>
                    <a:pt x="1435" y="3745"/>
                    <a:pt x="1368" y="3778"/>
                  </a:cubicBezTo>
                  <a:lnTo>
                    <a:pt x="1201" y="3778"/>
                  </a:lnTo>
                  <a:cubicBezTo>
                    <a:pt x="1135" y="3745"/>
                    <a:pt x="1101" y="3678"/>
                    <a:pt x="1068" y="3611"/>
                  </a:cubicBezTo>
                  <a:cubicBezTo>
                    <a:pt x="1035" y="3511"/>
                    <a:pt x="1035" y="3411"/>
                    <a:pt x="1035" y="3311"/>
                  </a:cubicBezTo>
                  <a:lnTo>
                    <a:pt x="2903" y="2244"/>
                  </a:lnTo>
                  <a:cubicBezTo>
                    <a:pt x="2969" y="2210"/>
                    <a:pt x="3003" y="2144"/>
                    <a:pt x="3003" y="2110"/>
                  </a:cubicBezTo>
                  <a:cubicBezTo>
                    <a:pt x="3036" y="2044"/>
                    <a:pt x="3069" y="1977"/>
                    <a:pt x="3069" y="1910"/>
                  </a:cubicBezTo>
                  <a:lnTo>
                    <a:pt x="3069" y="1677"/>
                  </a:lnTo>
                  <a:cubicBezTo>
                    <a:pt x="3069" y="1410"/>
                    <a:pt x="3036" y="1143"/>
                    <a:pt x="2969" y="876"/>
                  </a:cubicBezTo>
                  <a:cubicBezTo>
                    <a:pt x="2936" y="643"/>
                    <a:pt x="2836" y="442"/>
                    <a:pt x="2702" y="276"/>
                  </a:cubicBezTo>
                  <a:cubicBezTo>
                    <a:pt x="2602" y="109"/>
                    <a:pt x="2436" y="9"/>
                    <a:pt x="2235" y="9"/>
                  </a:cubicBezTo>
                  <a:cubicBezTo>
                    <a:pt x="2195" y="3"/>
                    <a:pt x="2154" y="0"/>
                    <a:pt x="211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62"/>
            <p:cNvSpPr/>
            <p:nvPr/>
          </p:nvSpPr>
          <p:spPr>
            <a:xfrm>
              <a:off x="7304603" y="1161168"/>
              <a:ext cx="48921" cy="123445"/>
            </a:xfrm>
            <a:custGeom>
              <a:rect b="b" l="l" r="r" t="t"/>
              <a:pathLst>
                <a:path extrusionOk="0" h="6163" w="2436">
                  <a:moveTo>
                    <a:pt x="1485" y="0"/>
                  </a:moveTo>
                  <a:cubicBezTo>
                    <a:pt x="1469" y="0"/>
                    <a:pt x="1452" y="8"/>
                    <a:pt x="1435" y="25"/>
                  </a:cubicBezTo>
                  <a:lnTo>
                    <a:pt x="735" y="425"/>
                  </a:lnTo>
                  <a:cubicBezTo>
                    <a:pt x="668" y="459"/>
                    <a:pt x="635" y="526"/>
                    <a:pt x="635" y="559"/>
                  </a:cubicBezTo>
                  <a:cubicBezTo>
                    <a:pt x="601" y="626"/>
                    <a:pt x="568" y="692"/>
                    <a:pt x="568" y="759"/>
                  </a:cubicBezTo>
                  <a:lnTo>
                    <a:pt x="568" y="2160"/>
                  </a:lnTo>
                  <a:lnTo>
                    <a:pt x="168" y="2394"/>
                  </a:lnTo>
                  <a:cubicBezTo>
                    <a:pt x="101" y="2427"/>
                    <a:pt x="68" y="2494"/>
                    <a:pt x="68" y="2527"/>
                  </a:cubicBezTo>
                  <a:cubicBezTo>
                    <a:pt x="34" y="2594"/>
                    <a:pt x="1" y="2660"/>
                    <a:pt x="1" y="2727"/>
                  </a:cubicBezTo>
                  <a:lnTo>
                    <a:pt x="1" y="3594"/>
                  </a:lnTo>
                  <a:cubicBezTo>
                    <a:pt x="1" y="3661"/>
                    <a:pt x="34" y="3694"/>
                    <a:pt x="68" y="3728"/>
                  </a:cubicBezTo>
                  <a:cubicBezTo>
                    <a:pt x="68" y="3744"/>
                    <a:pt x="84" y="3753"/>
                    <a:pt x="105" y="3753"/>
                  </a:cubicBezTo>
                  <a:cubicBezTo>
                    <a:pt x="126" y="3753"/>
                    <a:pt x="151" y="3744"/>
                    <a:pt x="168" y="3728"/>
                  </a:cubicBezTo>
                  <a:lnTo>
                    <a:pt x="568" y="3494"/>
                  </a:lnTo>
                  <a:lnTo>
                    <a:pt x="568" y="4962"/>
                  </a:lnTo>
                  <a:cubicBezTo>
                    <a:pt x="568" y="5196"/>
                    <a:pt x="601" y="5396"/>
                    <a:pt x="668" y="5629"/>
                  </a:cubicBezTo>
                  <a:cubicBezTo>
                    <a:pt x="701" y="5796"/>
                    <a:pt x="768" y="5929"/>
                    <a:pt x="902" y="6029"/>
                  </a:cubicBezTo>
                  <a:cubicBezTo>
                    <a:pt x="1002" y="6130"/>
                    <a:pt x="1135" y="6163"/>
                    <a:pt x="1268" y="6163"/>
                  </a:cubicBezTo>
                  <a:cubicBezTo>
                    <a:pt x="1435" y="6163"/>
                    <a:pt x="1602" y="6096"/>
                    <a:pt x="1735" y="5996"/>
                  </a:cubicBezTo>
                  <a:lnTo>
                    <a:pt x="2269" y="5696"/>
                  </a:lnTo>
                  <a:cubicBezTo>
                    <a:pt x="2336" y="5663"/>
                    <a:pt x="2369" y="5629"/>
                    <a:pt x="2403" y="5562"/>
                  </a:cubicBezTo>
                  <a:cubicBezTo>
                    <a:pt x="2403" y="5496"/>
                    <a:pt x="2436" y="5429"/>
                    <a:pt x="2436" y="5362"/>
                  </a:cubicBezTo>
                  <a:lnTo>
                    <a:pt x="2436" y="4495"/>
                  </a:lnTo>
                  <a:cubicBezTo>
                    <a:pt x="2436" y="4462"/>
                    <a:pt x="2436" y="4395"/>
                    <a:pt x="2403" y="4362"/>
                  </a:cubicBezTo>
                  <a:cubicBezTo>
                    <a:pt x="2386" y="4345"/>
                    <a:pt x="2361" y="4337"/>
                    <a:pt x="2336" y="4337"/>
                  </a:cubicBezTo>
                  <a:cubicBezTo>
                    <a:pt x="2311" y="4337"/>
                    <a:pt x="2286" y="4345"/>
                    <a:pt x="2269" y="4362"/>
                  </a:cubicBezTo>
                  <a:lnTo>
                    <a:pt x="1836" y="4628"/>
                  </a:lnTo>
                  <a:cubicBezTo>
                    <a:pt x="1786" y="4645"/>
                    <a:pt x="1744" y="4653"/>
                    <a:pt x="1710" y="4653"/>
                  </a:cubicBezTo>
                  <a:cubicBezTo>
                    <a:pt x="1677" y="4653"/>
                    <a:pt x="1652" y="4645"/>
                    <a:pt x="1635" y="4628"/>
                  </a:cubicBezTo>
                  <a:cubicBezTo>
                    <a:pt x="1602" y="4528"/>
                    <a:pt x="1569" y="4428"/>
                    <a:pt x="1602" y="4362"/>
                  </a:cubicBezTo>
                  <a:lnTo>
                    <a:pt x="1602" y="2894"/>
                  </a:lnTo>
                  <a:lnTo>
                    <a:pt x="2236" y="2527"/>
                  </a:lnTo>
                  <a:cubicBezTo>
                    <a:pt x="2269" y="2494"/>
                    <a:pt x="2303" y="2460"/>
                    <a:pt x="2336" y="2394"/>
                  </a:cubicBezTo>
                  <a:cubicBezTo>
                    <a:pt x="2369" y="2360"/>
                    <a:pt x="2369" y="2293"/>
                    <a:pt x="2369" y="2227"/>
                  </a:cubicBezTo>
                  <a:lnTo>
                    <a:pt x="2369" y="1326"/>
                  </a:lnTo>
                  <a:cubicBezTo>
                    <a:pt x="2369" y="1293"/>
                    <a:pt x="2369" y="1226"/>
                    <a:pt x="2336" y="1193"/>
                  </a:cubicBezTo>
                  <a:cubicBezTo>
                    <a:pt x="2319" y="1176"/>
                    <a:pt x="2303" y="1168"/>
                    <a:pt x="2286" y="1168"/>
                  </a:cubicBezTo>
                  <a:cubicBezTo>
                    <a:pt x="2269" y="1168"/>
                    <a:pt x="2253" y="1176"/>
                    <a:pt x="2236" y="1193"/>
                  </a:cubicBezTo>
                  <a:lnTo>
                    <a:pt x="1602" y="1560"/>
                  </a:lnTo>
                  <a:lnTo>
                    <a:pt x="1602" y="159"/>
                  </a:lnTo>
                  <a:cubicBezTo>
                    <a:pt x="1602" y="92"/>
                    <a:pt x="1569" y="59"/>
                    <a:pt x="1535" y="25"/>
                  </a:cubicBezTo>
                  <a:cubicBezTo>
                    <a:pt x="1519" y="8"/>
                    <a:pt x="1502" y="0"/>
                    <a:pt x="148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62"/>
            <p:cNvSpPr/>
            <p:nvPr/>
          </p:nvSpPr>
          <p:spPr>
            <a:xfrm>
              <a:off x="7362882" y="1119986"/>
              <a:ext cx="32192" cy="44627"/>
            </a:xfrm>
            <a:custGeom>
              <a:rect b="b" l="l" r="r" t="t"/>
              <a:pathLst>
                <a:path extrusionOk="0" h="2228" w="1603">
                  <a:moveTo>
                    <a:pt x="1546" y="1"/>
                  </a:moveTo>
                  <a:cubicBezTo>
                    <a:pt x="1533" y="1"/>
                    <a:pt x="1519" y="5"/>
                    <a:pt x="1502" y="13"/>
                  </a:cubicBezTo>
                  <a:lnTo>
                    <a:pt x="735" y="447"/>
                  </a:lnTo>
                  <a:cubicBezTo>
                    <a:pt x="701" y="447"/>
                    <a:pt x="668" y="480"/>
                    <a:pt x="635" y="513"/>
                  </a:cubicBezTo>
                  <a:cubicBezTo>
                    <a:pt x="601" y="580"/>
                    <a:pt x="568" y="647"/>
                    <a:pt x="535" y="714"/>
                  </a:cubicBezTo>
                  <a:lnTo>
                    <a:pt x="34" y="2014"/>
                  </a:lnTo>
                  <a:cubicBezTo>
                    <a:pt x="1" y="2048"/>
                    <a:pt x="1" y="2081"/>
                    <a:pt x="1" y="2148"/>
                  </a:cubicBezTo>
                  <a:cubicBezTo>
                    <a:pt x="1" y="2197"/>
                    <a:pt x="19" y="2228"/>
                    <a:pt x="55" y="2228"/>
                  </a:cubicBezTo>
                  <a:cubicBezTo>
                    <a:pt x="68" y="2228"/>
                    <a:pt x="83" y="2224"/>
                    <a:pt x="101" y="2215"/>
                  </a:cubicBezTo>
                  <a:lnTo>
                    <a:pt x="568" y="1948"/>
                  </a:lnTo>
                  <a:cubicBezTo>
                    <a:pt x="635" y="1914"/>
                    <a:pt x="668" y="1848"/>
                    <a:pt x="735" y="1814"/>
                  </a:cubicBezTo>
                  <a:cubicBezTo>
                    <a:pt x="768" y="1748"/>
                    <a:pt x="802" y="1714"/>
                    <a:pt x="802" y="1648"/>
                  </a:cubicBezTo>
                  <a:lnTo>
                    <a:pt x="1569" y="247"/>
                  </a:lnTo>
                  <a:cubicBezTo>
                    <a:pt x="1602" y="213"/>
                    <a:pt x="1602" y="180"/>
                    <a:pt x="1602" y="113"/>
                  </a:cubicBezTo>
                  <a:cubicBezTo>
                    <a:pt x="1602" y="38"/>
                    <a:pt x="1583" y="1"/>
                    <a:pt x="154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62"/>
            <p:cNvSpPr/>
            <p:nvPr/>
          </p:nvSpPr>
          <p:spPr>
            <a:xfrm>
              <a:off x="7405096" y="1131824"/>
              <a:ext cx="56954" cy="102293"/>
            </a:xfrm>
            <a:custGeom>
              <a:rect b="b" l="l" r="r" t="t"/>
              <a:pathLst>
                <a:path extrusionOk="0" h="5107" w="2836">
                  <a:moveTo>
                    <a:pt x="2068" y="1"/>
                  </a:moveTo>
                  <a:cubicBezTo>
                    <a:pt x="2012" y="1"/>
                    <a:pt x="1957" y="9"/>
                    <a:pt x="1902" y="22"/>
                  </a:cubicBezTo>
                  <a:cubicBezTo>
                    <a:pt x="1702" y="56"/>
                    <a:pt x="1502" y="123"/>
                    <a:pt x="1368" y="223"/>
                  </a:cubicBezTo>
                  <a:cubicBezTo>
                    <a:pt x="1168" y="323"/>
                    <a:pt x="968" y="456"/>
                    <a:pt x="801" y="623"/>
                  </a:cubicBezTo>
                  <a:cubicBezTo>
                    <a:pt x="634" y="790"/>
                    <a:pt x="501" y="990"/>
                    <a:pt x="401" y="1157"/>
                  </a:cubicBezTo>
                  <a:cubicBezTo>
                    <a:pt x="267" y="1357"/>
                    <a:pt x="201" y="1557"/>
                    <a:pt x="134" y="1757"/>
                  </a:cubicBezTo>
                  <a:cubicBezTo>
                    <a:pt x="67" y="1957"/>
                    <a:pt x="34" y="2157"/>
                    <a:pt x="34" y="2357"/>
                  </a:cubicBezTo>
                  <a:cubicBezTo>
                    <a:pt x="0" y="2658"/>
                    <a:pt x="67" y="2958"/>
                    <a:pt x="267" y="3191"/>
                  </a:cubicBezTo>
                  <a:cubicBezTo>
                    <a:pt x="372" y="3296"/>
                    <a:pt x="515" y="3348"/>
                    <a:pt x="665" y="3348"/>
                  </a:cubicBezTo>
                  <a:cubicBezTo>
                    <a:pt x="755" y="3348"/>
                    <a:pt x="847" y="3329"/>
                    <a:pt x="934" y="3291"/>
                  </a:cubicBezTo>
                  <a:cubicBezTo>
                    <a:pt x="1101" y="3258"/>
                    <a:pt x="1235" y="3225"/>
                    <a:pt x="1335" y="3158"/>
                  </a:cubicBezTo>
                  <a:cubicBezTo>
                    <a:pt x="1435" y="3125"/>
                    <a:pt x="1502" y="3091"/>
                    <a:pt x="1602" y="3091"/>
                  </a:cubicBezTo>
                  <a:cubicBezTo>
                    <a:pt x="1618" y="3075"/>
                    <a:pt x="1643" y="3066"/>
                    <a:pt x="1668" y="3066"/>
                  </a:cubicBezTo>
                  <a:cubicBezTo>
                    <a:pt x="1693" y="3066"/>
                    <a:pt x="1718" y="3075"/>
                    <a:pt x="1735" y="3091"/>
                  </a:cubicBezTo>
                  <a:cubicBezTo>
                    <a:pt x="1768" y="3125"/>
                    <a:pt x="1802" y="3158"/>
                    <a:pt x="1802" y="3225"/>
                  </a:cubicBezTo>
                  <a:cubicBezTo>
                    <a:pt x="1768" y="3291"/>
                    <a:pt x="1735" y="3392"/>
                    <a:pt x="1668" y="3458"/>
                  </a:cubicBezTo>
                  <a:cubicBezTo>
                    <a:pt x="1602" y="3558"/>
                    <a:pt x="1502" y="3625"/>
                    <a:pt x="1401" y="3692"/>
                  </a:cubicBezTo>
                  <a:cubicBezTo>
                    <a:pt x="1301" y="3725"/>
                    <a:pt x="1235" y="3758"/>
                    <a:pt x="1135" y="3792"/>
                  </a:cubicBezTo>
                  <a:cubicBezTo>
                    <a:pt x="1101" y="3792"/>
                    <a:pt x="1035" y="3792"/>
                    <a:pt x="1001" y="3758"/>
                  </a:cubicBezTo>
                  <a:cubicBezTo>
                    <a:pt x="968" y="3758"/>
                    <a:pt x="968" y="3725"/>
                    <a:pt x="934" y="3692"/>
                  </a:cubicBezTo>
                  <a:lnTo>
                    <a:pt x="834" y="3692"/>
                  </a:lnTo>
                  <a:lnTo>
                    <a:pt x="134" y="4125"/>
                  </a:lnTo>
                  <a:cubicBezTo>
                    <a:pt x="101" y="4159"/>
                    <a:pt x="67" y="4192"/>
                    <a:pt x="34" y="4259"/>
                  </a:cubicBezTo>
                  <a:cubicBezTo>
                    <a:pt x="0" y="4292"/>
                    <a:pt x="0" y="4359"/>
                    <a:pt x="0" y="4426"/>
                  </a:cubicBezTo>
                  <a:cubicBezTo>
                    <a:pt x="0" y="4559"/>
                    <a:pt x="34" y="4692"/>
                    <a:pt x="101" y="4793"/>
                  </a:cubicBezTo>
                  <a:cubicBezTo>
                    <a:pt x="167" y="4926"/>
                    <a:pt x="267" y="4993"/>
                    <a:pt x="367" y="5059"/>
                  </a:cubicBezTo>
                  <a:cubicBezTo>
                    <a:pt x="462" y="5083"/>
                    <a:pt x="556" y="5107"/>
                    <a:pt x="662" y="5107"/>
                  </a:cubicBezTo>
                  <a:cubicBezTo>
                    <a:pt x="706" y="5107"/>
                    <a:pt x="752" y="5103"/>
                    <a:pt x="801" y="5093"/>
                  </a:cubicBezTo>
                  <a:cubicBezTo>
                    <a:pt x="1001" y="5059"/>
                    <a:pt x="1201" y="4993"/>
                    <a:pt x="1368" y="4859"/>
                  </a:cubicBezTo>
                  <a:cubicBezTo>
                    <a:pt x="1602" y="4759"/>
                    <a:pt x="1802" y="4592"/>
                    <a:pt x="1969" y="4426"/>
                  </a:cubicBezTo>
                  <a:cubicBezTo>
                    <a:pt x="2169" y="4225"/>
                    <a:pt x="2302" y="4059"/>
                    <a:pt x="2436" y="3859"/>
                  </a:cubicBezTo>
                  <a:cubicBezTo>
                    <a:pt x="2536" y="3658"/>
                    <a:pt x="2636" y="3458"/>
                    <a:pt x="2702" y="3225"/>
                  </a:cubicBezTo>
                  <a:cubicBezTo>
                    <a:pt x="2769" y="3025"/>
                    <a:pt x="2802" y="2824"/>
                    <a:pt x="2802" y="2624"/>
                  </a:cubicBezTo>
                  <a:cubicBezTo>
                    <a:pt x="2836" y="2357"/>
                    <a:pt x="2736" y="2057"/>
                    <a:pt x="2569" y="1857"/>
                  </a:cubicBezTo>
                  <a:cubicBezTo>
                    <a:pt x="2483" y="1729"/>
                    <a:pt x="2343" y="1669"/>
                    <a:pt x="2165" y="1669"/>
                  </a:cubicBezTo>
                  <a:cubicBezTo>
                    <a:pt x="2066" y="1669"/>
                    <a:pt x="1955" y="1688"/>
                    <a:pt x="1835" y="1724"/>
                  </a:cubicBezTo>
                  <a:lnTo>
                    <a:pt x="1401" y="1890"/>
                  </a:lnTo>
                  <a:lnTo>
                    <a:pt x="1168" y="1957"/>
                  </a:lnTo>
                  <a:cubicBezTo>
                    <a:pt x="1157" y="1968"/>
                    <a:pt x="1142" y="1972"/>
                    <a:pt x="1127" y="1972"/>
                  </a:cubicBezTo>
                  <a:cubicBezTo>
                    <a:pt x="1098" y="1972"/>
                    <a:pt x="1068" y="1957"/>
                    <a:pt x="1068" y="1957"/>
                  </a:cubicBezTo>
                  <a:cubicBezTo>
                    <a:pt x="1035" y="1890"/>
                    <a:pt x="1035" y="1857"/>
                    <a:pt x="1035" y="1824"/>
                  </a:cubicBezTo>
                  <a:cubicBezTo>
                    <a:pt x="1035" y="1724"/>
                    <a:pt x="1068" y="1657"/>
                    <a:pt x="1135" y="1590"/>
                  </a:cubicBezTo>
                  <a:cubicBezTo>
                    <a:pt x="1168" y="1490"/>
                    <a:pt x="1268" y="1457"/>
                    <a:pt x="1335" y="1390"/>
                  </a:cubicBezTo>
                  <a:cubicBezTo>
                    <a:pt x="1401" y="1357"/>
                    <a:pt x="1468" y="1323"/>
                    <a:pt x="1568" y="1323"/>
                  </a:cubicBezTo>
                  <a:cubicBezTo>
                    <a:pt x="1585" y="1307"/>
                    <a:pt x="1610" y="1298"/>
                    <a:pt x="1635" y="1298"/>
                  </a:cubicBezTo>
                  <a:cubicBezTo>
                    <a:pt x="1660" y="1298"/>
                    <a:pt x="1685" y="1307"/>
                    <a:pt x="1702" y="1323"/>
                  </a:cubicBezTo>
                  <a:lnTo>
                    <a:pt x="1802" y="1357"/>
                  </a:lnTo>
                  <a:cubicBezTo>
                    <a:pt x="1802" y="1373"/>
                    <a:pt x="1810" y="1382"/>
                    <a:pt x="1827" y="1382"/>
                  </a:cubicBezTo>
                  <a:cubicBezTo>
                    <a:pt x="1843" y="1382"/>
                    <a:pt x="1868" y="1373"/>
                    <a:pt x="1902" y="1357"/>
                  </a:cubicBezTo>
                  <a:lnTo>
                    <a:pt x="2569" y="956"/>
                  </a:lnTo>
                  <a:cubicBezTo>
                    <a:pt x="2602" y="923"/>
                    <a:pt x="2636" y="890"/>
                    <a:pt x="2669" y="823"/>
                  </a:cubicBezTo>
                  <a:cubicBezTo>
                    <a:pt x="2702" y="756"/>
                    <a:pt x="2702" y="690"/>
                    <a:pt x="2702" y="656"/>
                  </a:cubicBezTo>
                  <a:cubicBezTo>
                    <a:pt x="2702" y="523"/>
                    <a:pt x="2669" y="389"/>
                    <a:pt x="2602" y="256"/>
                  </a:cubicBezTo>
                  <a:cubicBezTo>
                    <a:pt x="2536" y="156"/>
                    <a:pt x="2436" y="89"/>
                    <a:pt x="2302" y="56"/>
                  </a:cubicBezTo>
                  <a:cubicBezTo>
                    <a:pt x="2224" y="17"/>
                    <a:pt x="2146" y="1"/>
                    <a:pt x="20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62"/>
            <p:cNvSpPr/>
            <p:nvPr/>
          </p:nvSpPr>
          <p:spPr>
            <a:xfrm>
              <a:off x="7492856" y="1069631"/>
              <a:ext cx="60970" cy="149504"/>
            </a:xfrm>
            <a:custGeom>
              <a:rect b="b" l="l" r="r" t="t"/>
              <a:pathLst>
                <a:path extrusionOk="0" h="7464" w="3036">
                  <a:moveTo>
                    <a:pt x="1726" y="1977"/>
                  </a:moveTo>
                  <a:cubicBezTo>
                    <a:pt x="1785" y="1977"/>
                    <a:pt x="1835" y="1993"/>
                    <a:pt x="1868" y="2027"/>
                  </a:cubicBezTo>
                  <a:cubicBezTo>
                    <a:pt x="1968" y="2127"/>
                    <a:pt x="2002" y="2260"/>
                    <a:pt x="2035" y="2394"/>
                  </a:cubicBezTo>
                  <a:cubicBezTo>
                    <a:pt x="2035" y="2560"/>
                    <a:pt x="2035" y="2761"/>
                    <a:pt x="2035" y="2927"/>
                  </a:cubicBezTo>
                  <a:cubicBezTo>
                    <a:pt x="2002" y="3127"/>
                    <a:pt x="1935" y="3294"/>
                    <a:pt x="1868" y="3461"/>
                  </a:cubicBezTo>
                  <a:cubicBezTo>
                    <a:pt x="1802" y="3628"/>
                    <a:pt x="1668" y="3795"/>
                    <a:pt x="1535" y="3895"/>
                  </a:cubicBezTo>
                  <a:cubicBezTo>
                    <a:pt x="1451" y="3928"/>
                    <a:pt x="1376" y="3945"/>
                    <a:pt x="1314" y="3945"/>
                  </a:cubicBezTo>
                  <a:cubicBezTo>
                    <a:pt x="1251" y="3945"/>
                    <a:pt x="1201" y="3928"/>
                    <a:pt x="1168" y="3895"/>
                  </a:cubicBezTo>
                  <a:cubicBezTo>
                    <a:pt x="1068" y="3761"/>
                    <a:pt x="1001" y="3628"/>
                    <a:pt x="1001" y="3461"/>
                  </a:cubicBezTo>
                  <a:cubicBezTo>
                    <a:pt x="1001" y="3394"/>
                    <a:pt x="1001" y="3328"/>
                    <a:pt x="1001" y="3261"/>
                  </a:cubicBezTo>
                  <a:lnTo>
                    <a:pt x="1001" y="3027"/>
                  </a:lnTo>
                  <a:cubicBezTo>
                    <a:pt x="1034" y="2827"/>
                    <a:pt x="1068" y="2627"/>
                    <a:pt x="1168" y="2460"/>
                  </a:cubicBezTo>
                  <a:cubicBezTo>
                    <a:pt x="1234" y="2260"/>
                    <a:pt x="1368" y="2127"/>
                    <a:pt x="1535" y="2027"/>
                  </a:cubicBezTo>
                  <a:cubicBezTo>
                    <a:pt x="1601" y="1993"/>
                    <a:pt x="1668" y="1977"/>
                    <a:pt x="1726" y="1977"/>
                  </a:cubicBezTo>
                  <a:close/>
                  <a:moveTo>
                    <a:pt x="2936" y="0"/>
                  </a:moveTo>
                  <a:cubicBezTo>
                    <a:pt x="2911" y="0"/>
                    <a:pt x="2886" y="9"/>
                    <a:pt x="2869" y="25"/>
                  </a:cubicBezTo>
                  <a:lnTo>
                    <a:pt x="2235" y="392"/>
                  </a:lnTo>
                  <a:cubicBezTo>
                    <a:pt x="2168" y="426"/>
                    <a:pt x="2135" y="459"/>
                    <a:pt x="2135" y="526"/>
                  </a:cubicBezTo>
                  <a:cubicBezTo>
                    <a:pt x="2102" y="592"/>
                    <a:pt x="2068" y="659"/>
                    <a:pt x="2068" y="726"/>
                  </a:cubicBezTo>
                  <a:lnTo>
                    <a:pt x="2068" y="893"/>
                  </a:lnTo>
                  <a:cubicBezTo>
                    <a:pt x="2035" y="859"/>
                    <a:pt x="2002" y="792"/>
                    <a:pt x="1968" y="759"/>
                  </a:cubicBezTo>
                  <a:cubicBezTo>
                    <a:pt x="1935" y="726"/>
                    <a:pt x="1868" y="692"/>
                    <a:pt x="1802" y="692"/>
                  </a:cubicBezTo>
                  <a:lnTo>
                    <a:pt x="1601" y="692"/>
                  </a:lnTo>
                  <a:cubicBezTo>
                    <a:pt x="1468" y="726"/>
                    <a:pt x="1368" y="759"/>
                    <a:pt x="1268" y="826"/>
                  </a:cubicBezTo>
                  <a:cubicBezTo>
                    <a:pt x="1101" y="926"/>
                    <a:pt x="934" y="1093"/>
                    <a:pt x="801" y="1226"/>
                  </a:cubicBezTo>
                  <a:cubicBezTo>
                    <a:pt x="634" y="1426"/>
                    <a:pt x="501" y="1626"/>
                    <a:pt x="401" y="1827"/>
                  </a:cubicBezTo>
                  <a:cubicBezTo>
                    <a:pt x="267" y="2060"/>
                    <a:pt x="200" y="2327"/>
                    <a:pt x="134" y="2594"/>
                  </a:cubicBezTo>
                  <a:cubicBezTo>
                    <a:pt x="34" y="2894"/>
                    <a:pt x="0" y="3194"/>
                    <a:pt x="0" y="3528"/>
                  </a:cubicBezTo>
                  <a:lnTo>
                    <a:pt x="0" y="3828"/>
                  </a:lnTo>
                  <a:lnTo>
                    <a:pt x="0" y="4128"/>
                  </a:lnTo>
                  <a:cubicBezTo>
                    <a:pt x="0" y="4395"/>
                    <a:pt x="34" y="4662"/>
                    <a:pt x="134" y="4929"/>
                  </a:cubicBezTo>
                  <a:cubicBezTo>
                    <a:pt x="167" y="5096"/>
                    <a:pt x="267" y="5262"/>
                    <a:pt x="401" y="5396"/>
                  </a:cubicBezTo>
                  <a:cubicBezTo>
                    <a:pt x="482" y="5450"/>
                    <a:pt x="586" y="5505"/>
                    <a:pt x="712" y="5505"/>
                  </a:cubicBezTo>
                  <a:cubicBezTo>
                    <a:pt x="741" y="5505"/>
                    <a:pt x="770" y="5502"/>
                    <a:pt x="801" y="5496"/>
                  </a:cubicBezTo>
                  <a:cubicBezTo>
                    <a:pt x="968" y="5496"/>
                    <a:pt x="1134" y="5429"/>
                    <a:pt x="1268" y="5362"/>
                  </a:cubicBezTo>
                  <a:cubicBezTo>
                    <a:pt x="1368" y="5296"/>
                    <a:pt x="1501" y="5196"/>
                    <a:pt x="1568" y="5129"/>
                  </a:cubicBezTo>
                  <a:cubicBezTo>
                    <a:pt x="1668" y="5062"/>
                    <a:pt x="1735" y="4962"/>
                    <a:pt x="1802" y="4862"/>
                  </a:cubicBezTo>
                  <a:cubicBezTo>
                    <a:pt x="1835" y="4795"/>
                    <a:pt x="1902" y="4729"/>
                    <a:pt x="1935" y="4629"/>
                  </a:cubicBezTo>
                  <a:cubicBezTo>
                    <a:pt x="1968" y="4562"/>
                    <a:pt x="2002" y="4462"/>
                    <a:pt x="2035" y="4395"/>
                  </a:cubicBezTo>
                  <a:lnTo>
                    <a:pt x="2035" y="4995"/>
                  </a:lnTo>
                  <a:cubicBezTo>
                    <a:pt x="2035" y="5196"/>
                    <a:pt x="2002" y="5396"/>
                    <a:pt x="1868" y="5563"/>
                  </a:cubicBezTo>
                  <a:cubicBezTo>
                    <a:pt x="1802" y="5696"/>
                    <a:pt x="1668" y="5829"/>
                    <a:pt x="1501" y="5929"/>
                  </a:cubicBezTo>
                  <a:cubicBezTo>
                    <a:pt x="1368" y="5996"/>
                    <a:pt x="1301" y="5996"/>
                    <a:pt x="1268" y="5996"/>
                  </a:cubicBezTo>
                  <a:cubicBezTo>
                    <a:pt x="1201" y="5963"/>
                    <a:pt x="1168" y="5929"/>
                    <a:pt x="1134" y="5863"/>
                  </a:cubicBezTo>
                  <a:cubicBezTo>
                    <a:pt x="1113" y="5798"/>
                    <a:pt x="1091" y="5761"/>
                    <a:pt x="1052" y="5761"/>
                  </a:cubicBezTo>
                  <a:cubicBezTo>
                    <a:pt x="1030" y="5761"/>
                    <a:pt x="1003" y="5772"/>
                    <a:pt x="968" y="5796"/>
                  </a:cubicBezTo>
                  <a:lnTo>
                    <a:pt x="234" y="6196"/>
                  </a:lnTo>
                  <a:cubicBezTo>
                    <a:pt x="200" y="6230"/>
                    <a:pt x="167" y="6296"/>
                    <a:pt x="134" y="6330"/>
                  </a:cubicBezTo>
                  <a:cubicBezTo>
                    <a:pt x="100" y="6396"/>
                    <a:pt x="100" y="6463"/>
                    <a:pt x="100" y="6530"/>
                  </a:cubicBezTo>
                  <a:cubicBezTo>
                    <a:pt x="100" y="6663"/>
                    <a:pt x="134" y="6797"/>
                    <a:pt x="167" y="6930"/>
                  </a:cubicBezTo>
                  <a:cubicBezTo>
                    <a:pt x="200" y="7097"/>
                    <a:pt x="267" y="7197"/>
                    <a:pt x="367" y="7330"/>
                  </a:cubicBezTo>
                  <a:cubicBezTo>
                    <a:pt x="501" y="7397"/>
                    <a:pt x="634" y="7464"/>
                    <a:pt x="801" y="7464"/>
                  </a:cubicBezTo>
                  <a:cubicBezTo>
                    <a:pt x="1068" y="7464"/>
                    <a:pt x="1301" y="7364"/>
                    <a:pt x="1501" y="7230"/>
                  </a:cubicBezTo>
                  <a:cubicBezTo>
                    <a:pt x="1735" y="7097"/>
                    <a:pt x="1935" y="6930"/>
                    <a:pt x="2135" y="6730"/>
                  </a:cubicBezTo>
                  <a:cubicBezTo>
                    <a:pt x="2335" y="6563"/>
                    <a:pt x="2502" y="6330"/>
                    <a:pt x="2602" y="6096"/>
                  </a:cubicBezTo>
                  <a:cubicBezTo>
                    <a:pt x="2902" y="5563"/>
                    <a:pt x="3036" y="4962"/>
                    <a:pt x="3036" y="4395"/>
                  </a:cubicBezTo>
                  <a:lnTo>
                    <a:pt x="3036" y="159"/>
                  </a:lnTo>
                  <a:cubicBezTo>
                    <a:pt x="3036" y="92"/>
                    <a:pt x="3036" y="59"/>
                    <a:pt x="3002" y="25"/>
                  </a:cubicBezTo>
                  <a:cubicBezTo>
                    <a:pt x="2986" y="9"/>
                    <a:pt x="2961" y="0"/>
                    <a:pt x="293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62"/>
            <p:cNvSpPr/>
            <p:nvPr/>
          </p:nvSpPr>
          <p:spPr>
            <a:xfrm>
              <a:off x="7563868" y="1038725"/>
              <a:ext cx="62316" cy="102253"/>
            </a:xfrm>
            <a:custGeom>
              <a:rect b="b" l="l" r="r" t="t"/>
              <a:pathLst>
                <a:path extrusionOk="0" h="5105" w="3103">
                  <a:moveTo>
                    <a:pt x="1777" y="1455"/>
                  </a:moveTo>
                  <a:cubicBezTo>
                    <a:pt x="1828" y="1455"/>
                    <a:pt x="1871" y="1472"/>
                    <a:pt x="1901" y="1502"/>
                  </a:cubicBezTo>
                  <a:cubicBezTo>
                    <a:pt x="2035" y="1602"/>
                    <a:pt x="2068" y="1768"/>
                    <a:pt x="2068" y="1935"/>
                  </a:cubicBezTo>
                  <a:lnTo>
                    <a:pt x="2068" y="2202"/>
                  </a:lnTo>
                  <a:lnTo>
                    <a:pt x="2068" y="2502"/>
                  </a:lnTo>
                  <a:cubicBezTo>
                    <a:pt x="2068" y="2736"/>
                    <a:pt x="2002" y="2936"/>
                    <a:pt x="1901" y="3103"/>
                  </a:cubicBezTo>
                  <a:cubicBezTo>
                    <a:pt x="1835" y="3303"/>
                    <a:pt x="1701" y="3436"/>
                    <a:pt x="1568" y="3536"/>
                  </a:cubicBezTo>
                  <a:cubicBezTo>
                    <a:pt x="1465" y="3578"/>
                    <a:pt x="1374" y="3606"/>
                    <a:pt x="1305" y="3606"/>
                  </a:cubicBezTo>
                  <a:cubicBezTo>
                    <a:pt x="1262" y="3606"/>
                    <a:pt x="1226" y="3595"/>
                    <a:pt x="1201" y="3570"/>
                  </a:cubicBezTo>
                  <a:cubicBezTo>
                    <a:pt x="1101" y="3436"/>
                    <a:pt x="1034" y="3303"/>
                    <a:pt x="1034" y="3136"/>
                  </a:cubicBezTo>
                  <a:cubicBezTo>
                    <a:pt x="1034" y="3036"/>
                    <a:pt x="1034" y="2936"/>
                    <a:pt x="1034" y="2836"/>
                  </a:cubicBezTo>
                  <a:lnTo>
                    <a:pt x="1034" y="2536"/>
                  </a:lnTo>
                  <a:cubicBezTo>
                    <a:pt x="1034" y="2302"/>
                    <a:pt x="1101" y="2102"/>
                    <a:pt x="1201" y="1935"/>
                  </a:cubicBezTo>
                  <a:cubicBezTo>
                    <a:pt x="1268" y="1768"/>
                    <a:pt x="1401" y="1635"/>
                    <a:pt x="1568" y="1535"/>
                  </a:cubicBezTo>
                  <a:cubicBezTo>
                    <a:pt x="1641" y="1480"/>
                    <a:pt x="1715" y="1455"/>
                    <a:pt x="1777" y="1455"/>
                  </a:cubicBezTo>
                  <a:close/>
                  <a:moveTo>
                    <a:pt x="2168" y="0"/>
                  </a:moveTo>
                  <a:cubicBezTo>
                    <a:pt x="1935" y="0"/>
                    <a:pt x="1735" y="67"/>
                    <a:pt x="1535" y="201"/>
                  </a:cubicBezTo>
                  <a:cubicBezTo>
                    <a:pt x="1301" y="334"/>
                    <a:pt x="1101" y="501"/>
                    <a:pt x="934" y="701"/>
                  </a:cubicBezTo>
                  <a:cubicBezTo>
                    <a:pt x="734" y="934"/>
                    <a:pt x="567" y="1168"/>
                    <a:pt x="434" y="1435"/>
                  </a:cubicBezTo>
                  <a:cubicBezTo>
                    <a:pt x="300" y="1702"/>
                    <a:pt x="200" y="1969"/>
                    <a:pt x="134" y="2269"/>
                  </a:cubicBezTo>
                  <a:cubicBezTo>
                    <a:pt x="67" y="2536"/>
                    <a:pt x="0" y="2802"/>
                    <a:pt x="0" y="3103"/>
                  </a:cubicBezTo>
                  <a:lnTo>
                    <a:pt x="0" y="3436"/>
                  </a:lnTo>
                  <a:lnTo>
                    <a:pt x="0" y="3770"/>
                  </a:lnTo>
                  <a:cubicBezTo>
                    <a:pt x="0" y="4003"/>
                    <a:pt x="67" y="4237"/>
                    <a:pt x="134" y="4470"/>
                  </a:cubicBezTo>
                  <a:cubicBezTo>
                    <a:pt x="200" y="4637"/>
                    <a:pt x="300" y="4804"/>
                    <a:pt x="434" y="4937"/>
                  </a:cubicBezTo>
                  <a:cubicBezTo>
                    <a:pt x="567" y="5037"/>
                    <a:pt x="734" y="5104"/>
                    <a:pt x="934" y="5104"/>
                  </a:cubicBezTo>
                  <a:cubicBezTo>
                    <a:pt x="1134" y="5071"/>
                    <a:pt x="1368" y="5004"/>
                    <a:pt x="1568" y="4871"/>
                  </a:cubicBezTo>
                  <a:cubicBezTo>
                    <a:pt x="1801" y="4737"/>
                    <a:pt x="2002" y="4570"/>
                    <a:pt x="2168" y="4370"/>
                  </a:cubicBezTo>
                  <a:cubicBezTo>
                    <a:pt x="2368" y="4170"/>
                    <a:pt x="2535" y="3937"/>
                    <a:pt x="2669" y="3670"/>
                  </a:cubicBezTo>
                  <a:cubicBezTo>
                    <a:pt x="2802" y="3403"/>
                    <a:pt x="2902" y="3136"/>
                    <a:pt x="2969" y="2836"/>
                  </a:cubicBezTo>
                  <a:cubicBezTo>
                    <a:pt x="3036" y="2569"/>
                    <a:pt x="3069" y="2269"/>
                    <a:pt x="3102" y="2002"/>
                  </a:cubicBezTo>
                  <a:lnTo>
                    <a:pt x="3102" y="1668"/>
                  </a:lnTo>
                  <a:lnTo>
                    <a:pt x="3102" y="1335"/>
                  </a:lnTo>
                  <a:cubicBezTo>
                    <a:pt x="3069" y="1101"/>
                    <a:pt x="3036" y="834"/>
                    <a:pt x="2936" y="601"/>
                  </a:cubicBezTo>
                  <a:cubicBezTo>
                    <a:pt x="2902" y="434"/>
                    <a:pt x="2769" y="267"/>
                    <a:pt x="2635" y="167"/>
                  </a:cubicBezTo>
                  <a:cubicBezTo>
                    <a:pt x="2502" y="34"/>
                    <a:pt x="2335" y="0"/>
                    <a:pt x="21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62"/>
            <p:cNvSpPr/>
            <p:nvPr/>
          </p:nvSpPr>
          <p:spPr>
            <a:xfrm>
              <a:off x="7636888" y="978755"/>
              <a:ext cx="20103" cy="130816"/>
            </a:xfrm>
            <a:custGeom>
              <a:rect b="b" l="l" r="r" t="t"/>
              <a:pathLst>
                <a:path extrusionOk="0" h="6531" w="1001">
                  <a:moveTo>
                    <a:pt x="917" y="1"/>
                  </a:moveTo>
                  <a:cubicBezTo>
                    <a:pt x="901" y="1"/>
                    <a:pt x="884" y="9"/>
                    <a:pt x="867" y="26"/>
                  </a:cubicBezTo>
                  <a:lnTo>
                    <a:pt x="167" y="426"/>
                  </a:lnTo>
                  <a:cubicBezTo>
                    <a:pt x="100" y="459"/>
                    <a:pt x="67" y="526"/>
                    <a:pt x="33" y="559"/>
                  </a:cubicBezTo>
                  <a:cubicBezTo>
                    <a:pt x="0" y="626"/>
                    <a:pt x="0" y="693"/>
                    <a:pt x="0" y="760"/>
                  </a:cubicBezTo>
                  <a:lnTo>
                    <a:pt x="0" y="4496"/>
                  </a:lnTo>
                  <a:cubicBezTo>
                    <a:pt x="0" y="4562"/>
                    <a:pt x="0" y="4596"/>
                    <a:pt x="33" y="4662"/>
                  </a:cubicBezTo>
                  <a:lnTo>
                    <a:pt x="167" y="4662"/>
                  </a:lnTo>
                  <a:lnTo>
                    <a:pt x="867" y="4229"/>
                  </a:lnTo>
                  <a:cubicBezTo>
                    <a:pt x="901" y="4195"/>
                    <a:pt x="934" y="4162"/>
                    <a:pt x="967" y="4095"/>
                  </a:cubicBezTo>
                  <a:cubicBezTo>
                    <a:pt x="1001" y="4029"/>
                    <a:pt x="1001" y="3962"/>
                    <a:pt x="1001" y="3928"/>
                  </a:cubicBezTo>
                  <a:lnTo>
                    <a:pt x="1001" y="159"/>
                  </a:lnTo>
                  <a:cubicBezTo>
                    <a:pt x="1001" y="92"/>
                    <a:pt x="1001" y="59"/>
                    <a:pt x="967" y="26"/>
                  </a:cubicBezTo>
                  <a:cubicBezTo>
                    <a:pt x="951" y="9"/>
                    <a:pt x="934" y="1"/>
                    <a:pt x="917" y="1"/>
                  </a:cubicBezTo>
                  <a:close/>
                  <a:moveTo>
                    <a:pt x="917" y="4737"/>
                  </a:moveTo>
                  <a:cubicBezTo>
                    <a:pt x="901" y="4737"/>
                    <a:pt x="884" y="4746"/>
                    <a:pt x="867" y="4762"/>
                  </a:cubicBezTo>
                  <a:lnTo>
                    <a:pt x="167" y="5196"/>
                  </a:lnTo>
                  <a:cubicBezTo>
                    <a:pt x="100" y="5196"/>
                    <a:pt x="67" y="5263"/>
                    <a:pt x="33" y="5296"/>
                  </a:cubicBezTo>
                  <a:cubicBezTo>
                    <a:pt x="0" y="5363"/>
                    <a:pt x="0" y="5430"/>
                    <a:pt x="0" y="5496"/>
                  </a:cubicBezTo>
                  <a:lnTo>
                    <a:pt x="0" y="6364"/>
                  </a:lnTo>
                  <a:cubicBezTo>
                    <a:pt x="0" y="6430"/>
                    <a:pt x="0" y="6464"/>
                    <a:pt x="33" y="6530"/>
                  </a:cubicBezTo>
                  <a:lnTo>
                    <a:pt x="167" y="6530"/>
                  </a:lnTo>
                  <a:lnTo>
                    <a:pt x="867" y="6097"/>
                  </a:lnTo>
                  <a:cubicBezTo>
                    <a:pt x="901" y="6063"/>
                    <a:pt x="934" y="6030"/>
                    <a:pt x="967" y="5963"/>
                  </a:cubicBezTo>
                  <a:cubicBezTo>
                    <a:pt x="1001" y="5897"/>
                    <a:pt x="1001" y="5830"/>
                    <a:pt x="1001" y="5763"/>
                  </a:cubicBezTo>
                  <a:lnTo>
                    <a:pt x="1001" y="4896"/>
                  </a:lnTo>
                  <a:cubicBezTo>
                    <a:pt x="1001" y="4862"/>
                    <a:pt x="1001" y="4796"/>
                    <a:pt x="967" y="4762"/>
                  </a:cubicBezTo>
                  <a:cubicBezTo>
                    <a:pt x="951" y="4746"/>
                    <a:pt x="934" y="4737"/>
                    <a:pt x="917" y="4737"/>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1" name="Google Shape;2071;p62"/>
          <p:cNvSpPr txBox="1"/>
          <p:nvPr>
            <p:ph idx="4294967295" type="title"/>
          </p:nvPr>
        </p:nvSpPr>
        <p:spPr>
          <a:xfrm>
            <a:off x="592650" y="970425"/>
            <a:ext cx="4032000" cy="947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GB" sz="4700"/>
              <a:t>Thank You!</a:t>
            </a:r>
            <a:endParaRPr sz="4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455875" y="22125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solidFill>
                  <a:schemeClr val="accent3"/>
                </a:solidFill>
              </a:rPr>
              <a:t>Contents</a:t>
            </a:r>
            <a:endParaRPr>
              <a:solidFill>
                <a:schemeClr val="accent3"/>
              </a:solidFill>
            </a:endParaRPr>
          </a:p>
        </p:txBody>
      </p:sp>
      <p:sp>
        <p:nvSpPr>
          <p:cNvPr id="256" name="Google Shape;256;p39"/>
          <p:cNvSpPr txBox="1"/>
          <p:nvPr>
            <p:ph idx="1" type="body"/>
          </p:nvPr>
        </p:nvSpPr>
        <p:spPr>
          <a:xfrm>
            <a:off x="324175" y="1242650"/>
            <a:ext cx="8363400" cy="3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Be Vietnam"/>
                <a:ea typeface="Be Vietnam"/>
                <a:cs typeface="Be Vietnam"/>
                <a:sym typeface="Be Vietnam"/>
              </a:rPr>
              <a:t>1. Introduction	</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2. Objectives of our work</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3. Methodology</a:t>
            </a:r>
            <a:endParaRPr b="1"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4.Implementation</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5.Snapshots of Implementation</a:t>
            </a:r>
            <a:endParaRPr b="1" sz="1800">
              <a:latin typeface="Be Vietnam"/>
              <a:ea typeface="Be Vietnam"/>
              <a:cs typeface="Be Vietnam"/>
              <a:sym typeface="Be Vietnam"/>
            </a:endParaRPr>
          </a:p>
          <a:p>
            <a:pPr indent="0" lvl="0" marL="0" rtl="0" algn="l">
              <a:spcBef>
                <a:spcPts val="1600"/>
              </a:spcBef>
              <a:spcAft>
                <a:spcPts val="0"/>
              </a:spcAft>
              <a:buClr>
                <a:schemeClr val="dk1"/>
              </a:buClr>
              <a:buSzPts val="1100"/>
              <a:buFont typeface="Arial"/>
              <a:buNone/>
            </a:pPr>
            <a:r>
              <a:rPr b="1" lang="en-GB" sz="1800">
                <a:solidFill>
                  <a:schemeClr val="dk1"/>
                </a:solidFill>
                <a:latin typeface="Be Vietnam"/>
                <a:ea typeface="Be Vietnam"/>
                <a:cs typeface="Be Vietnam"/>
                <a:sym typeface="Be Vietnam"/>
              </a:rPr>
              <a:t>6. Work Plan For Phase II</a:t>
            </a:r>
            <a:endParaRPr b="1" sz="1800">
              <a:latin typeface="Be Vietnam"/>
              <a:ea typeface="Be Vietnam"/>
              <a:cs typeface="Be Vietnam"/>
              <a:sym typeface="Be Vietnam"/>
            </a:endParaRPr>
          </a:p>
          <a:p>
            <a:pPr indent="0" lvl="0" marL="0" rtl="0" algn="l">
              <a:spcBef>
                <a:spcPts val="1600"/>
              </a:spcBef>
              <a:spcAft>
                <a:spcPts val="0"/>
              </a:spcAft>
              <a:buNone/>
            </a:pPr>
            <a:r>
              <a:rPr b="1" lang="en-GB" sz="1800">
                <a:latin typeface="Be Vietnam"/>
                <a:ea typeface="Be Vietnam"/>
                <a:cs typeface="Be Vietnam"/>
                <a:sym typeface="Be Vietnam"/>
              </a:rPr>
              <a:t>7.Conclusion</a:t>
            </a:r>
            <a:endParaRPr b="1" sz="1800">
              <a:latin typeface="Be Vietnam"/>
              <a:ea typeface="Be Vietnam"/>
              <a:cs typeface="Be Vietnam"/>
              <a:sym typeface="Be Vietnam"/>
            </a:endParaRPr>
          </a:p>
          <a:p>
            <a:pPr indent="0" lvl="0" marL="0" rtl="0" algn="l">
              <a:spcBef>
                <a:spcPts val="1600"/>
              </a:spcBef>
              <a:spcAft>
                <a:spcPts val="0"/>
              </a:spcAft>
              <a:buNone/>
            </a:pPr>
            <a:r>
              <a:t/>
            </a:r>
            <a:endParaRPr b="1" sz="1800">
              <a:latin typeface="Be Vietnam"/>
              <a:ea typeface="Be Vietnam"/>
              <a:cs typeface="Be Vietnam"/>
              <a:sym typeface="Be Vietnam"/>
            </a:endParaRPr>
          </a:p>
          <a:p>
            <a:pPr indent="0" lvl="0" marL="0" rtl="0" algn="l">
              <a:spcBef>
                <a:spcPts val="1600"/>
              </a:spcBef>
              <a:spcAft>
                <a:spcPts val="1600"/>
              </a:spcAft>
              <a:buNone/>
            </a:pPr>
            <a:r>
              <a:rPr b="1" lang="en-GB" sz="1400"/>
              <a:t>	</a:t>
            </a:r>
            <a:endParaRPr b="1"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idx="2" type="title"/>
          </p:nvPr>
        </p:nvSpPr>
        <p:spPr>
          <a:xfrm flipH="1">
            <a:off x="137200" y="3999350"/>
            <a:ext cx="1635300" cy="988500"/>
          </a:xfrm>
          <a:prstGeom prst="rect">
            <a:avLst/>
          </a:prstGeom>
        </p:spPr>
        <p:txBody>
          <a:bodyPr anchorCtr="0" anchor="b" bIns="91425" lIns="91425" spcFirstLastPara="1" rIns="112550" wrap="square" tIns="91425">
            <a:noAutofit/>
          </a:bodyPr>
          <a:lstStyle/>
          <a:p>
            <a:pPr indent="0" lvl="0" marL="0" rtl="0" algn="l">
              <a:spcBef>
                <a:spcPts val="0"/>
              </a:spcBef>
              <a:spcAft>
                <a:spcPts val="0"/>
              </a:spcAft>
              <a:buNone/>
            </a:pPr>
            <a:r>
              <a:rPr lang="en-GB" sz="4100"/>
              <a:t>01</a:t>
            </a:r>
            <a:endParaRPr sz="4100"/>
          </a:p>
        </p:txBody>
      </p:sp>
      <p:sp>
        <p:nvSpPr>
          <p:cNvPr id="262" name="Google Shape;262;p40"/>
          <p:cNvSpPr txBox="1"/>
          <p:nvPr>
            <p:ph type="title"/>
          </p:nvPr>
        </p:nvSpPr>
        <p:spPr>
          <a:xfrm flipH="1">
            <a:off x="137325" y="720000"/>
            <a:ext cx="5547600" cy="185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3"/>
                </a:solidFill>
              </a:rPr>
              <a:t>INTRODUCTION</a:t>
            </a:r>
            <a:endParaRPr>
              <a:solidFill>
                <a:schemeClr val="accent3"/>
              </a:solidFill>
            </a:endParaRPr>
          </a:p>
        </p:txBody>
      </p:sp>
      <p:grpSp>
        <p:nvGrpSpPr>
          <p:cNvPr id="263" name="Google Shape;263;p40"/>
          <p:cNvGrpSpPr/>
          <p:nvPr/>
        </p:nvGrpSpPr>
        <p:grpSpPr>
          <a:xfrm>
            <a:off x="5313079" y="871955"/>
            <a:ext cx="3093441" cy="2952953"/>
            <a:chOff x="1410350" y="458825"/>
            <a:chExt cx="4602650" cy="4394275"/>
          </a:xfrm>
        </p:grpSpPr>
        <p:sp>
          <p:nvSpPr>
            <p:cNvPr id="264" name="Google Shape;264;p40"/>
            <p:cNvSpPr/>
            <p:nvPr/>
          </p:nvSpPr>
          <p:spPr>
            <a:xfrm>
              <a:off x="1758925" y="3935750"/>
              <a:ext cx="1210050" cy="698875"/>
            </a:xfrm>
            <a:custGeom>
              <a:rect b="b" l="l" r="r" t="t"/>
              <a:pathLst>
                <a:path extrusionOk="0" h="27955" w="48402">
                  <a:moveTo>
                    <a:pt x="24185" y="1"/>
                  </a:moveTo>
                  <a:cubicBezTo>
                    <a:pt x="10842" y="1"/>
                    <a:pt x="1" y="6272"/>
                    <a:pt x="1" y="13978"/>
                  </a:cubicBezTo>
                  <a:cubicBezTo>
                    <a:pt x="1" y="21716"/>
                    <a:pt x="10842" y="27954"/>
                    <a:pt x="24185" y="27954"/>
                  </a:cubicBezTo>
                  <a:cubicBezTo>
                    <a:pt x="37561" y="27954"/>
                    <a:pt x="48402" y="21716"/>
                    <a:pt x="48402" y="13978"/>
                  </a:cubicBezTo>
                  <a:cubicBezTo>
                    <a:pt x="48402" y="6272"/>
                    <a:pt x="37561" y="1"/>
                    <a:pt x="2418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0"/>
            <p:cNvSpPr/>
            <p:nvPr/>
          </p:nvSpPr>
          <p:spPr>
            <a:xfrm>
              <a:off x="1522225" y="3195650"/>
              <a:ext cx="531950" cy="799350"/>
            </a:xfrm>
            <a:custGeom>
              <a:rect b="b" l="l" r="r" t="t"/>
              <a:pathLst>
                <a:path extrusionOk="0" h="31974" w="21278">
                  <a:moveTo>
                    <a:pt x="6424" y="0"/>
                  </a:moveTo>
                  <a:cubicBezTo>
                    <a:pt x="2958" y="0"/>
                    <a:pt x="1" y="2810"/>
                    <a:pt x="2797" y="6522"/>
                  </a:cubicBezTo>
                  <a:cubicBezTo>
                    <a:pt x="6366" y="11258"/>
                    <a:pt x="16374" y="17830"/>
                    <a:pt x="15973" y="29872"/>
                  </a:cubicBezTo>
                  <a:lnTo>
                    <a:pt x="20677" y="31973"/>
                  </a:lnTo>
                  <a:cubicBezTo>
                    <a:pt x="20677" y="31973"/>
                    <a:pt x="21277" y="23267"/>
                    <a:pt x="20043" y="16462"/>
                  </a:cubicBezTo>
                  <a:cubicBezTo>
                    <a:pt x="18775" y="9691"/>
                    <a:pt x="13605" y="2852"/>
                    <a:pt x="9302" y="684"/>
                  </a:cubicBezTo>
                  <a:cubicBezTo>
                    <a:pt x="8377" y="215"/>
                    <a:pt x="7381" y="0"/>
                    <a:pt x="642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40"/>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40"/>
            <p:cNvSpPr/>
            <p:nvPr/>
          </p:nvSpPr>
          <p:spPr>
            <a:xfrm>
              <a:off x="1410350" y="3567025"/>
              <a:ext cx="682175" cy="701325"/>
            </a:xfrm>
            <a:custGeom>
              <a:rect b="b" l="l" r="r" t="t"/>
              <a:pathLst>
                <a:path extrusionOk="0" h="28053" w="27287">
                  <a:moveTo>
                    <a:pt x="4462" y="1"/>
                  </a:moveTo>
                  <a:cubicBezTo>
                    <a:pt x="3571" y="1"/>
                    <a:pt x="2727" y="247"/>
                    <a:pt x="2035" y="873"/>
                  </a:cubicBezTo>
                  <a:cubicBezTo>
                    <a:pt x="0" y="2641"/>
                    <a:pt x="2736" y="6244"/>
                    <a:pt x="4870" y="7878"/>
                  </a:cubicBezTo>
                  <a:cubicBezTo>
                    <a:pt x="5971" y="8712"/>
                    <a:pt x="6271" y="9379"/>
                    <a:pt x="5471" y="10480"/>
                  </a:cubicBezTo>
                  <a:cubicBezTo>
                    <a:pt x="5004" y="11114"/>
                    <a:pt x="4770" y="11514"/>
                    <a:pt x="4303" y="12148"/>
                  </a:cubicBezTo>
                  <a:cubicBezTo>
                    <a:pt x="3870" y="12748"/>
                    <a:pt x="3670" y="13516"/>
                    <a:pt x="3736" y="14250"/>
                  </a:cubicBezTo>
                  <a:cubicBezTo>
                    <a:pt x="3903" y="15384"/>
                    <a:pt x="4837" y="16184"/>
                    <a:pt x="5871" y="16651"/>
                  </a:cubicBezTo>
                  <a:cubicBezTo>
                    <a:pt x="6905" y="17085"/>
                    <a:pt x="8006" y="17285"/>
                    <a:pt x="9007" y="17785"/>
                  </a:cubicBezTo>
                  <a:cubicBezTo>
                    <a:pt x="9841" y="18186"/>
                    <a:pt x="10474" y="18886"/>
                    <a:pt x="10741" y="19787"/>
                  </a:cubicBezTo>
                  <a:cubicBezTo>
                    <a:pt x="10975" y="20721"/>
                    <a:pt x="10808" y="21688"/>
                    <a:pt x="10741" y="22656"/>
                  </a:cubicBezTo>
                  <a:cubicBezTo>
                    <a:pt x="10608" y="24890"/>
                    <a:pt x="11709" y="26258"/>
                    <a:pt x="13243" y="27192"/>
                  </a:cubicBezTo>
                  <a:cubicBezTo>
                    <a:pt x="14207" y="27802"/>
                    <a:pt x="15264" y="28052"/>
                    <a:pt x="16345" y="28052"/>
                  </a:cubicBezTo>
                  <a:cubicBezTo>
                    <a:pt x="17097" y="28052"/>
                    <a:pt x="17861" y="27931"/>
                    <a:pt x="18614" y="27726"/>
                  </a:cubicBezTo>
                  <a:cubicBezTo>
                    <a:pt x="20815" y="27059"/>
                    <a:pt x="22817" y="25891"/>
                    <a:pt x="24451" y="24290"/>
                  </a:cubicBezTo>
                  <a:cubicBezTo>
                    <a:pt x="26152" y="22656"/>
                    <a:pt x="27286" y="20254"/>
                    <a:pt x="26819" y="17919"/>
                  </a:cubicBezTo>
                  <a:cubicBezTo>
                    <a:pt x="26453" y="16151"/>
                    <a:pt x="25185" y="14650"/>
                    <a:pt x="23717" y="13582"/>
                  </a:cubicBezTo>
                  <a:cubicBezTo>
                    <a:pt x="22850" y="12949"/>
                    <a:pt x="21849" y="12382"/>
                    <a:pt x="21349" y="11414"/>
                  </a:cubicBezTo>
                  <a:cubicBezTo>
                    <a:pt x="20715" y="10213"/>
                    <a:pt x="21082" y="8746"/>
                    <a:pt x="20882" y="7411"/>
                  </a:cubicBezTo>
                  <a:cubicBezTo>
                    <a:pt x="20648" y="5977"/>
                    <a:pt x="19748" y="4743"/>
                    <a:pt x="18480" y="4076"/>
                  </a:cubicBezTo>
                  <a:cubicBezTo>
                    <a:pt x="17012" y="3308"/>
                    <a:pt x="15311" y="3375"/>
                    <a:pt x="13710" y="3275"/>
                  </a:cubicBezTo>
                  <a:cubicBezTo>
                    <a:pt x="12242" y="3242"/>
                    <a:pt x="10808" y="2741"/>
                    <a:pt x="9607" y="1941"/>
                  </a:cubicBezTo>
                  <a:cubicBezTo>
                    <a:pt x="8287" y="1023"/>
                    <a:pt x="6277" y="1"/>
                    <a:pt x="44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40"/>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0"/>
            <p:cNvSpPr/>
            <p:nvPr/>
          </p:nvSpPr>
          <p:spPr>
            <a:xfrm>
              <a:off x="1974075" y="2335450"/>
              <a:ext cx="836375" cy="2011275"/>
            </a:xfrm>
            <a:custGeom>
              <a:rect b="b" l="l" r="r" t="t"/>
              <a:pathLst>
                <a:path extrusionOk="0" h="80451" w="33455">
                  <a:moveTo>
                    <a:pt x="7473" y="0"/>
                  </a:moveTo>
                  <a:cubicBezTo>
                    <a:pt x="4671" y="5905"/>
                    <a:pt x="4170" y="9440"/>
                    <a:pt x="4037" y="14444"/>
                  </a:cubicBezTo>
                  <a:cubicBezTo>
                    <a:pt x="3837" y="24818"/>
                    <a:pt x="2869" y="37060"/>
                    <a:pt x="2869" y="37060"/>
                  </a:cubicBezTo>
                  <a:cubicBezTo>
                    <a:pt x="2736" y="38228"/>
                    <a:pt x="1702" y="40596"/>
                    <a:pt x="935" y="45766"/>
                  </a:cubicBezTo>
                  <a:cubicBezTo>
                    <a:pt x="34" y="51804"/>
                    <a:pt x="601" y="67716"/>
                    <a:pt x="601" y="67716"/>
                  </a:cubicBezTo>
                  <a:lnTo>
                    <a:pt x="568" y="68449"/>
                  </a:lnTo>
                  <a:cubicBezTo>
                    <a:pt x="534" y="69283"/>
                    <a:pt x="1" y="76122"/>
                    <a:pt x="334" y="78356"/>
                  </a:cubicBezTo>
                  <a:cubicBezTo>
                    <a:pt x="556" y="79687"/>
                    <a:pt x="1415" y="80451"/>
                    <a:pt x="2281" y="80451"/>
                  </a:cubicBezTo>
                  <a:cubicBezTo>
                    <a:pt x="3109" y="80451"/>
                    <a:pt x="3944" y="79754"/>
                    <a:pt x="4237" y="78190"/>
                  </a:cubicBezTo>
                  <a:cubicBezTo>
                    <a:pt x="4537" y="76655"/>
                    <a:pt x="4904" y="69350"/>
                    <a:pt x="4938" y="68650"/>
                  </a:cubicBezTo>
                  <a:lnTo>
                    <a:pt x="5004" y="68116"/>
                  </a:lnTo>
                  <a:cubicBezTo>
                    <a:pt x="5204" y="66615"/>
                    <a:pt x="5538" y="65581"/>
                    <a:pt x="6172" y="63312"/>
                  </a:cubicBezTo>
                  <a:cubicBezTo>
                    <a:pt x="7906" y="57208"/>
                    <a:pt x="10675" y="43765"/>
                    <a:pt x="11509" y="39162"/>
                  </a:cubicBezTo>
                  <a:cubicBezTo>
                    <a:pt x="12176" y="35392"/>
                    <a:pt x="14211" y="27987"/>
                    <a:pt x="15312" y="24051"/>
                  </a:cubicBezTo>
                  <a:lnTo>
                    <a:pt x="17914" y="39962"/>
                  </a:lnTo>
                  <a:cubicBezTo>
                    <a:pt x="17914" y="39962"/>
                    <a:pt x="17713" y="43131"/>
                    <a:pt x="17713" y="45433"/>
                  </a:cubicBezTo>
                  <a:cubicBezTo>
                    <a:pt x="17713" y="50236"/>
                    <a:pt x="21149" y="63879"/>
                    <a:pt x="21283" y="65547"/>
                  </a:cubicBezTo>
                  <a:cubicBezTo>
                    <a:pt x="21082" y="66348"/>
                    <a:pt x="20615" y="66882"/>
                    <a:pt x="20615" y="68283"/>
                  </a:cubicBezTo>
                  <a:cubicBezTo>
                    <a:pt x="20615" y="69083"/>
                    <a:pt x="21316" y="70117"/>
                    <a:pt x="23084" y="72586"/>
                  </a:cubicBezTo>
                  <a:cubicBezTo>
                    <a:pt x="23618" y="73286"/>
                    <a:pt x="23951" y="75788"/>
                    <a:pt x="24452" y="76488"/>
                  </a:cubicBezTo>
                  <a:cubicBezTo>
                    <a:pt x="25219" y="77589"/>
                    <a:pt x="27921" y="78290"/>
                    <a:pt x="29689" y="78523"/>
                  </a:cubicBezTo>
                  <a:cubicBezTo>
                    <a:pt x="29903" y="78553"/>
                    <a:pt x="30127" y="78568"/>
                    <a:pt x="30352" y="78568"/>
                  </a:cubicBezTo>
                  <a:cubicBezTo>
                    <a:pt x="31876" y="78568"/>
                    <a:pt x="33454" y="77898"/>
                    <a:pt x="32524" y="76822"/>
                  </a:cubicBezTo>
                  <a:cubicBezTo>
                    <a:pt x="32190" y="76355"/>
                    <a:pt x="29722" y="74153"/>
                    <a:pt x="29355" y="73720"/>
                  </a:cubicBezTo>
                  <a:cubicBezTo>
                    <a:pt x="28221" y="72352"/>
                    <a:pt x="27320" y="70818"/>
                    <a:pt x="26686" y="69183"/>
                  </a:cubicBezTo>
                  <a:cubicBezTo>
                    <a:pt x="26186" y="67882"/>
                    <a:pt x="26019" y="67315"/>
                    <a:pt x="26019" y="66548"/>
                  </a:cubicBezTo>
                  <a:lnTo>
                    <a:pt x="26053" y="65814"/>
                  </a:lnTo>
                  <a:cubicBezTo>
                    <a:pt x="26053" y="65814"/>
                    <a:pt x="26553" y="53872"/>
                    <a:pt x="26453" y="40196"/>
                  </a:cubicBezTo>
                  <a:cubicBezTo>
                    <a:pt x="26353" y="24585"/>
                    <a:pt x="24952" y="6739"/>
                    <a:pt x="24618" y="4103"/>
                  </a:cubicBezTo>
                  <a:lnTo>
                    <a:pt x="7473" y="0"/>
                  </a:ln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0"/>
            <p:cNvSpPr/>
            <p:nvPr/>
          </p:nvSpPr>
          <p:spPr>
            <a:xfrm>
              <a:off x="1978250" y="2292075"/>
              <a:ext cx="671350" cy="1469500"/>
            </a:xfrm>
            <a:custGeom>
              <a:rect b="b" l="l" r="r" t="t"/>
              <a:pathLst>
                <a:path extrusionOk="0" h="58780" w="26854">
                  <a:moveTo>
                    <a:pt x="6372" y="1"/>
                  </a:moveTo>
                  <a:lnTo>
                    <a:pt x="6272" y="1102"/>
                  </a:lnTo>
                  <a:cubicBezTo>
                    <a:pt x="5404" y="3136"/>
                    <a:pt x="3370" y="5805"/>
                    <a:pt x="2369" y="11042"/>
                  </a:cubicBezTo>
                  <a:cubicBezTo>
                    <a:pt x="1869" y="13644"/>
                    <a:pt x="2069" y="16179"/>
                    <a:pt x="2035" y="19748"/>
                  </a:cubicBezTo>
                  <a:cubicBezTo>
                    <a:pt x="2002" y="24952"/>
                    <a:pt x="2669" y="35560"/>
                    <a:pt x="2469" y="37961"/>
                  </a:cubicBezTo>
                  <a:cubicBezTo>
                    <a:pt x="2269" y="40363"/>
                    <a:pt x="1035" y="43198"/>
                    <a:pt x="534" y="46834"/>
                  </a:cubicBezTo>
                  <a:cubicBezTo>
                    <a:pt x="1" y="50504"/>
                    <a:pt x="67" y="57175"/>
                    <a:pt x="67" y="57175"/>
                  </a:cubicBezTo>
                  <a:cubicBezTo>
                    <a:pt x="67" y="57175"/>
                    <a:pt x="1068" y="58376"/>
                    <a:pt x="3570" y="58743"/>
                  </a:cubicBezTo>
                  <a:cubicBezTo>
                    <a:pt x="3808" y="58768"/>
                    <a:pt x="4047" y="58780"/>
                    <a:pt x="4285" y="58780"/>
                  </a:cubicBezTo>
                  <a:cubicBezTo>
                    <a:pt x="5643" y="58780"/>
                    <a:pt x="6976" y="58380"/>
                    <a:pt x="8140" y="57642"/>
                  </a:cubicBezTo>
                  <a:cubicBezTo>
                    <a:pt x="8140" y="57642"/>
                    <a:pt x="11442" y="44633"/>
                    <a:pt x="11809" y="42831"/>
                  </a:cubicBezTo>
                  <a:cubicBezTo>
                    <a:pt x="12209" y="40997"/>
                    <a:pt x="15111" y="26553"/>
                    <a:pt x="15111" y="26553"/>
                  </a:cubicBezTo>
                  <a:lnTo>
                    <a:pt x="17280" y="41831"/>
                  </a:lnTo>
                  <a:cubicBezTo>
                    <a:pt x="17079" y="43832"/>
                    <a:pt x="17046" y="45800"/>
                    <a:pt x="17179" y="47768"/>
                  </a:cubicBezTo>
                  <a:cubicBezTo>
                    <a:pt x="17380" y="51438"/>
                    <a:pt x="18914" y="56641"/>
                    <a:pt x="18914" y="56641"/>
                  </a:cubicBezTo>
                  <a:cubicBezTo>
                    <a:pt x="18914" y="56641"/>
                    <a:pt x="19719" y="57417"/>
                    <a:pt x="22006" y="57417"/>
                  </a:cubicBezTo>
                  <a:cubicBezTo>
                    <a:pt x="22138" y="57417"/>
                    <a:pt x="22275" y="57414"/>
                    <a:pt x="22417" y="57409"/>
                  </a:cubicBezTo>
                  <a:cubicBezTo>
                    <a:pt x="25018" y="57342"/>
                    <a:pt x="26186" y="56508"/>
                    <a:pt x="26186" y="56508"/>
                  </a:cubicBezTo>
                  <a:cubicBezTo>
                    <a:pt x="26186" y="56508"/>
                    <a:pt x="26620" y="42998"/>
                    <a:pt x="26753" y="30323"/>
                  </a:cubicBezTo>
                  <a:cubicBezTo>
                    <a:pt x="26853" y="20983"/>
                    <a:pt x="26019" y="7840"/>
                    <a:pt x="23984" y="1635"/>
                  </a:cubicBezTo>
                  <a:lnTo>
                    <a:pt x="24018" y="334"/>
                  </a:lnTo>
                  <a:lnTo>
                    <a:pt x="24018" y="334"/>
                  </a:lnTo>
                  <a:cubicBezTo>
                    <a:pt x="21847" y="1734"/>
                    <a:pt x="18833" y="2290"/>
                    <a:pt x="15867" y="2290"/>
                  </a:cubicBezTo>
                  <a:cubicBezTo>
                    <a:pt x="11906" y="2290"/>
                    <a:pt x="8031" y="1298"/>
                    <a:pt x="63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40"/>
            <p:cNvSpPr/>
            <p:nvPr/>
          </p:nvSpPr>
          <p:spPr>
            <a:xfrm>
              <a:off x="1939900" y="4028325"/>
              <a:ext cx="185150" cy="429850"/>
            </a:xfrm>
            <a:custGeom>
              <a:rect b="b" l="l" r="r" t="t"/>
              <a:pathLst>
                <a:path extrusionOk="0" h="17194" w="7406">
                  <a:moveTo>
                    <a:pt x="1968" y="1"/>
                  </a:moveTo>
                  <a:cubicBezTo>
                    <a:pt x="1168" y="1"/>
                    <a:pt x="1668" y="3136"/>
                    <a:pt x="1434" y="5138"/>
                  </a:cubicBezTo>
                  <a:cubicBezTo>
                    <a:pt x="1201" y="7272"/>
                    <a:pt x="467" y="8840"/>
                    <a:pt x="234" y="10608"/>
                  </a:cubicBezTo>
                  <a:cubicBezTo>
                    <a:pt x="0" y="12643"/>
                    <a:pt x="167" y="13477"/>
                    <a:pt x="867" y="15145"/>
                  </a:cubicBezTo>
                  <a:cubicBezTo>
                    <a:pt x="1238" y="16048"/>
                    <a:pt x="2720" y="17194"/>
                    <a:pt x="3948" y="17194"/>
                  </a:cubicBezTo>
                  <a:cubicBezTo>
                    <a:pt x="4487" y="17194"/>
                    <a:pt x="4978" y="16972"/>
                    <a:pt x="5304" y="16412"/>
                  </a:cubicBezTo>
                  <a:cubicBezTo>
                    <a:pt x="6405" y="14544"/>
                    <a:pt x="6672" y="12443"/>
                    <a:pt x="6571" y="10441"/>
                  </a:cubicBezTo>
                  <a:cubicBezTo>
                    <a:pt x="6471" y="8373"/>
                    <a:pt x="6338" y="6839"/>
                    <a:pt x="6338" y="5271"/>
                  </a:cubicBezTo>
                  <a:cubicBezTo>
                    <a:pt x="6338" y="3870"/>
                    <a:pt x="7405" y="601"/>
                    <a:pt x="6371" y="401"/>
                  </a:cubicBezTo>
                  <a:lnTo>
                    <a:pt x="6371" y="401"/>
                  </a:lnTo>
                  <a:lnTo>
                    <a:pt x="6305" y="935"/>
                  </a:lnTo>
                  <a:cubicBezTo>
                    <a:pt x="6110" y="1341"/>
                    <a:pt x="5008" y="1663"/>
                    <a:pt x="3955" y="1663"/>
                  </a:cubicBezTo>
                  <a:cubicBezTo>
                    <a:pt x="3020" y="1663"/>
                    <a:pt x="2123" y="1409"/>
                    <a:pt x="1935" y="734"/>
                  </a:cubicBezTo>
                  <a:lnTo>
                    <a:pt x="196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40"/>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40"/>
            <p:cNvSpPr/>
            <p:nvPr/>
          </p:nvSpPr>
          <p:spPr>
            <a:xfrm>
              <a:off x="2479450" y="3973950"/>
              <a:ext cx="350900" cy="353150"/>
            </a:xfrm>
            <a:custGeom>
              <a:rect b="b" l="l" r="r" t="t"/>
              <a:pathLst>
                <a:path extrusionOk="0" h="14126" w="14036">
                  <a:moveTo>
                    <a:pt x="1028" y="1"/>
                  </a:moveTo>
                  <a:cubicBezTo>
                    <a:pt x="744" y="1"/>
                    <a:pt x="489" y="1013"/>
                    <a:pt x="234" y="1842"/>
                  </a:cubicBezTo>
                  <a:cubicBezTo>
                    <a:pt x="0" y="2676"/>
                    <a:pt x="0" y="3610"/>
                    <a:pt x="200" y="4444"/>
                  </a:cubicBezTo>
                  <a:cubicBezTo>
                    <a:pt x="467" y="5411"/>
                    <a:pt x="1801" y="6379"/>
                    <a:pt x="2369" y="7246"/>
                  </a:cubicBezTo>
                  <a:cubicBezTo>
                    <a:pt x="2936" y="8080"/>
                    <a:pt x="3136" y="10148"/>
                    <a:pt x="3803" y="11315"/>
                  </a:cubicBezTo>
                  <a:cubicBezTo>
                    <a:pt x="4503" y="12450"/>
                    <a:pt x="7039" y="13550"/>
                    <a:pt x="8706" y="13951"/>
                  </a:cubicBezTo>
                  <a:cubicBezTo>
                    <a:pt x="9265" y="14071"/>
                    <a:pt x="9788" y="14125"/>
                    <a:pt x="10268" y="14125"/>
                  </a:cubicBezTo>
                  <a:cubicBezTo>
                    <a:pt x="12713" y="14125"/>
                    <a:pt x="14035" y="12725"/>
                    <a:pt x="13143" y="11582"/>
                  </a:cubicBezTo>
                  <a:cubicBezTo>
                    <a:pt x="12342" y="10548"/>
                    <a:pt x="9874" y="9214"/>
                    <a:pt x="8640" y="6879"/>
                  </a:cubicBezTo>
                  <a:cubicBezTo>
                    <a:pt x="7272" y="4277"/>
                    <a:pt x="6305" y="508"/>
                    <a:pt x="5838" y="274"/>
                  </a:cubicBezTo>
                  <a:lnTo>
                    <a:pt x="5804" y="1008"/>
                  </a:lnTo>
                  <a:cubicBezTo>
                    <a:pt x="5462" y="1635"/>
                    <a:pt x="4852" y="1824"/>
                    <a:pt x="4162" y="1824"/>
                  </a:cubicBezTo>
                  <a:cubicBezTo>
                    <a:pt x="4044" y="1824"/>
                    <a:pt x="3924" y="1818"/>
                    <a:pt x="3803" y="1809"/>
                  </a:cubicBezTo>
                  <a:cubicBezTo>
                    <a:pt x="2102" y="1709"/>
                    <a:pt x="1301" y="1141"/>
                    <a:pt x="1068" y="674"/>
                  </a:cubicBezTo>
                  <a:lnTo>
                    <a:pt x="1068" y="7"/>
                  </a:lnTo>
                  <a:cubicBezTo>
                    <a:pt x="1054" y="3"/>
                    <a:pt x="1041"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40"/>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40"/>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40"/>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0"/>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0"/>
            <p:cNvSpPr/>
            <p:nvPr/>
          </p:nvSpPr>
          <p:spPr>
            <a:xfrm>
              <a:off x="2003275" y="1376525"/>
              <a:ext cx="679675" cy="480475"/>
            </a:xfrm>
            <a:custGeom>
              <a:rect b="b" l="l" r="r" t="t"/>
              <a:pathLst>
                <a:path extrusionOk="0" h="19219" w="27187">
                  <a:moveTo>
                    <a:pt x="8267" y="0"/>
                  </a:moveTo>
                  <a:cubicBezTo>
                    <a:pt x="7705" y="0"/>
                    <a:pt x="7164" y="104"/>
                    <a:pt x="6672" y="364"/>
                  </a:cubicBezTo>
                  <a:cubicBezTo>
                    <a:pt x="5704" y="897"/>
                    <a:pt x="5004" y="1765"/>
                    <a:pt x="4637" y="2799"/>
                  </a:cubicBezTo>
                  <a:cubicBezTo>
                    <a:pt x="4070" y="4366"/>
                    <a:pt x="4203" y="6068"/>
                    <a:pt x="4237" y="7735"/>
                  </a:cubicBezTo>
                  <a:cubicBezTo>
                    <a:pt x="4270" y="8303"/>
                    <a:pt x="4170" y="8870"/>
                    <a:pt x="3970" y="9403"/>
                  </a:cubicBezTo>
                  <a:cubicBezTo>
                    <a:pt x="3764" y="9873"/>
                    <a:pt x="3300" y="10188"/>
                    <a:pt x="2804" y="10188"/>
                  </a:cubicBezTo>
                  <a:cubicBezTo>
                    <a:pt x="2737" y="10188"/>
                    <a:pt x="2670" y="10182"/>
                    <a:pt x="2602" y="10171"/>
                  </a:cubicBezTo>
                  <a:cubicBezTo>
                    <a:pt x="2035" y="10037"/>
                    <a:pt x="1768" y="9203"/>
                    <a:pt x="2202" y="8870"/>
                  </a:cubicBezTo>
                  <a:cubicBezTo>
                    <a:pt x="2155" y="8865"/>
                    <a:pt x="2110" y="8863"/>
                    <a:pt x="2065" y="8863"/>
                  </a:cubicBezTo>
                  <a:cubicBezTo>
                    <a:pt x="835" y="8863"/>
                    <a:pt x="409" y="10592"/>
                    <a:pt x="1568" y="11171"/>
                  </a:cubicBezTo>
                  <a:cubicBezTo>
                    <a:pt x="534" y="11338"/>
                    <a:pt x="0" y="12706"/>
                    <a:pt x="501" y="13606"/>
                  </a:cubicBezTo>
                  <a:cubicBezTo>
                    <a:pt x="913" y="14248"/>
                    <a:pt x="1593" y="14591"/>
                    <a:pt x="2303" y="14591"/>
                  </a:cubicBezTo>
                  <a:cubicBezTo>
                    <a:pt x="2627" y="14591"/>
                    <a:pt x="2956" y="14520"/>
                    <a:pt x="3269" y="14374"/>
                  </a:cubicBezTo>
                  <a:lnTo>
                    <a:pt x="3269" y="14374"/>
                  </a:lnTo>
                  <a:cubicBezTo>
                    <a:pt x="2869" y="15241"/>
                    <a:pt x="2635" y="16408"/>
                    <a:pt x="3770" y="17442"/>
                  </a:cubicBezTo>
                  <a:cubicBezTo>
                    <a:pt x="4365" y="17978"/>
                    <a:pt x="5160" y="18242"/>
                    <a:pt x="5869" y="18242"/>
                  </a:cubicBezTo>
                  <a:cubicBezTo>
                    <a:pt x="6352" y="18242"/>
                    <a:pt x="6794" y="18119"/>
                    <a:pt x="7105" y="17876"/>
                  </a:cubicBezTo>
                  <a:cubicBezTo>
                    <a:pt x="7601" y="18816"/>
                    <a:pt x="8179" y="18918"/>
                    <a:pt x="9062" y="18918"/>
                  </a:cubicBezTo>
                  <a:cubicBezTo>
                    <a:pt x="9308" y="18918"/>
                    <a:pt x="9577" y="18910"/>
                    <a:pt x="9874" y="18910"/>
                  </a:cubicBezTo>
                  <a:cubicBezTo>
                    <a:pt x="11242" y="18910"/>
                    <a:pt x="12509" y="18210"/>
                    <a:pt x="13243" y="17009"/>
                  </a:cubicBezTo>
                  <a:cubicBezTo>
                    <a:pt x="13243" y="18426"/>
                    <a:pt x="14819" y="19219"/>
                    <a:pt x="16090" y="19219"/>
                  </a:cubicBezTo>
                  <a:cubicBezTo>
                    <a:pt x="16165" y="19219"/>
                    <a:pt x="16239" y="19216"/>
                    <a:pt x="16312" y="19210"/>
                  </a:cubicBezTo>
                  <a:cubicBezTo>
                    <a:pt x="17146" y="19144"/>
                    <a:pt x="17946" y="18743"/>
                    <a:pt x="18547" y="18110"/>
                  </a:cubicBezTo>
                  <a:cubicBezTo>
                    <a:pt x="19177" y="18674"/>
                    <a:pt x="19907" y="18922"/>
                    <a:pt x="20619" y="18922"/>
                  </a:cubicBezTo>
                  <a:cubicBezTo>
                    <a:pt x="22433" y="18922"/>
                    <a:pt x="24124" y="17306"/>
                    <a:pt x="23717" y="15174"/>
                  </a:cubicBezTo>
                  <a:cubicBezTo>
                    <a:pt x="26186" y="15007"/>
                    <a:pt x="27186" y="11905"/>
                    <a:pt x="25285" y="10337"/>
                  </a:cubicBezTo>
                  <a:cubicBezTo>
                    <a:pt x="26219" y="9937"/>
                    <a:pt x="26819" y="9003"/>
                    <a:pt x="26352" y="7969"/>
                  </a:cubicBezTo>
                  <a:lnTo>
                    <a:pt x="26352" y="7969"/>
                  </a:lnTo>
                  <a:cubicBezTo>
                    <a:pt x="26167" y="8525"/>
                    <a:pt x="25792" y="8745"/>
                    <a:pt x="25295" y="8745"/>
                  </a:cubicBezTo>
                  <a:cubicBezTo>
                    <a:pt x="25166" y="8745"/>
                    <a:pt x="25029" y="8730"/>
                    <a:pt x="24885" y="8703"/>
                  </a:cubicBezTo>
                  <a:cubicBezTo>
                    <a:pt x="23484" y="8469"/>
                    <a:pt x="23183" y="7135"/>
                    <a:pt x="23083" y="6334"/>
                  </a:cubicBezTo>
                  <a:cubicBezTo>
                    <a:pt x="22983" y="5601"/>
                    <a:pt x="22283" y="5834"/>
                    <a:pt x="21749" y="5300"/>
                  </a:cubicBezTo>
                  <a:cubicBezTo>
                    <a:pt x="21182" y="4733"/>
                    <a:pt x="20515" y="4300"/>
                    <a:pt x="19781" y="3966"/>
                  </a:cubicBezTo>
                  <a:cubicBezTo>
                    <a:pt x="19414" y="3799"/>
                    <a:pt x="19014" y="3666"/>
                    <a:pt x="18647" y="3566"/>
                  </a:cubicBezTo>
                  <a:cubicBezTo>
                    <a:pt x="18247" y="3499"/>
                    <a:pt x="17880" y="3399"/>
                    <a:pt x="17546" y="3266"/>
                  </a:cubicBezTo>
                  <a:cubicBezTo>
                    <a:pt x="16779" y="2932"/>
                    <a:pt x="16045" y="2532"/>
                    <a:pt x="15278" y="2198"/>
                  </a:cubicBezTo>
                  <a:cubicBezTo>
                    <a:pt x="14511" y="1865"/>
                    <a:pt x="13610" y="1498"/>
                    <a:pt x="12776" y="1231"/>
                  </a:cubicBezTo>
                  <a:cubicBezTo>
                    <a:pt x="11483" y="767"/>
                    <a:pt x="9797" y="0"/>
                    <a:pt x="82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0"/>
            <p:cNvSpPr/>
            <p:nvPr/>
          </p:nvSpPr>
          <p:spPr>
            <a:xfrm>
              <a:off x="2502800" y="1427100"/>
              <a:ext cx="970700" cy="564800"/>
            </a:xfrm>
            <a:custGeom>
              <a:rect b="b" l="l" r="r" t="t"/>
              <a:pathLst>
                <a:path extrusionOk="0" h="22592" w="38828">
                  <a:moveTo>
                    <a:pt x="38053" y="0"/>
                  </a:moveTo>
                  <a:cubicBezTo>
                    <a:pt x="37359" y="0"/>
                    <a:pt x="36247" y="1251"/>
                    <a:pt x="35225" y="2410"/>
                  </a:cubicBezTo>
                  <a:cubicBezTo>
                    <a:pt x="34081" y="3620"/>
                    <a:pt x="32775" y="5247"/>
                    <a:pt x="32348" y="5247"/>
                  </a:cubicBezTo>
                  <a:cubicBezTo>
                    <a:pt x="32339" y="5247"/>
                    <a:pt x="32331" y="5247"/>
                    <a:pt x="32323" y="5245"/>
                  </a:cubicBezTo>
                  <a:cubicBezTo>
                    <a:pt x="31823" y="5179"/>
                    <a:pt x="32223" y="3511"/>
                    <a:pt x="31656" y="2610"/>
                  </a:cubicBezTo>
                  <a:cubicBezTo>
                    <a:pt x="31409" y="2193"/>
                    <a:pt x="31119" y="1998"/>
                    <a:pt x="30875" y="1998"/>
                  </a:cubicBezTo>
                  <a:cubicBezTo>
                    <a:pt x="30593" y="1998"/>
                    <a:pt x="30373" y="2260"/>
                    <a:pt x="30355" y="2744"/>
                  </a:cubicBezTo>
                  <a:cubicBezTo>
                    <a:pt x="30355" y="3511"/>
                    <a:pt x="29855" y="4645"/>
                    <a:pt x="29855" y="5946"/>
                  </a:cubicBezTo>
                  <a:cubicBezTo>
                    <a:pt x="29855" y="6580"/>
                    <a:pt x="30055" y="7947"/>
                    <a:pt x="29388" y="8581"/>
                  </a:cubicBezTo>
                  <a:cubicBezTo>
                    <a:pt x="28854" y="9115"/>
                    <a:pt x="18447" y="15419"/>
                    <a:pt x="18447" y="15419"/>
                  </a:cubicBezTo>
                  <a:cubicBezTo>
                    <a:pt x="18447" y="15419"/>
                    <a:pt x="12565" y="15578"/>
                    <a:pt x="9166" y="15578"/>
                  </a:cubicBezTo>
                  <a:cubicBezTo>
                    <a:pt x="8438" y="15578"/>
                    <a:pt x="7823" y="15571"/>
                    <a:pt x="7405" y="15553"/>
                  </a:cubicBezTo>
                  <a:cubicBezTo>
                    <a:pt x="5115" y="15469"/>
                    <a:pt x="4018" y="15222"/>
                    <a:pt x="1881" y="15222"/>
                  </a:cubicBezTo>
                  <a:cubicBezTo>
                    <a:pt x="1465" y="15222"/>
                    <a:pt x="1011" y="15231"/>
                    <a:pt x="501" y="15253"/>
                  </a:cubicBezTo>
                  <a:cubicBezTo>
                    <a:pt x="0" y="15920"/>
                    <a:pt x="1234" y="22191"/>
                    <a:pt x="4870" y="22591"/>
                  </a:cubicBezTo>
                  <a:cubicBezTo>
                    <a:pt x="4870" y="22591"/>
                    <a:pt x="13476" y="22424"/>
                    <a:pt x="16745" y="22291"/>
                  </a:cubicBezTo>
                  <a:cubicBezTo>
                    <a:pt x="19948" y="22158"/>
                    <a:pt x="20782" y="22158"/>
                    <a:pt x="21983" y="21324"/>
                  </a:cubicBezTo>
                  <a:cubicBezTo>
                    <a:pt x="24184" y="19823"/>
                    <a:pt x="26286" y="18188"/>
                    <a:pt x="28287" y="16453"/>
                  </a:cubicBezTo>
                  <a:cubicBezTo>
                    <a:pt x="31089" y="14118"/>
                    <a:pt x="32357" y="13118"/>
                    <a:pt x="32724" y="12918"/>
                  </a:cubicBezTo>
                  <a:cubicBezTo>
                    <a:pt x="33758" y="12250"/>
                    <a:pt x="34725" y="12117"/>
                    <a:pt x="35559" y="11583"/>
                  </a:cubicBezTo>
                  <a:cubicBezTo>
                    <a:pt x="36493" y="11050"/>
                    <a:pt x="37360" y="10349"/>
                    <a:pt x="38027" y="9482"/>
                  </a:cubicBezTo>
                  <a:cubicBezTo>
                    <a:pt x="38261" y="9215"/>
                    <a:pt x="38361" y="8848"/>
                    <a:pt x="38328" y="8514"/>
                  </a:cubicBezTo>
                  <a:cubicBezTo>
                    <a:pt x="38294" y="8348"/>
                    <a:pt x="38194" y="8181"/>
                    <a:pt x="38161" y="8014"/>
                  </a:cubicBezTo>
                  <a:cubicBezTo>
                    <a:pt x="38127" y="7714"/>
                    <a:pt x="38094" y="7414"/>
                    <a:pt x="38027" y="7147"/>
                  </a:cubicBezTo>
                  <a:cubicBezTo>
                    <a:pt x="37894" y="6780"/>
                    <a:pt x="37360" y="6613"/>
                    <a:pt x="37227" y="6246"/>
                  </a:cubicBezTo>
                  <a:cubicBezTo>
                    <a:pt x="37160" y="6079"/>
                    <a:pt x="37227" y="5579"/>
                    <a:pt x="37127" y="5446"/>
                  </a:cubicBezTo>
                  <a:cubicBezTo>
                    <a:pt x="36893" y="5179"/>
                    <a:pt x="36693" y="5145"/>
                    <a:pt x="36493" y="4979"/>
                  </a:cubicBezTo>
                  <a:cubicBezTo>
                    <a:pt x="36359" y="4879"/>
                    <a:pt x="36059" y="4712"/>
                    <a:pt x="36159" y="4512"/>
                  </a:cubicBezTo>
                  <a:cubicBezTo>
                    <a:pt x="36226" y="4311"/>
                    <a:pt x="36660" y="3878"/>
                    <a:pt x="37394" y="2744"/>
                  </a:cubicBezTo>
                  <a:cubicBezTo>
                    <a:pt x="38127" y="1610"/>
                    <a:pt x="38828" y="642"/>
                    <a:pt x="38428" y="175"/>
                  </a:cubicBezTo>
                  <a:cubicBezTo>
                    <a:pt x="38324" y="54"/>
                    <a:pt x="38198" y="0"/>
                    <a:pt x="38053"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0"/>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0"/>
            <p:cNvSpPr/>
            <p:nvPr/>
          </p:nvSpPr>
          <p:spPr>
            <a:xfrm>
              <a:off x="2101675" y="1807575"/>
              <a:ext cx="589600" cy="564400"/>
            </a:xfrm>
            <a:custGeom>
              <a:rect b="b" l="l" r="r" t="t"/>
              <a:pathLst>
                <a:path extrusionOk="0" h="22576" w="23584">
                  <a:moveTo>
                    <a:pt x="7272" y="0"/>
                  </a:moveTo>
                  <a:lnTo>
                    <a:pt x="2269" y="501"/>
                  </a:lnTo>
                  <a:cubicBezTo>
                    <a:pt x="3103" y="5838"/>
                    <a:pt x="467" y="11142"/>
                    <a:pt x="467" y="11142"/>
                  </a:cubicBezTo>
                  <a:cubicBezTo>
                    <a:pt x="334" y="14544"/>
                    <a:pt x="0" y="18480"/>
                    <a:pt x="1468" y="19247"/>
                  </a:cubicBezTo>
                  <a:cubicBezTo>
                    <a:pt x="1468" y="19714"/>
                    <a:pt x="1535" y="20148"/>
                    <a:pt x="1635" y="20582"/>
                  </a:cubicBezTo>
                  <a:cubicBezTo>
                    <a:pt x="3811" y="21709"/>
                    <a:pt x="7537" y="22575"/>
                    <a:pt x="11265" y="22575"/>
                  </a:cubicBezTo>
                  <a:cubicBezTo>
                    <a:pt x="13937" y="22575"/>
                    <a:pt x="16610" y="22130"/>
                    <a:pt x="18714" y="21015"/>
                  </a:cubicBezTo>
                  <a:lnTo>
                    <a:pt x="19081" y="19548"/>
                  </a:lnTo>
                  <a:cubicBezTo>
                    <a:pt x="20315" y="18714"/>
                    <a:pt x="20048" y="15178"/>
                    <a:pt x="20282" y="12643"/>
                  </a:cubicBezTo>
                  <a:cubicBezTo>
                    <a:pt x="23584" y="8139"/>
                    <a:pt x="19081" y="2369"/>
                    <a:pt x="16512" y="34"/>
                  </a:cubicBezTo>
                  <a:lnTo>
                    <a:pt x="1334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p:nvPr/>
          </p:nvSpPr>
          <p:spPr>
            <a:xfrm>
              <a:off x="2135875" y="2288750"/>
              <a:ext cx="442825" cy="96450"/>
            </a:xfrm>
            <a:custGeom>
              <a:rect b="b" l="l" r="r" t="t"/>
              <a:pathLst>
                <a:path extrusionOk="0" h="3858" w="17713">
                  <a:moveTo>
                    <a:pt x="100" y="0"/>
                  </a:moveTo>
                  <a:lnTo>
                    <a:pt x="0" y="1235"/>
                  </a:lnTo>
                  <a:cubicBezTo>
                    <a:pt x="0" y="1235"/>
                    <a:pt x="1301" y="3570"/>
                    <a:pt x="8573" y="3836"/>
                  </a:cubicBezTo>
                  <a:cubicBezTo>
                    <a:pt x="8966" y="3851"/>
                    <a:pt x="9343" y="3858"/>
                    <a:pt x="9705" y="3858"/>
                  </a:cubicBezTo>
                  <a:cubicBezTo>
                    <a:pt x="16038" y="3858"/>
                    <a:pt x="17679" y="1768"/>
                    <a:pt x="17679" y="1768"/>
                  </a:cubicBezTo>
                  <a:lnTo>
                    <a:pt x="17713" y="301"/>
                  </a:lnTo>
                  <a:lnTo>
                    <a:pt x="17713" y="301"/>
                  </a:lnTo>
                  <a:cubicBezTo>
                    <a:pt x="15528" y="1709"/>
                    <a:pt x="12489" y="2269"/>
                    <a:pt x="9508" y="2269"/>
                  </a:cubicBezTo>
                  <a:cubicBezTo>
                    <a:pt x="5570" y="2269"/>
                    <a:pt x="1733" y="1291"/>
                    <a:pt x="10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0"/>
            <p:cNvSpPr/>
            <p:nvPr/>
          </p:nvSpPr>
          <p:spPr>
            <a:xfrm>
              <a:off x="2100000" y="1215475"/>
              <a:ext cx="543750" cy="548750"/>
            </a:xfrm>
            <a:custGeom>
              <a:rect b="b" l="l" r="r" t="t"/>
              <a:pathLst>
                <a:path extrusionOk="0" h="21950" w="21750">
                  <a:moveTo>
                    <a:pt x="8440" y="1"/>
                  </a:moveTo>
                  <a:lnTo>
                    <a:pt x="8440" y="1"/>
                  </a:lnTo>
                  <a:cubicBezTo>
                    <a:pt x="8640" y="668"/>
                    <a:pt x="8140" y="1368"/>
                    <a:pt x="7539" y="1735"/>
                  </a:cubicBezTo>
                  <a:cubicBezTo>
                    <a:pt x="6939" y="2102"/>
                    <a:pt x="6238" y="2269"/>
                    <a:pt x="5638" y="2636"/>
                  </a:cubicBezTo>
                  <a:cubicBezTo>
                    <a:pt x="5138" y="2936"/>
                    <a:pt x="4771" y="3370"/>
                    <a:pt x="4504" y="3870"/>
                  </a:cubicBezTo>
                  <a:cubicBezTo>
                    <a:pt x="4170" y="4471"/>
                    <a:pt x="3803" y="5771"/>
                    <a:pt x="4270" y="6439"/>
                  </a:cubicBezTo>
                  <a:cubicBezTo>
                    <a:pt x="1" y="8807"/>
                    <a:pt x="1535" y="14211"/>
                    <a:pt x="2903" y="16312"/>
                  </a:cubicBezTo>
                  <a:cubicBezTo>
                    <a:pt x="4337" y="18581"/>
                    <a:pt x="7306" y="21082"/>
                    <a:pt x="7306" y="21950"/>
                  </a:cubicBezTo>
                  <a:lnTo>
                    <a:pt x="18147" y="10808"/>
                  </a:lnTo>
                  <a:cubicBezTo>
                    <a:pt x="18147" y="10808"/>
                    <a:pt x="19081" y="12243"/>
                    <a:pt x="20115" y="12309"/>
                  </a:cubicBezTo>
                  <a:cubicBezTo>
                    <a:pt x="20156" y="12312"/>
                    <a:pt x="20196" y="12313"/>
                    <a:pt x="20234" y="12313"/>
                  </a:cubicBezTo>
                  <a:cubicBezTo>
                    <a:pt x="21190" y="12313"/>
                    <a:pt x="21283" y="11542"/>
                    <a:pt x="21283" y="11542"/>
                  </a:cubicBezTo>
                  <a:lnTo>
                    <a:pt x="21283" y="11542"/>
                  </a:lnTo>
                  <a:cubicBezTo>
                    <a:pt x="21189" y="11667"/>
                    <a:pt x="21062" y="11721"/>
                    <a:pt x="20936" y="11721"/>
                  </a:cubicBezTo>
                  <a:cubicBezTo>
                    <a:pt x="20658" y="11721"/>
                    <a:pt x="20380" y="11463"/>
                    <a:pt x="20449" y="11142"/>
                  </a:cubicBezTo>
                  <a:cubicBezTo>
                    <a:pt x="20615" y="10608"/>
                    <a:pt x="21549" y="10408"/>
                    <a:pt x="21683" y="9407"/>
                  </a:cubicBezTo>
                  <a:cubicBezTo>
                    <a:pt x="21750" y="8974"/>
                    <a:pt x="21616" y="8507"/>
                    <a:pt x="21349" y="8140"/>
                  </a:cubicBezTo>
                  <a:cubicBezTo>
                    <a:pt x="21016" y="7673"/>
                    <a:pt x="20849" y="7606"/>
                    <a:pt x="21049" y="7006"/>
                  </a:cubicBezTo>
                  <a:cubicBezTo>
                    <a:pt x="21483" y="5538"/>
                    <a:pt x="21016" y="3470"/>
                    <a:pt x="19448" y="2803"/>
                  </a:cubicBezTo>
                  <a:cubicBezTo>
                    <a:pt x="19137" y="2684"/>
                    <a:pt x="18812" y="2625"/>
                    <a:pt x="18489" y="2625"/>
                  </a:cubicBezTo>
                  <a:cubicBezTo>
                    <a:pt x="18085" y="2625"/>
                    <a:pt x="17684" y="2717"/>
                    <a:pt x="17313" y="2903"/>
                  </a:cubicBezTo>
                  <a:cubicBezTo>
                    <a:pt x="17246" y="2836"/>
                    <a:pt x="17180" y="2769"/>
                    <a:pt x="17113" y="2703"/>
                  </a:cubicBezTo>
                  <a:cubicBezTo>
                    <a:pt x="16919" y="2561"/>
                    <a:pt x="16701" y="2494"/>
                    <a:pt x="16487" y="2494"/>
                  </a:cubicBezTo>
                  <a:cubicBezTo>
                    <a:pt x="16147" y="2494"/>
                    <a:pt x="15816" y="2663"/>
                    <a:pt x="15612" y="2969"/>
                  </a:cubicBezTo>
                  <a:cubicBezTo>
                    <a:pt x="15779" y="2302"/>
                    <a:pt x="15545" y="1635"/>
                    <a:pt x="15011" y="1235"/>
                  </a:cubicBezTo>
                  <a:cubicBezTo>
                    <a:pt x="14681" y="987"/>
                    <a:pt x="14287" y="867"/>
                    <a:pt x="13884" y="867"/>
                  </a:cubicBezTo>
                  <a:cubicBezTo>
                    <a:pt x="13636" y="867"/>
                    <a:pt x="13385" y="912"/>
                    <a:pt x="13143" y="1001"/>
                  </a:cubicBezTo>
                  <a:cubicBezTo>
                    <a:pt x="12543" y="1235"/>
                    <a:pt x="12043" y="1702"/>
                    <a:pt x="11742" y="2302"/>
                  </a:cubicBezTo>
                  <a:cubicBezTo>
                    <a:pt x="11876" y="1869"/>
                    <a:pt x="11676" y="1402"/>
                    <a:pt x="11309" y="1202"/>
                  </a:cubicBezTo>
                  <a:cubicBezTo>
                    <a:pt x="11109" y="1118"/>
                    <a:pt x="10892" y="1076"/>
                    <a:pt x="10675" y="1076"/>
                  </a:cubicBezTo>
                  <a:cubicBezTo>
                    <a:pt x="10458" y="1076"/>
                    <a:pt x="10241" y="1118"/>
                    <a:pt x="10041" y="1202"/>
                  </a:cubicBezTo>
                  <a:cubicBezTo>
                    <a:pt x="9641" y="1402"/>
                    <a:pt x="9307" y="1635"/>
                    <a:pt x="9007" y="1935"/>
                  </a:cubicBezTo>
                  <a:cubicBezTo>
                    <a:pt x="9407" y="1268"/>
                    <a:pt x="9141" y="368"/>
                    <a:pt x="84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0"/>
            <p:cNvSpPr/>
            <p:nvPr/>
          </p:nvSpPr>
          <p:spPr>
            <a:xfrm>
              <a:off x="2184225" y="1371425"/>
              <a:ext cx="407825" cy="543275"/>
            </a:xfrm>
            <a:custGeom>
              <a:rect b="b" l="l" r="r" t="t"/>
              <a:pathLst>
                <a:path extrusionOk="0" h="21731" w="16313">
                  <a:moveTo>
                    <a:pt x="13711" y="0"/>
                  </a:moveTo>
                  <a:cubicBezTo>
                    <a:pt x="13410" y="1902"/>
                    <a:pt x="12977" y="3870"/>
                    <a:pt x="9975" y="5671"/>
                  </a:cubicBezTo>
                  <a:cubicBezTo>
                    <a:pt x="8401" y="6604"/>
                    <a:pt x="6623" y="7104"/>
                    <a:pt x="4819" y="7104"/>
                  </a:cubicBezTo>
                  <a:cubicBezTo>
                    <a:pt x="4559" y="7104"/>
                    <a:pt x="4298" y="7093"/>
                    <a:pt x="4037" y="7072"/>
                  </a:cubicBezTo>
                  <a:cubicBezTo>
                    <a:pt x="3520" y="6505"/>
                    <a:pt x="2970" y="6238"/>
                    <a:pt x="2436" y="6238"/>
                  </a:cubicBezTo>
                  <a:cubicBezTo>
                    <a:pt x="1902" y="6238"/>
                    <a:pt x="1385" y="6505"/>
                    <a:pt x="935" y="7005"/>
                  </a:cubicBezTo>
                  <a:cubicBezTo>
                    <a:pt x="1" y="7973"/>
                    <a:pt x="368" y="9874"/>
                    <a:pt x="1602" y="10842"/>
                  </a:cubicBezTo>
                  <a:cubicBezTo>
                    <a:pt x="1971" y="11137"/>
                    <a:pt x="2412" y="11279"/>
                    <a:pt x="2857" y="11279"/>
                  </a:cubicBezTo>
                  <a:cubicBezTo>
                    <a:pt x="3215" y="11279"/>
                    <a:pt x="3576" y="11187"/>
                    <a:pt x="3904" y="11008"/>
                  </a:cubicBezTo>
                  <a:lnTo>
                    <a:pt x="3937" y="17413"/>
                  </a:lnTo>
                  <a:lnTo>
                    <a:pt x="1969" y="17613"/>
                  </a:lnTo>
                  <a:cubicBezTo>
                    <a:pt x="1969" y="17613"/>
                    <a:pt x="4694" y="21731"/>
                    <a:pt x="9866" y="21731"/>
                  </a:cubicBezTo>
                  <a:cubicBezTo>
                    <a:pt x="10182" y="21731"/>
                    <a:pt x="10507" y="21715"/>
                    <a:pt x="10842" y="21683"/>
                  </a:cubicBezTo>
                  <a:cubicBezTo>
                    <a:pt x="14811" y="21316"/>
                    <a:pt x="11676" y="17446"/>
                    <a:pt x="11676" y="17446"/>
                  </a:cubicBezTo>
                  <a:lnTo>
                    <a:pt x="10175" y="17446"/>
                  </a:lnTo>
                  <a:lnTo>
                    <a:pt x="10175" y="14844"/>
                  </a:lnTo>
                  <a:cubicBezTo>
                    <a:pt x="11064" y="14989"/>
                    <a:pt x="11978" y="15121"/>
                    <a:pt x="12720" y="15121"/>
                  </a:cubicBezTo>
                  <a:cubicBezTo>
                    <a:pt x="13175" y="15121"/>
                    <a:pt x="13565" y="15071"/>
                    <a:pt x="13844" y="14944"/>
                  </a:cubicBezTo>
                  <a:cubicBezTo>
                    <a:pt x="14611" y="14578"/>
                    <a:pt x="16146" y="13377"/>
                    <a:pt x="16212" y="8473"/>
                  </a:cubicBezTo>
                  <a:cubicBezTo>
                    <a:pt x="16312" y="2702"/>
                    <a:pt x="15045" y="601"/>
                    <a:pt x="13711"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0"/>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0"/>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2430250" y="1642450"/>
              <a:ext cx="63400" cy="42175"/>
            </a:xfrm>
            <a:custGeom>
              <a:rect b="b" l="l" r="r" t="t"/>
              <a:pathLst>
                <a:path extrusionOk="0" h="1687" w="2536">
                  <a:moveTo>
                    <a:pt x="200" y="1"/>
                  </a:moveTo>
                  <a:cubicBezTo>
                    <a:pt x="0" y="668"/>
                    <a:pt x="367" y="1402"/>
                    <a:pt x="1034" y="1635"/>
                  </a:cubicBezTo>
                  <a:cubicBezTo>
                    <a:pt x="1151" y="1670"/>
                    <a:pt x="1269" y="1687"/>
                    <a:pt x="1385" y="1687"/>
                  </a:cubicBezTo>
                  <a:cubicBezTo>
                    <a:pt x="1929" y="1687"/>
                    <a:pt x="2425" y="1318"/>
                    <a:pt x="2535" y="768"/>
                  </a:cubicBezTo>
                  <a:lnTo>
                    <a:pt x="200"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2434400" y="1655800"/>
              <a:ext cx="33400" cy="29200"/>
            </a:xfrm>
            <a:custGeom>
              <a:rect b="b" l="l" r="r" t="t"/>
              <a:pathLst>
                <a:path extrusionOk="0" h="1168" w="1336">
                  <a:moveTo>
                    <a:pt x="1" y="0"/>
                  </a:moveTo>
                  <a:cubicBezTo>
                    <a:pt x="68" y="501"/>
                    <a:pt x="401" y="934"/>
                    <a:pt x="868" y="1101"/>
                  </a:cubicBezTo>
                  <a:cubicBezTo>
                    <a:pt x="1035" y="1134"/>
                    <a:pt x="1202" y="1168"/>
                    <a:pt x="1335" y="1168"/>
                  </a:cubicBezTo>
                  <a:cubicBezTo>
                    <a:pt x="1335" y="501"/>
                    <a:pt x="835" y="0"/>
                    <a:pt x="201"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p:nvPr/>
          </p:nvSpPr>
          <p:spPr>
            <a:xfrm>
              <a:off x="2489450" y="1533200"/>
              <a:ext cx="65075" cy="100100"/>
            </a:xfrm>
            <a:custGeom>
              <a:rect b="b" l="l" r="r" t="t"/>
              <a:pathLst>
                <a:path extrusionOk="0" h="4004" w="2603">
                  <a:moveTo>
                    <a:pt x="0" y="1"/>
                  </a:moveTo>
                  <a:lnTo>
                    <a:pt x="501" y="4004"/>
                  </a:lnTo>
                  <a:lnTo>
                    <a:pt x="2602" y="3170"/>
                  </a:lnTo>
                  <a:lnTo>
                    <a:pt x="0" y="1"/>
                  </a:ln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0"/>
            <p:cNvSpPr/>
            <p:nvPr/>
          </p:nvSpPr>
          <p:spPr>
            <a:xfrm>
              <a:off x="2311000" y="1683325"/>
              <a:ext cx="128450" cy="83400"/>
            </a:xfrm>
            <a:custGeom>
              <a:rect b="b" l="l" r="r" t="t"/>
              <a:pathLst>
                <a:path extrusionOk="0" h="3336" w="5138">
                  <a:moveTo>
                    <a:pt x="0" y="0"/>
                  </a:moveTo>
                  <a:cubicBezTo>
                    <a:pt x="200" y="634"/>
                    <a:pt x="567" y="1201"/>
                    <a:pt x="1101" y="1635"/>
                  </a:cubicBezTo>
                  <a:cubicBezTo>
                    <a:pt x="2035" y="2468"/>
                    <a:pt x="5137" y="3336"/>
                    <a:pt x="5137" y="3336"/>
                  </a:cubicBezTo>
                  <a:lnTo>
                    <a:pt x="5137" y="2368"/>
                  </a:lnTo>
                  <a:cubicBezTo>
                    <a:pt x="3603" y="2202"/>
                    <a:pt x="500" y="1268"/>
                    <a:pt x="0" y="0"/>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0"/>
            <p:cNvSpPr/>
            <p:nvPr/>
          </p:nvSpPr>
          <p:spPr>
            <a:xfrm>
              <a:off x="2292650" y="2383275"/>
              <a:ext cx="161800" cy="57275"/>
            </a:xfrm>
            <a:custGeom>
              <a:rect b="b" l="l" r="r" t="t"/>
              <a:pathLst>
                <a:path extrusionOk="0" h="2291" w="6472">
                  <a:moveTo>
                    <a:pt x="6078" y="1"/>
                  </a:moveTo>
                  <a:cubicBezTo>
                    <a:pt x="5854" y="1"/>
                    <a:pt x="5426" y="294"/>
                    <a:pt x="4670" y="456"/>
                  </a:cubicBezTo>
                  <a:cubicBezTo>
                    <a:pt x="3469" y="723"/>
                    <a:pt x="3002" y="689"/>
                    <a:pt x="1768" y="1023"/>
                  </a:cubicBezTo>
                  <a:cubicBezTo>
                    <a:pt x="1201" y="1190"/>
                    <a:pt x="601" y="1323"/>
                    <a:pt x="0" y="1323"/>
                  </a:cubicBezTo>
                  <a:lnTo>
                    <a:pt x="4570" y="2290"/>
                  </a:lnTo>
                  <a:cubicBezTo>
                    <a:pt x="5037" y="2090"/>
                    <a:pt x="5471" y="1823"/>
                    <a:pt x="5871" y="1490"/>
                  </a:cubicBezTo>
                  <a:cubicBezTo>
                    <a:pt x="6338" y="1156"/>
                    <a:pt x="6471" y="522"/>
                    <a:pt x="6205" y="55"/>
                  </a:cubicBezTo>
                  <a:cubicBezTo>
                    <a:pt x="6173" y="17"/>
                    <a:pt x="6131" y="1"/>
                    <a:pt x="6078" y="1"/>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0"/>
            <p:cNvSpPr/>
            <p:nvPr/>
          </p:nvSpPr>
          <p:spPr>
            <a:xfrm>
              <a:off x="2351850" y="2123625"/>
              <a:ext cx="488700" cy="570425"/>
            </a:xfrm>
            <a:custGeom>
              <a:rect b="b" l="l" r="r" t="t"/>
              <a:pathLst>
                <a:path extrusionOk="0" h="22817" w="19548">
                  <a:moveTo>
                    <a:pt x="19281" y="1"/>
                  </a:moveTo>
                  <a:lnTo>
                    <a:pt x="4337" y="3403"/>
                  </a:lnTo>
                  <a:lnTo>
                    <a:pt x="1" y="22450"/>
                  </a:lnTo>
                  <a:lnTo>
                    <a:pt x="301" y="22817"/>
                  </a:lnTo>
                  <a:lnTo>
                    <a:pt x="14544" y="19281"/>
                  </a:lnTo>
                  <a:lnTo>
                    <a:pt x="19548" y="368"/>
                  </a:lnTo>
                  <a:lnTo>
                    <a:pt x="1928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p:nvPr/>
          </p:nvSpPr>
          <p:spPr>
            <a:xfrm>
              <a:off x="2351850" y="2208700"/>
              <a:ext cx="115100" cy="485350"/>
            </a:xfrm>
            <a:custGeom>
              <a:rect b="b" l="l" r="r" t="t"/>
              <a:pathLst>
                <a:path extrusionOk="0" h="19414" w="4604">
                  <a:moveTo>
                    <a:pt x="4337" y="0"/>
                  </a:moveTo>
                  <a:lnTo>
                    <a:pt x="1" y="19047"/>
                  </a:lnTo>
                  <a:lnTo>
                    <a:pt x="301" y="19414"/>
                  </a:lnTo>
                  <a:lnTo>
                    <a:pt x="4604" y="400"/>
                  </a:lnTo>
                  <a:lnTo>
                    <a:pt x="43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0"/>
            <p:cNvSpPr/>
            <p:nvPr/>
          </p:nvSpPr>
          <p:spPr>
            <a:xfrm>
              <a:off x="2359350" y="2132800"/>
              <a:ext cx="481200" cy="561250"/>
            </a:xfrm>
            <a:custGeom>
              <a:rect b="b" l="l" r="r" t="t"/>
              <a:pathLst>
                <a:path extrusionOk="0" h="22450" w="19248">
                  <a:moveTo>
                    <a:pt x="19248" y="1"/>
                  </a:moveTo>
                  <a:lnTo>
                    <a:pt x="4304" y="3436"/>
                  </a:lnTo>
                  <a:lnTo>
                    <a:pt x="1" y="22450"/>
                  </a:lnTo>
                  <a:lnTo>
                    <a:pt x="14244" y="18914"/>
                  </a:lnTo>
                  <a:lnTo>
                    <a:pt x="1924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p:nvPr/>
          </p:nvSpPr>
          <p:spPr>
            <a:xfrm>
              <a:off x="1863175" y="1819000"/>
              <a:ext cx="693850" cy="753475"/>
            </a:xfrm>
            <a:custGeom>
              <a:rect b="b" l="l" r="r" t="t"/>
              <a:pathLst>
                <a:path extrusionOk="0" h="30139" w="27754">
                  <a:moveTo>
                    <a:pt x="11669" y="0"/>
                  </a:moveTo>
                  <a:cubicBezTo>
                    <a:pt x="8168" y="0"/>
                    <a:pt x="6880" y="1958"/>
                    <a:pt x="5437" y="5548"/>
                  </a:cubicBezTo>
                  <a:cubicBezTo>
                    <a:pt x="4403" y="8116"/>
                    <a:pt x="1435" y="17256"/>
                    <a:pt x="634" y="20392"/>
                  </a:cubicBezTo>
                  <a:cubicBezTo>
                    <a:pt x="167" y="22193"/>
                    <a:pt x="0" y="23794"/>
                    <a:pt x="1968" y="24895"/>
                  </a:cubicBezTo>
                  <a:cubicBezTo>
                    <a:pt x="3736" y="25895"/>
                    <a:pt x="9207" y="27663"/>
                    <a:pt x="13076" y="28764"/>
                  </a:cubicBezTo>
                  <a:cubicBezTo>
                    <a:pt x="15011" y="29331"/>
                    <a:pt x="16979" y="29732"/>
                    <a:pt x="18980" y="29965"/>
                  </a:cubicBezTo>
                  <a:cubicBezTo>
                    <a:pt x="20180" y="30078"/>
                    <a:pt x="21157" y="30139"/>
                    <a:pt x="21968" y="30139"/>
                  </a:cubicBezTo>
                  <a:cubicBezTo>
                    <a:pt x="24270" y="30139"/>
                    <a:pt x="25231" y="29648"/>
                    <a:pt x="26119" y="28464"/>
                  </a:cubicBezTo>
                  <a:cubicBezTo>
                    <a:pt x="26619" y="27763"/>
                    <a:pt x="26753" y="26729"/>
                    <a:pt x="27186" y="26162"/>
                  </a:cubicBezTo>
                  <a:cubicBezTo>
                    <a:pt x="27620" y="25595"/>
                    <a:pt x="27753" y="25362"/>
                    <a:pt x="27620" y="25062"/>
                  </a:cubicBezTo>
                  <a:cubicBezTo>
                    <a:pt x="27467" y="24772"/>
                    <a:pt x="27224" y="24684"/>
                    <a:pt x="26864" y="24684"/>
                  </a:cubicBezTo>
                  <a:cubicBezTo>
                    <a:pt x="26438" y="24684"/>
                    <a:pt x="25848" y="24807"/>
                    <a:pt x="25051" y="24861"/>
                  </a:cubicBezTo>
                  <a:cubicBezTo>
                    <a:pt x="24501" y="24911"/>
                    <a:pt x="23951" y="24936"/>
                    <a:pt x="23404" y="24936"/>
                  </a:cubicBezTo>
                  <a:cubicBezTo>
                    <a:pt x="22858" y="24936"/>
                    <a:pt x="22316" y="24911"/>
                    <a:pt x="21782" y="24861"/>
                  </a:cubicBezTo>
                  <a:lnTo>
                    <a:pt x="17179" y="23894"/>
                  </a:lnTo>
                  <a:cubicBezTo>
                    <a:pt x="16312" y="23894"/>
                    <a:pt x="14277" y="23327"/>
                    <a:pt x="12042" y="22426"/>
                  </a:cubicBezTo>
                  <a:cubicBezTo>
                    <a:pt x="10608" y="21893"/>
                    <a:pt x="9173" y="21225"/>
                    <a:pt x="7806" y="20492"/>
                  </a:cubicBezTo>
                  <a:cubicBezTo>
                    <a:pt x="8807" y="17156"/>
                    <a:pt x="10007" y="13854"/>
                    <a:pt x="11375" y="10651"/>
                  </a:cubicBezTo>
                  <a:cubicBezTo>
                    <a:pt x="13276" y="7949"/>
                    <a:pt x="14244" y="2479"/>
                    <a:pt x="12109" y="10"/>
                  </a:cubicBezTo>
                  <a:cubicBezTo>
                    <a:pt x="11959" y="4"/>
                    <a:pt x="11812" y="0"/>
                    <a:pt x="11669" y="0"/>
                  </a:cubicBezTo>
                  <a:close/>
                </a:path>
              </a:pathLst>
            </a:custGeom>
            <a:solidFill>
              <a:srgbClr val="B57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0"/>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0"/>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0"/>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0"/>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0"/>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0"/>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0"/>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0"/>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0"/>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0"/>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0"/>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0"/>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0"/>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0"/>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0"/>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0"/>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0"/>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0"/>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0"/>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0"/>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0"/>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0"/>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0"/>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0"/>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0"/>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0"/>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0"/>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0"/>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0"/>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0"/>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0"/>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0"/>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0"/>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0"/>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0"/>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0"/>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0"/>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0"/>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0"/>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0"/>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0"/>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0"/>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0"/>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0"/>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0"/>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0"/>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0"/>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0"/>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0"/>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0"/>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0"/>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0"/>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0"/>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0"/>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0"/>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0"/>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0"/>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0"/>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0"/>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0"/>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0"/>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0"/>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0"/>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0"/>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0"/>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0"/>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0"/>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0"/>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0"/>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40"/>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0"/>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0"/>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0"/>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0"/>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0"/>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0"/>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0"/>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0"/>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0"/>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0"/>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0"/>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0"/>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0"/>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0"/>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0"/>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0"/>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0"/>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0"/>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0"/>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0"/>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0"/>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0"/>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0"/>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0"/>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0"/>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0"/>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0"/>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0"/>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0"/>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0"/>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0"/>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0"/>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40"/>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0"/>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0"/>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0"/>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40"/>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0"/>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0"/>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0"/>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0"/>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0"/>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0"/>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0"/>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1"/>
          <p:cNvSpPr txBox="1"/>
          <p:nvPr>
            <p:ph idx="1" type="body"/>
          </p:nvPr>
        </p:nvSpPr>
        <p:spPr>
          <a:xfrm>
            <a:off x="610375" y="347075"/>
            <a:ext cx="7784700" cy="404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phrase "smart campus" refers to academic institutions that seamlessly integrate next-generation technologies into their infrastructure.</a:t>
            </a:r>
            <a:endParaRPr sz="1800">
              <a:latin typeface="Be Vietnam"/>
              <a:ea typeface="Be Vietnam"/>
              <a:cs typeface="Be Vietnam"/>
              <a:sym typeface="Be Vietnam"/>
            </a:endParaRPr>
          </a:p>
          <a:p>
            <a:pPr indent="0" lvl="0" marL="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It increases more active interactions to encourage successful outcomes as today’s students are digital natives.</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It allows for the creation of a "digitally connected" institution that can improve the on-campus experience, boost operational effectiveness, and deliver education that anyone can access right away.</a:t>
            </a:r>
            <a:endParaRPr sz="18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457200" rtl="0" algn="l">
              <a:spcBef>
                <a:spcPts val="1000"/>
              </a:spcBef>
              <a:spcAft>
                <a:spcPts val="1600"/>
              </a:spcAft>
              <a:buNone/>
            </a:pPr>
            <a:r>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2"/>
          <p:cNvSpPr txBox="1"/>
          <p:nvPr>
            <p:ph idx="1" type="body"/>
          </p:nvPr>
        </p:nvSpPr>
        <p:spPr>
          <a:xfrm>
            <a:off x="367400" y="575675"/>
            <a:ext cx="8027700" cy="454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Be Vietnam"/>
              <a:buChar char="●"/>
            </a:pPr>
            <a:r>
              <a:rPr lang="en-GB" sz="1800">
                <a:latin typeface="Be Vietnam"/>
                <a:ea typeface="Be Vietnam"/>
                <a:cs typeface="Be Vietnam"/>
                <a:sym typeface="Be Vietnam"/>
              </a:rPr>
              <a:t>The present approach does not seem user-friendly as all the features of the library, placement cell, and student login data to name a few, are not available on a single platform</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T</a:t>
            </a:r>
            <a:r>
              <a:rPr lang="en-GB" sz="1800">
                <a:latin typeface="Be Vietnam"/>
                <a:ea typeface="Be Vietnam"/>
                <a:cs typeface="Be Vietnam"/>
                <a:sym typeface="Be Vietnam"/>
              </a:rPr>
              <a:t>he existing system is definitely vulnerable as its encryption standards are comparatively low and there is a high concern of infringement of privacy of the student information</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342900" lvl="0" marL="457200" rtl="0" algn="l">
              <a:spcBef>
                <a:spcPts val="1000"/>
              </a:spcBef>
              <a:spcAft>
                <a:spcPts val="0"/>
              </a:spcAft>
              <a:buSzPts val="1800"/>
              <a:buFont typeface="Be Vietnam"/>
              <a:buChar char="●"/>
            </a:pPr>
            <a:r>
              <a:rPr lang="en-GB" sz="1800">
                <a:latin typeface="Be Vietnam"/>
                <a:ea typeface="Be Vietnam"/>
                <a:cs typeface="Be Vietnam"/>
                <a:sym typeface="Be Vietnam"/>
              </a:rPr>
              <a:t>The portal is frequently out of service. This makes it uncertain and non-reliable. The existing system does not foster any kind of virtual interaction among the students and faculty.</a:t>
            </a:r>
            <a:endParaRPr sz="1800">
              <a:latin typeface="Be Vietnam"/>
              <a:ea typeface="Be Vietnam"/>
              <a:cs typeface="Be Vietnam"/>
              <a:sym typeface="Be Vietnam"/>
            </a:endParaRPr>
          </a:p>
          <a:p>
            <a:pPr indent="0" lvl="0" marL="457200" rtl="0" algn="l">
              <a:spcBef>
                <a:spcPts val="1000"/>
              </a:spcBef>
              <a:spcAft>
                <a:spcPts val="0"/>
              </a:spcAft>
              <a:buNone/>
            </a:pPr>
            <a:r>
              <a:t/>
            </a:r>
            <a:endParaRPr sz="18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0" rtl="0" algn="l">
              <a:spcBef>
                <a:spcPts val="1000"/>
              </a:spcBef>
              <a:spcAft>
                <a:spcPts val="0"/>
              </a:spcAft>
              <a:buNone/>
            </a:pPr>
            <a:r>
              <a:t/>
            </a:r>
            <a:endParaRPr sz="2000">
              <a:latin typeface="Be Vietnam"/>
              <a:ea typeface="Be Vietnam"/>
              <a:cs typeface="Be Vietnam"/>
              <a:sym typeface="Be Vietnam"/>
            </a:endParaRPr>
          </a:p>
          <a:p>
            <a:pPr indent="0" lvl="0" marL="457200" rtl="0" algn="l">
              <a:spcBef>
                <a:spcPts val="1000"/>
              </a:spcBef>
              <a:spcAft>
                <a:spcPts val="1600"/>
              </a:spcAft>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3"/>
          <p:cNvSpPr txBox="1"/>
          <p:nvPr>
            <p:ph type="title"/>
          </p:nvPr>
        </p:nvSpPr>
        <p:spPr>
          <a:xfrm>
            <a:off x="4131525" y="352600"/>
            <a:ext cx="56607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OBJECTIVES</a:t>
            </a:r>
            <a:endParaRPr/>
          </a:p>
        </p:txBody>
      </p:sp>
      <p:sp>
        <p:nvSpPr>
          <p:cNvPr id="549" name="Google Shape;549;p43"/>
          <p:cNvSpPr txBox="1"/>
          <p:nvPr>
            <p:ph idx="2" type="title"/>
          </p:nvPr>
        </p:nvSpPr>
        <p:spPr>
          <a:xfrm>
            <a:off x="69078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sz="4600"/>
              <a:t>02</a:t>
            </a:r>
            <a:endParaRPr sz="4600"/>
          </a:p>
        </p:txBody>
      </p:sp>
      <p:grpSp>
        <p:nvGrpSpPr>
          <p:cNvPr id="550" name="Google Shape;550;p43"/>
          <p:cNvGrpSpPr/>
          <p:nvPr/>
        </p:nvGrpSpPr>
        <p:grpSpPr>
          <a:xfrm>
            <a:off x="1057038" y="1289078"/>
            <a:ext cx="3074276" cy="2725792"/>
            <a:chOff x="1145150" y="452750"/>
            <a:chExt cx="5300475" cy="4874450"/>
          </a:xfrm>
        </p:grpSpPr>
        <p:sp>
          <p:nvSpPr>
            <p:cNvPr id="551" name="Google Shape;551;p43"/>
            <p:cNvSpPr/>
            <p:nvPr/>
          </p:nvSpPr>
          <p:spPr>
            <a:xfrm>
              <a:off x="1145150" y="2551025"/>
              <a:ext cx="5300475" cy="2776175"/>
            </a:xfrm>
            <a:custGeom>
              <a:rect b="b" l="l" r="r" t="t"/>
              <a:pathLst>
                <a:path extrusionOk="0" h="111047" w="212019">
                  <a:moveTo>
                    <a:pt x="106010" y="0"/>
                  </a:moveTo>
                  <a:cubicBezTo>
                    <a:pt x="81292" y="0"/>
                    <a:pt x="56574" y="5421"/>
                    <a:pt x="37728" y="16262"/>
                  </a:cubicBezTo>
                  <a:cubicBezTo>
                    <a:pt x="1" y="37944"/>
                    <a:pt x="1" y="73103"/>
                    <a:pt x="37728" y="94785"/>
                  </a:cubicBezTo>
                  <a:cubicBezTo>
                    <a:pt x="56574" y="105626"/>
                    <a:pt x="81292" y="111046"/>
                    <a:pt x="106010" y="111046"/>
                  </a:cubicBezTo>
                  <a:cubicBezTo>
                    <a:pt x="130727" y="111046"/>
                    <a:pt x="155445" y="105626"/>
                    <a:pt x="174292" y="94785"/>
                  </a:cubicBezTo>
                  <a:cubicBezTo>
                    <a:pt x="212019" y="73103"/>
                    <a:pt x="212019" y="37944"/>
                    <a:pt x="174292" y="16262"/>
                  </a:cubicBezTo>
                  <a:cubicBezTo>
                    <a:pt x="155445" y="5421"/>
                    <a:pt x="130727" y="0"/>
                    <a:pt x="106010"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3"/>
            <p:cNvSpPr/>
            <p:nvPr/>
          </p:nvSpPr>
          <p:spPr>
            <a:xfrm>
              <a:off x="5094650" y="3549850"/>
              <a:ext cx="856450" cy="449950"/>
            </a:xfrm>
            <a:custGeom>
              <a:rect b="b" l="l" r="r" t="t"/>
              <a:pathLst>
                <a:path extrusionOk="0" h="17998" w="34258">
                  <a:moveTo>
                    <a:pt x="17129" y="1"/>
                  </a:moveTo>
                  <a:cubicBezTo>
                    <a:pt x="13135" y="1"/>
                    <a:pt x="9140" y="876"/>
                    <a:pt x="6105" y="2628"/>
                  </a:cubicBezTo>
                  <a:cubicBezTo>
                    <a:pt x="0" y="6130"/>
                    <a:pt x="0" y="11834"/>
                    <a:pt x="6105" y="15370"/>
                  </a:cubicBezTo>
                  <a:cubicBezTo>
                    <a:pt x="9140" y="17121"/>
                    <a:pt x="13135" y="17997"/>
                    <a:pt x="17129" y="17997"/>
                  </a:cubicBezTo>
                  <a:cubicBezTo>
                    <a:pt x="21124" y="17997"/>
                    <a:pt x="25118" y="17121"/>
                    <a:pt x="28154" y="15370"/>
                  </a:cubicBezTo>
                  <a:cubicBezTo>
                    <a:pt x="34258" y="11834"/>
                    <a:pt x="34258" y="6130"/>
                    <a:pt x="28154" y="2628"/>
                  </a:cubicBezTo>
                  <a:cubicBezTo>
                    <a:pt x="25118" y="876"/>
                    <a:pt x="21124" y="1"/>
                    <a:pt x="1712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3"/>
            <p:cNvSpPr/>
            <p:nvPr/>
          </p:nvSpPr>
          <p:spPr>
            <a:xfrm>
              <a:off x="1796450" y="3470000"/>
              <a:ext cx="2129875" cy="1226125"/>
            </a:xfrm>
            <a:custGeom>
              <a:rect b="b" l="l" r="r" t="t"/>
              <a:pathLst>
                <a:path extrusionOk="0" h="49045" w="85195">
                  <a:moveTo>
                    <a:pt x="64613" y="1"/>
                  </a:moveTo>
                  <a:cubicBezTo>
                    <a:pt x="64263" y="1"/>
                    <a:pt x="63913" y="84"/>
                    <a:pt x="63579" y="251"/>
                  </a:cubicBezTo>
                  <a:lnTo>
                    <a:pt x="568" y="36644"/>
                  </a:lnTo>
                  <a:cubicBezTo>
                    <a:pt x="1" y="37011"/>
                    <a:pt x="1" y="37511"/>
                    <a:pt x="568" y="37845"/>
                  </a:cubicBezTo>
                  <a:lnTo>
                    <a:pt x="19581" y="48819"/>
                  </a:lnTo>
                  <a:cubicBezTo>
                    <a:pt x="19898" y="48969"/>
                    <a:pt x="20248" y="49044"/>
                    <a:pt x="20599" y="49044"/>
                  </a:cubicBezTo>
                  <a:cubicBezTo>
                    <a:pt x="20949" y="49044"/>
                    <a:pt x="21299" y="48969"/>
                    <a:pt x="21616" y="48819"/>
                  </a:cubicBezTo>
                  <a:lnTo>
                    <a:pt x="27220" y="45550"/>
                  </a:lnTo>
                  <a:cubicBezTo>
                    <a:pt x="27537" y="45400"/>
                    <a:pt x="27887" y="45325"/>
                    <a:pt x="28237" y="45325"/>
                  </a:cubicBezTo>
                  <a:cubicBezTo>
                    <a:pt x="28588" y="45325"/>
                    <a:pt x="28938" y="45400"/>
                    <a:pt x="29255" y="45550"/>
                  </a:cubicBezTo>
                  <a:lnTo>
                    <a:pt x="32891" y="47685"/>
                  </a:lnTo>
                  <a:cubicBezTo>
                    <a:pt x="33208" y="47852"/>
                    <a:pt x="33558" y="47935"/>
                    <a:pt x="33908" y="47935"/>
                  </a:cubicBezTo>
                  <a:cubicBezTo>
                    <a:pt x="34258" y="47935"/>
                    <a:pt x="34609" y="47852"/>
                    <a:pt x="34926" y="47685"/>
                  </a:cubicBezTo>
                  <a:lnTo>
                    <a:pt x="82626" y="20132"/>
                  </a:lnTo>
                  <a:cubicBezTo>
                    <a:pt x="83193" y="19798"/>
                    <a:pt x="83193" y="19298"/>
                    <a:pt x="82626" y="18964"/>
                  </a:cubicBezTo>
                  <a:lnTo>
                    <a:pt x="79024" y="16930"/>
                  </a:lnTo>
                  <a:cubicBezTo>
                    <a:pt x="78457" y="16596"/>
                    <a:pt x="78457" y="16062"/>
                    <a:pt x="79024" y="15729"/>
                  </a:cubicBezTo>
                  <a:lnTo>
                    <a:pt x="84628" y="12426"/>
                  </a:lnTo>
                  <a:cubicBezTo>
                    <a:pt x="85195" y="12093"/>
                    <a:pt x="85195" y="11559"/>
                    <a:pt x="84628" y="11259"/>
                  </a:cubicBezTo>
                  <a:lnTo>
                    <a:pt x="65648" y="251"/>
                  </a:lnTo>
                  <a:cubicBezTo>
                    <a:pt x="65314" y="84"/>
                    <a:pt x="64964" y="1"/>
                    <a:pt x="6461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3"/>
            <p:cNvSpPr/>
            <p:nvPr/>
          </p:nvSpPr>
          <p:spPr>
            <a:xfrm>
              <a:off x="3980525" y="4267675"/>
              <a:ext cx="1185025" cy="683825"/>
            </a:xfrm>
            <a:custGeom>
              <a:rect b="b" l="l" r="r" t="t"/>
              <a:pathLst>
                <a:path extrusionOk="0" h="27353" w="47401">
                  <a:moveTo>
                    <a:pt x="23717" y="0"/>
                  </a:moveTo>
                  <a:cubicBezTo>
                    <a:pt x="10608" y="0"/>
                    <a:pt x="0" y="6104"/>
                    <a:pt x="0" y="13677"/>
                  </a:cubicBezTo>
                  <a:cubicBezTo>
                    <a:pt x="0" y="21215"/>
                    <a:pt x="10608" y="27353"/>
                    <a:pt x="23717" y="27353"/>
                  </a:cubicBezTo>
                  <a:cubicBezTo>
                    <a:pt x="36793" y="27353"/>
                    <a:pt x="47401" y="21215"/>
                    <a:pt x="47401" y="13677"/>
                  </a:cubicBezTo>
                  <a:cubicBezTo>
                    <a:pt x="47401" y="6104"/>
                    <a:pt x="36793" y="0"/>
                    <a:pt x="2371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3"/>
            <p:cNvSpPr/>
            <p:nvPr/>
          </p:nvSpPr>
          <p:spPr>
            <a:xfrm>
              <a:off x="5394850" y="1579900"/>
              <a:ext cx="319425" cy="185175"/>
            </a:xfrm>
            <a:custGeom>
              <a:rect b="b" l="l" r="r" t="t"/>
              <a:pathLst>
                <a:path extrusionOk="0" h="7407" w="12777">
                  <a:moveTo>
                    <a:pt x="601" y="1"/>
                  </a:moveTo>
                  <a:lnTo>
                    <a:pt x="1" y="368"/>
                  </a:lnTo>
                  <a:lnTo>
                    <a:pt x="12209" y="7406"/>
                  </a:lnTo>
                  <a:lnTo>
                    <a:pt x="12777" y="7039"/>
                  </a:lnTo>
                  <a:lnTo>
                    <a:pt x="6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3"/>
            <p:cNvSpPr/>
            <p:nvPr/>
          </p:nvSpPr>
          <p:spPr>
            <a:xfrm>
              <a:off x="5409875" y="1276350"/>
              <a:ext cx="290225" cy="471200"/>
            </a:xfrm>
            <a:custGeom>
              <a:rect b="b" l="l" r="r" t="t"/>
              <a:pathLst>
                <a:path extrusionOk="0" h="18848" w="11609">
                  <a:moveTo>
                    <a:pt x="0" y="1"/>
                  </a:moveTo>
                  <a:lnTo>
                    <a:pt x="0" y="12143"/>
                  </a:lnTo>
                  <a:lnTo>
                    <a:pt x="11608" y="18848"/>
                  </a:lnTo>
                  <a:lnTo>
                    <a:pt x="11608" y="66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3"/>
            <p:cNvSpPr/>
            <p:nvPr/>
          </p:nvSpPr>
          <p:spPr>
            <a:xfrm>
              <a:off x="5366500" y="1218825"/>
              <a:ext cx="361125" cy="594600"/>
            </a:xfrm>
            <a:custGeom>
              <a:rect b="b" l="l" r="r" t="t"/>
              <a:pathLst>
                <a:path extrusionOk="0" h="23784" w="14445">
                  <a:moveTo>
                    <a:pt x="1135" y="1935"/>
                  </a:moveTo>
                  <a:lnTo>
                    <a:pt x="13343" y="8973"/>
                  </a:lnTo>
                  <a:lnTo>
                    <a:pt x="13343" y="21849"/>
                  </a:lnTo>
                  <a:lnTo>
                    <a:pt x="1135" y="14811"/>
                  </a:lnTo>
                  <a:lnTo>
                    <a:pt x="1135" y="1935"/>
                  </a:lnTo>
                  <a:close/>
                  <a:moveTo>
                    <a:pt x="1" y="0"/>
                  </a:moveTo>
                  <a:lnTo>
                    <a:pt x="1" y="15444"/>
                  </a:lnTo>
                  <a:lnTo>
                    <a:pt x="14444" y="23784"/>
                  </a:lnTo>
                  <a:lnTo>
                    <a:pt x="14444" y="8339"/>
                  </a:lnTo>
                  <a:lnTo>
                    <a:pt x="1"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3"/>
            <p:cNvSpPr/>
            <p:nvPr/>
          </p:nvSpPr>
          <p:spPr>
            <a:xfrm>
              <a:off x="5394850" y="1267175"/>
              <a:ext cx="15050" cy="321925"/>
            </a:xfrm>
            <a:custGeom>
              <a:rect b="b" l="l" r="r" t="t"/>
              <a:pathLst>
                <a:path extrusionOk="0" h="12877" w="602">
                  <a:moveTo>
                    <a:pt x="1" y="1"/>
                  </a:moveTo>
                  <a:lnTo>
                    <a:pt x="1" y="12877"/>
                  </a:lnTo>
                  <a:lnTo>
                    <a:pt x="601" y="12510"/>
                  </a:lnTo>
                  <a:lnTo>
                    <a:pt x="601" y="368"/>
                  </a:lnTo>
                  <a:lnTo>
                    <a:pt x="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3"/>
            <p:cNvSpPr/>
            <p:nvPr/>
          </p:nvSpPr>
          <p:spPr>
            <a:xfrm>
              <a:off x="5366500" y="1210475"/>
              <a:ext cx="376125" cy="216850"/>
            </a:xfrm>
            <a:custGeom>
              <a:rect b="b" l="l" r="r" t="t"/>
              <a:pathLst>
                <a:path extrusionOk="0" h="8674" w="15045">
                  <a:moveTo>
                    <a:pt x="601" y="1"/>
                  </a:moveTo>
                  <a:lnTo>
                    <a:pt x="1" y="334"/>
                  </a:lnTo>
                  <a:lnTo>
                    <a:pt x="14444" y="8673"/>
                  </a:lnTo>
                  <a:lnTo>
                    <a:pt x="15045" y="8340"/>
                  </a:lnTo>
                  <a:lnTo>
                    <a:pt x="6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3"/>
            <p:cNvSpPr/>
            <p:nvPr/>
          </p:nvSpPr>
          <p:spPr>
            <a:xfrm>
              <a:off x="5727600" y="1418950"/>
              <a:ext cx="15025" cy="394475"/>
            </a:xfrm>
            <a:custGeom>
              <a:rect b="b" l="l" r="r" t="t"/>
              <a:pathLst>
                <a:path extrusionOk="0" h="15779" w="601">
                  <a:moveTo>
                    <a:pt x="601" y="1"/>
                  </a:moveTo>
                  <a:lnTo>
                    <a:pt x="0" y="334"/>
                  </a:lnTo>
                  <a:lnTo>
                    <a:pt x="0" y="15779"/>
                  </a:lnTo>
                  <a:lnTo>
                    <a:pt x="601" y="15445"/>
                  </a:lnTo>
                  <a:lnTo>
                    <a:pt x="601"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3"/>
            <p:cNvSpPr/>
            <p:nvPr/>
          </p:nvSpPr>
          <p:spPr>
            <a:xfrm>
              <a:off x="5420700" y="1398950"/>
              <a:ext cx="267725" cy="326075"/>
            </a:xfrm>
            <a:custGeom>
              <a:rect b="b" l="l" r="r" t="t"/>
              <a:pathLst>
                <a:path extrusionOk="0" h="13043" w="10709">
                  <a:moveTo>
                    <a:pt x="3270" y="0"/>
                  </a:moveTo>
                  <a:lnTo>
                    <a:pt x="1" y="3770"/>
                  </a:lnTo>
                  <a:lnTo>
                    <a:pt x="1" y="6872"/>
                  </a:lnTo>
                  <a:lnTo>
                    <a:pt x="10708" y="13043"/>
                  </a:lnTo>
                  <a:lnTo>
                    <a:pt x="10708" y="9974"/>
                  </a:lnTo>
                  <a:lnTo>
                    <a:pt x="8040" y="3770"/>
                  </a:lnTo>
                  <a:lnTo>
                    <a:pt x="6372" y="5337"/>
                  </a:lnTo>
                  <a:lnTo>
                    <a:pt x="6972" y="7906"/>
                  </a:lnTo>
                  <a:lnTo>
                    <a:pt x="3270" y="0"/>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3"/>
            <p:cNvSpPr/>
            <p:nvPr/>
          </p:nvSpPr>
          <p:spPr>
            <a:xfrm>
              <a:off x="5562475" y="1416175"/>
              <a:ext cx="40050" cy="51100"/>
            </a:xfrm>
            <a:custGeom>
              <a:rect b="b" l="l" r="r" t="t"/>
              <a:pathLst>
                <a:path extrusionOk="0" h="2044" w="1602">
                  <a:moveTo>
                    <a:pt x="453" y="0"/>
                  </a:moveTo>
                  <a:cubicBezTo>
                    <a:pt x="188" y="0"/>
                    <a:pt x="1" y="221"/>
                    <a:pt x="1" y="579"/>
                  </a:cubicBezTo>
                  <a:cubicBezTo>
                    <a:pt x="34" y="1113"/>
                    <a:pt x="334" y="1646"/>
                    <a:pt x="801" y="1946"/>
                  </a:cubicBezTo>
                  <a:cubicBezTo>
                    <a:pt x="923" y="2012"/>
                    <a:pt x="1040" y="2044"/>
                    <a:pt x="1145" y="2044"/>
                  </a:cubicBezTo>
                  <a:cubicBezTo>
                    <a:pt x="1412" y="2044"/>
                    <a:pt x="1602" y="1839"/>
                    <a:pt x="1602" y="1479"/>
                  </a:cubicBezTo>
                  <a:cubicBezTo>
                    <a:pt x="1568" y="912"/>
                    <a:pt x="1268" y="412"/>
                    <a:pt x="801" y="112"/>
                  </a:cubicBezTo>
                  <a:cubicBezTo>
                    <a:pt x="677" y="36"/>
                    <a:pt x="559" y="0"/>
                    <a:pt x="453"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3"/>
            <p:cNvSpPr/>
            <p:nvPr/>
          </p:nvSpPr>
          <p:spPr>
            <a:xfrm>
              <a:off x="5401525" y="2081100"/>
              <a:ext cx="319425" cy="184325"/>
            </a:xfrm>
            <a:custGeom>
              <a:rect b="b" l="l" r="r" t="t"/>
              <a:pathLst>
                <a:path extrusionOk="0" h="7373" w="12777">
                  <a:moveTo>
                    <a:pt x="568" y="0"/>
                  </a:moveTo>
                  <a:lnTo>
                    <a:pt x="1" y="334"/>
                  </a:lnTo>
                  <a:lnTo>
                    <a:pt x="12176" y="7372"/>
                  </a:lnTo>
                  <a:lnTo>
                    <a:pt x="12776" y="7039"/>
                  </a:lnTo>
                  <a:lnTo>
                    <a:pt x="568"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3"/>
            <p:cNvSpPr/>
            <p:nvPr/>
          </p:nvSpPr>
          <p:spPr>
            <a:xfrm>
              <a:off x="5415700" y="1776725"/>
              <a:ext cx="290225" cy="471175"/>
            </a:xfrm>
            <a:custGeom>
              <a:rect b="b" l="l" r="r" t="t"/>
              <a:pathLst>
                <a:path extrusionOk="0" h="18847" w="11609">
                  <a:moveTo>
                    <a:pt x="1" y="0"/>
                  </a:moveTo>
                  <a:lnTo>
                    <a:pt x="1" y="12175"/>
                  </a:lnTo>
                  <a:lnTo>
                    <a:pt x="11609" y="18847"/>
                  </a:lnTo>
                  <a:lnTo>
                    <a:pt x="11609" y="6705"/>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3"/>
            <p:cNvSpPr/>
            <p:nvPr/>
          </p:nvSpPr>
          <p:spPr>
            <a:xfrm>
              <a:off x="5373175" y="1720000"/>
              <a:ext cx="361125" cy="594625"/>
            </a:xfrm>
            <a:custGeom>
              <a:rect b="b" l="l" r="r" t="t"/>
              <a:pathLst>
                <a:path extrusionOk="0" h="23785" w="14445">
                  <a:moveTo>
                    <a:pt x="1135" y="1935"/>
                  </a:moveTo>
                  <a:lnTo>
                    <a:pt x="13343" y="8974"/>
                  </a:lnTo>
                  <a:lnTo>
                    <a:pt x="13343" y="21816"/>
                  </a:lnTo>
                  <a:lnTo>
                    <a:pt x="1135" y="14778"/>
                  </a:lnTo>
                  <a:lnTo>
                    <a:pt x="1135" y="1935"/>
                  </a:lnTo>
                  <a:close/>
                  <a:moveTo>
                    <a:pt x="0" y="1"/>
                  </a:moveTo>
                  <a:lnTo>
                    <a:pt x="0" y="15445"/>
                  </a:lnTo>
                  <a:lnTo>
                    <a:pt x="14444" y="23784"/>
                  </a:lnTo>
                  <a:lnTo>
                    <a:pt x="14444" y="8340"/>
                  </a:lnTo>
                  <a:lnTo>
                    <a:pt x="0"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3"/>
            <p:cNvSpPr/>
            <p:nvPr/>
          </p:nvSpPr>
          <p:spPr>
            <a:xfrm>
              <a:off x="5401525" y="1768375"/>
              <a:ext cx="14200" cy="321100"/>
            </a:xfrm>
            <a:custGeom>
              <a:rect b="b" l="l" r="r" t="t"/>
              <a:pathLst>
                <a:path extrusionOk="0" h="12844" w="568">
                  <a:moveTo>
                    <a:pt x="1" y="0"/>
                  </a:moveTo>
                  <a:lnTo>
                    <a:pt x="1" y="12843"/>
                  </a:lnTo>
                  <a:lnTo>
                    <a:pt x="568" y="12509"/>
                  </a:lnTo>
                  <a:lnTo>
                    <a:pt x="568" y="334"/>
                  </a:lnTo>
                  <a:lnTo>
                    <a:pt x="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3"/>
            <p:cNvSpPr/>
            <p:nvPr/>
          </p:nvSpPr>
          <p:spPr>
            <a:xfrm>
              <a:off x="5373175" y="1710825"/>
              <a:ext cx="376125" cy="217700"/>
            </a:xfrm>
            <a:custGeom>
              <a:rect b="b" l="l" r="r" t="t"/>
              <a:pathLst>
                <a:path extrusionOk="0" h="8708" w="15045">
                  <a:moveTo>
                    <a:pt x="601" y="1"/>
                  </a:moveTo>
                  <a:lnTo>
                    <a:pt x="0" y="368"/>
                  </a:lnTo>
                  <a:lnTo>
                    <a:pt x="14444" y="8707"/>
                  </a:lnTo>
                  <a:lnTo>
                    <a:pt x="15045" y="8340"/>
                  </a:lnTo>
                  <a:lnTo>
                    <a:pt x="601"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3"/>
            <p:cNvSpPr/>
            <p:nvPr/>
          </p:nvSpPr>
          <p:spPr>
            <a:xfrm>
              <a:off x="5734275" y="1919325"/>
              <a:ext cx="15025" cy="395300"/>
            </a:xfrm>
            <a:custGeom>
              <a:rect b="b" l="l" r="r" t="t"/>
              <a:pathLst>
                <a:path extrusionOk="0" h="15812" w="601">
                  <a:moveTo>
                    <a:pt x="601" y="0"/>
                  </a:moveTo>
                  <a:lnTo>
                    <a:pt x="0" y="367"/>
                  </a:lnTo>
                  <a:lnTo>
                    <a:pt x="0" y="15811"/>
                  </a:lnTo>
                  <a:lnTo>
                    <a:pt x="601" y="15445"/>
                  </a:lnTo>
                  <a:lnTo>
                    <a:pt x="601"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3"/>
            <p:cNvSpPr/>
            <p:nvPr/>
          </p:nvSpPr>
          <p:spPr>
            <a:xfrm>
              <a:off x="5427375" y="1900125"/>
              <a:ext cx="267725" cy="326100"/>
            </a:xfrm>
            <a:custGeom>
              <a:rect b="b" l="l" r="r" t="t"/>
              <a:pathLst>
                <a:path extrusionOk="0" h="13044" w="10709">
                  <a:moveTo>
                    <a:pt x="3270" y="1"/>
                  </a:moveTo>
                  <a:lnTo>
                    <a:pt x="1" y="3770"/>
                  </a:lnTo>
                  <a:lnTo>
                    <a:pt x="1" y="6873"/>
                  </a:lnTo>
                  <a:lnTo>
                    <a:pt x="10708" y="13044"/>
                  </a:lnTo>
                  <a:lnTo>
                    <a:pt x="10708" y="9941"/>
                  </a:lnTo>
                  <a:lnTo>
                    <a:pt x="8040" y="3770"/>
                  </a:lnTo>
                  <a:lnTo>
                    <a:pt x="6372" y="5305"/>
                  </a:lnTo>
                  <a:lnTo>
                    <a:pt x="6972" y="7907"/>
                  </a:lnTo>
                  <a:lnTo>
                    <a:pt x="3270"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
            <p:cNvSpPr/>
            <p:nvPr/>
          </p:nvSpPr>
          <p:spPr>
            <a:xfrm>
              <a:off x="5569150" y="1917175"/>
              <a:ext cx="40050" cy="51000"/>
            </a:xfrm>
            <a:custGeom>
              <a:rect b="b" l="l" r="r" t="t"/>
              <a:pathLst>
                <a:path extrusionOk="0" h="2040" w="1602">
                  <a:moveTo>
                    <a:pt x="435" y="1"/>
                  </a:moveTo>
                  <a:cubicBezTo>
                    <a:pt x="179" y="1"/>
                    <a:pt x="0" y="204"/>
                    <a:pt x="0" y="553"/>
                  </a:cubicBezTo>
                  <a:cubicBezTo>
                    <a:pt x="34" y="1120"/>
                    <a:pt x="334" y="1621"/>
                    <a:pt x="801" y="1921"/>
                  </a:cubicBezTo>
                  <a:cubicBezTo>
                    <a:pt x="932" y="2001"/>
                    <a:pt x="1057" y="2039"/>
                    <a:pt x="1167" y="2039"/>
                  </a:cubicBezTo>
                  <a:cubicBezTo>
                    <a:pt x="1423" y="2039"/>
                    <a:pt x="1602" y="1836"/>
                    <a:pt x="1602" y="1487"/>
                  </a:cubicBezTo>
                  <a:cubicBezTo>
                    <a:pt x="1568" y="920"/>
                    <a:pt x="1268" y="420"/>
                    <a:pt x="801" y="119"/>
                  </a:cubicBezTo>
                  <a:cubicBezTo>
                    <a:pt x="670" y="39"/>
                    <a:pt x="545" y="1"/>
                    <a:pt x="43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43"/>
            <p:cNvSpPr/>
            <p:nvPr/>
          </p:nvSpPr>
          <p:spPr>
            <a:xfrm>
              <a:off x="5193875" y="3109550"/>
              <a:ext cx="186825" cy="675300"/>
            </a:xfrm>
            <a:custGeom>
              <a:rect b="b" l="l" r="r" t="t"/>
              <a:pathLst>
                <a:path extrusionOk="0" h="27012" w="7473">
                  <a:moveTo>
                    <a:pt x="6651" y="0"/>
                  </a:moveTo>
                  <a:cubicBezTo>
                    <a:pt x="6447" y="0"/>
                    <a:pt x="6238" y="42"/>
                    <a:pt x="6038" y="125"/>
                  </a:cubicBezTo>
                  <a:cubicBezTo>
                    <a:pt x="5905" y="192"/>
                    <a:pt x="5805" y="325"/>
                    <a:pt x="5805" y="492"/>
                  </a:cubicBezTo>
                  <a:lnTo>
                    <a:pt x="1" y="26678"/>
                  </a:lnTo>
                  <a:cubicBezTo>
                    <a:pt x="1" y="26778"/>
                    <a:pt x="67" y="26844"/>
                    <a:pt x="167" y="26911"/>
                  </a:cubicBezTo>
                  <a:cubicBezTo>
                    <a:pt x="284" y="26978"/>
                    <a:pt x="426" y="27011"/>
                    <a:pt x="572" y="27011"/>
                  </a:cubicBezTo>
                  <a:cubicBezTo>
                    <a:pt x="718" y="27011"/>
                    <a:pt x="868" y="26978"/>
                    <a:pt x="1001" y="26911"/>
                  </a:cubicBezTo>
                  <a:cubicBezTo>
                    <a:pt x="1101" y="26844"/>
                    <a:pt x="1168" y="26778"/>
                    <a:pt x="1168" y="26678"/>
                  </a:cubicBezTo>
                  <a:lnTo>
                    <a:pt x="7473" y="492"/>
                  </a:lnTo>
                  <a:cubicBezTo>
                    <a:pt x="7473" y="325"/>
                    <a:pt x="7373" y="192"/>
                    <a:pt x="7239" y="125"/>
                  </a:cubicBezTo>
                  <a:cubicBezTo>
                    <a:pt x="7056" y="42"/>
                    <a:pt x="6856" y="0"/>
                    <a:pt x="665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3"/>
            <p:cNvSpPr/>
            <p:nvPr/>
          </p:nvSpPr>
          <p:spPr>
            <a:xfrm>
              <a:off x="5660050" y="3109550"/>
              <a:ext cx="186825" cy="675300"/>
            </a:xfrm>
            <a:custGeom>
              <a:rect b="b" l="l" r="r" t="t"/>
              <a:pathLst>
                <a:path extrusionOk="0" h="27012" w="7473">
                  <a:moveTo>
                    <a:pt x="834" y="0"/>
                  </a:moveTo>
                  <a:cubicBezTo>
                    <a:pt x="626" y="0"/>
                    <a:pt x="417" y="42"/>
                    <a:pt x="234" y="125"/>
                  </a:cubicBezTo>
                  <a:cubicBezTo>
                    <a:pt x="100" y="192"/>
                    <a:pt x="0" y="325"/>
                    <a:pt x="0" y="492"/>
                  </a:cubicBezTo>
                  <a:lnTo>
                    <a:pt x="6305" y="26678"/>
                  </a:lnTo>
                  <a:cubicBezTo>
                    <a:pt x="6305" y="26778"/>
                    <a:pt x="6372" y="26844"/>
                    <a:pt x="6472" y="26911"/>
                  </a:cubicBezTo>
                  <a:cubicBezTo>
                    <a:pt x="6605" y="26978"/>
                    <a:pt x="6747" y="27011"/>
                    <a:pt x="6889" y="27011"/>
                  </a:cubicBezTo>
                  <a:cubicBezTo>
                    <a:pt x="7030" y="27011"/>
                    <a:pt x="7172" y="26978"/>
                    <a:pt x="7306" y="26911"/>
                  </a:cubicBezTo>
                  <a:cubicBezTo>
                    <a:pt x="7406" y="26844"/>
                    <a:pt x="7472" y="26778"/>
                    <a:pt x="7472" y="26678"/>
                  </a:cubicBezTo>
                  <a:lnTo>
                    <a:pt x="1668" y="492"/>
                  </a:lnTo>
                  <a:cubicBezTo>
                    <a:pt x="1668" y="325"/>
                    <a:pt x="1568" y="192"/>
                    <a:pt x="1435" y="125"/>
                  </a:cubicBezTo>
                  <a:cubicBezTo>
                    <a:pt x="1251" y="42"/>
                    <a:pt x="1043"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3"/>
            <p:cNvSpPr/>
            <p:nvPr/>
          </p:nvSpPr>
          <p:spPr>
            <a:xfrm>
              <a:off x="5501600" y="3131225"/>
              <a:ext cx="42550" cy="758700"/>
            </a:xfrm>
            <a:custGeom>
              <a:rect b="b" l="l" r="r" t="t"/>
              <a:pathLst>
                <a:path extrusionOk="0" h="30348" w="1702">
                  <a:moveTo>
                    <a:pt x="851" y="1"/>
                  </a:moveTo>
                  <a:cubicBezTo>
                    <a:pt x="651" y="1"/>
                    <a:pt x="451" y="42"/>
                    <a:pt x="267" y="126"/>
                  </a:cubicBezTo>
                  <a:cubicBezTo>
                    <a:pt x="101" y="192"/>
                    <a:pt x="34" y="326"/>
                    <a:pt x="0" y="493"/>
                  </a:cubicBezTo>
                  <a:lnTo>
                    <a:pt x="267" y="30014"/>
                  </a:lnTo>
                  <a:cubicBezTo>
                    <a:pt x="267" y="30114"/>
                    <a:pt x="334" y="30214"/>
                    <a:pt x="434" y="30247"/>
                  </a:cubicBezTo>
                  <a:cubicBezTo>
                    <a:pt x="568" y="30314"/>
                    <a:pt x="709" y="30347"/>
                    <a:pt x="851" y="30347"/>
                  </a:cubicBezTo>
                  <a:cubicBezTo>
                    <a:pt x="993" y="30347"/>
                    <a:pt x="1135" y="30314"/>
                    <a:pt x="1268" y="30247"/>
                  </a:cubicBezTo>
                  <a:cubicBezTo>
                    <a:pt x="1368" y="30214"/>
                    <a:pt x="1435" y="30114"/>
                    <a:pt x="1435" y="30014"/>
                  </a:cubicBezTo>
                  <a:lnTo>
                    <a:pt x="1702" y="493"/>
                  </a:lnTo>
                  <a:cubicBezTo>
                    <a:pt x="1668" y="326"/>
                    <a:pt x="1568" y="192"/>
                    <a:pt x="1435" y="126"/>
                  </a:cubicBezTo>
                  <a:cubicBezTo>
                    <a:pt x="1251" y="42"/>
                    <a:pt x="1051" y="1"/>
                    <a:pt x="85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3"/>
            <p:cNvSpPr/>
            <p:nvPr/>
          </p:nvSpPr>
          <p:spPr>
            <a:xfrm>
              <a:off x="5148025" y="2747625"/>
              <a:ext cx="751375" cy="461600"/>
            </a:xfrm>
            <a:custGeom>
              <a:rect b="b" l="l" r="r" t="t"/>
              <a:pathLst>
                <a:path extrusionOk="0" h="18464" w="30055">
                  <a:moveTo>
                    <a:pt x="15011" y="0"/>
                  </a:moveTo>
                  <a:cubicBezTo>
                    <a:pt x="11158" y="0"/>
                    <a:pt x="7305" y="842"/>
                    <a:pt x="4370" y="2527"/>
                  </a:cubicBezTo>
                  <a:cubicBezTo>
                    <a:pt x="1468" y="4228"/>
                    <a:pt x="0" y="6463"/>
                    <a:pt x="0" y="8665"/>
                  </a:cubicBezTo>
                  <a:lnTo>
                    <a:pt x="0" y="9866"/>
                  </a:lnTo>
                  <a:cubicBezTo>
                    <a:pt x="33" y="12067"/>
                    <a:pt x="1501" y="14235"/>
                    <a:pt x="4403" y="15937"/>
                  </a:cubicBezTo>
                  <a:cubicBezTo>
                    <a:pt x="7339" y="17621"/>
                    <a:pt x="11183" y="18463"/>
                    <a:pt x="15027" y="18463"/>
                  </a:cubicBezTo>
                  <a:cubicBezTo>
                    <a:pt x="18872" y="18463"/>
                    <a:pt x="22716" y="17621"/>
                    <a:pt x="25652" y="15937"/>
                  </a:cubicBezTo>
                  <a:cubicBezTo>
                    <a:pt x="28587" y="14269"/>
                    <a:pt x="30022" y="12067"/>
                    <a:pt x="30055" y="9866"/>
                  </a:cubicBezTo>
                  <a:lnTo>
                    <a:pt x="30022" y="8665"/>
                  </a:lnTo>
                  <a:cubicBezTo>
                    <a:pt x="30022" y="6463"/>
                    <a:pt x="28587" y="4228"/>
                    <a:pt x="25652" y="2527"/>
                  </a:cubicBezTo>
                  <a:cubicBezTo>
                    <a:pt x="22716" y="842"/>
                    <a:pt x="18864" y="0"/>
                    <a:pt x="150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3"/>
            <p:cNvSpPr/>
            <p:nvPr/>
          </p:nvSpPr>
          <p:spPr>
            <a:xfrm>
              <a:off x="5110475" y="2747625"/>
              <a:ext cx="824800" cy="433875"/>
            </a:xfrm>
            <a:custGeom>
              <a:rect b="b" l="l" r="r" t="t"/>
              <a:pathLst>
                <a:path extrusionOk="0" h="17355" w="32992">
                  <a:moveTo>
                    <a:pt x="16496" y="0"/>
                  </a:moveTo>
                  <a:cubicBezTo>
                    <a:pt x="12652" y="0"/>
                    <a:pt x="8807" y="842"/>
                    <a:pt x="5872" y="2527"/>
                  </a:cubicBezTo>
                  <a:cubicBezTo>
                    <a:pt x="1" y="5929"/>
                    <a:pt x="1" y="11433"/>
                    <a:pt x="5872" y="14802"/>
                  </a:cubicBezTo>
                  <a:cubicBezTo>
                    <a:pt x="8807" y="16504"/>
                    <a:pt x="12652" y="17354"/>
                    <a:pt x="16496" y="17354"/>
                  </a:cubicBezTo>
                  <a:cubicBezTo>
                    <a:pt x="20341" y="17354"/>
                    <a:pt x="24185" y="16504"/>
                    <a:pt x="27120" y="14802"/>
                  </a:cubicBezTo>
                  <a:cubicBezTo>
                    <a:pt x="32991" y="11433"/>
                    <a:pt x="32991" y="5929"/>
                    <a:pt x="27120" y="2527"/>
                  </a:cubicBezTo>
                  <a:cubicBezTo>
                    <a:pt x="24185" y="842"/>
                    <a:pt x="20341" y="0"/>
                    <a:pt x="1649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3"/>
            <p:cNvSpPr/>
            <p:nvPr/>
          </p:nvSpPr>
          <p:spPr>
            <a:xfrm>
              <a:off x="5110475" y="2747625"/>
              <a:ext cx="824800" cy="433875"/>
            </a:xfrm>
            <a:custGeom>
              <a:rect b="b" l="l" r="r" t="t"/>
              <a:pathLst>
                <a:path extrusionOk="0" h="17355" w="32992">
                  <a:moveTo>
                    <a:pt x="16496" y="0"/>
                  </a:moveTo>
                  <a:cubicBezTo>
                    <a:pt x="12652" y="0"/>
                    <a:pt x="8807" y="842"/>
                    <a:pt x="5872" y="2527"/>
                  </a:cubicBezTo>
                  <a:cubicBezTo>
                    <a:pt x="1" y="5929"/>
                    <a:pt x="1" y="11433"/>
                    <a:pt x="5872" y="14802"/>
                  </a:cubicBezTo>
                  <a:cubicBezTo>
                    <a:pt x="8807" y="16504"/>
                    <a:pt x="12652" y="17354"/>
                    <a:pt x="16496" y="17354"/>
                  </a:cubicBezTo>
                  <a:cubicBezTo>
                    <a:pt x="20341" y="17354"/>
                    <a:pt x="24185" y="16504"/>
                    <a:pt x="27120" y="14802"/>
                  </a:cubicBezTo>
                  <a:cubicBezTo>
                    <a:pt x="32991" y="11433"/>
                    <a:pt x="32991" y="5929"/>
                    <a:pt x="27120" y="2527"/>
                  </a:cubicBezTo>
                  <a:cubicBezTo>
                    <a:pt x="24185" y="842"/>
                    <a:pt x="20341" y="0"/>
                    <a:pt x="16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3"/>
            <p:cNvSpPr/>
            <p:nvPr/>
          </p:nvSpPr>
          <p:spPr>
            <a:xfrm>
              <a:off x="5388175" y="2872500"/>
              <a:ext cx="263550" cy="138450"/>
            </a:xfrm>
            <a:custGeom>
              <a:rect b="b" l="l" r="r" t="t"/>
              <a:pathLst>
                <a:path extrusionOk="0" h="5538" w="10542">
                  <a:moveTo>
                    <a:pt x="5288" y="0"/>
                  </a:moveTo>
                  <a:cubicBezTo>
                    <a:pt x="4062" y="0"/>
                    <a:pt x="2836" y="267"/>
                    <a:pt x="1902" y="801"/>
                  </a:cubicBezTo>
                  <a:cubicBezTo>
                    <a:pt x="34" y="1902"/>
                    <a:pt x="1" y="3636"/>
                    <a:pt x="1902" y="4737"/>
                  </a:cubicBezTo>
                  <a:cubicBezTo>
                    <a:pt x="2836" y="5271"/>
                    <a:pt x="4062" y="5538"/>
                    <a:pt x="5288" y="5538"/>
                  </a:cubicBezTo>
                  <a:cubicBezTo>
                    <a:pt x="6514" y="5538"/>
                    <a:pt x="7740" y="5271"/>
                    <a:pt x="8674" y="4737"/>
                  </a:cubicBezTo>
                  <a:cubicBezTo>
                    <a:pt x="10542" y="3636"/>
                    <a:pt x="10542" y="1902"/>
                    <a:pt x="8674" y="801"/>
                  </a:cubicBezTo>
                  <a:cubicBezTo>
                    <a:pt x="7740" y="267"/>
                    <a:pt x="6514" y="0"/>
                    <a:pt x="52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3"/>
            <p:cNvSpPr/>
            <p:nvPr/>
          </p:nvSpPr>
          <p:spPr>
            <a:xfrm>
              <a:off x="5380675" y="2769100"/>
              <a:ext cx="282725" cy="205375"/>
            </a:xfrm>
            <a:custGeom>
              <a:rect b="b" l="l" r="r" t="t"/>
              <a:pathLst>
                <a:path extrusionOk="0" h="8215" w="11309">
                  <a:moveTo>
                    <a:pt x="1602" y="0"/>
                  </a:moveTo>
                  <a:cubicBezTo>
                    <a:pt x="1" y="1301"/>
                    <a:pt x="968" y="5471"/>
                    <a:pt x="2603" y="7139"/>
                  </a:cubicBezTo>
                  <a:lnTo>
                    <a:pt x="2636" y="7172"/>
                  </a:lnTo>
                  <a:lnTo>
                    <a:pt x="2703" y="7239"/>
                  </a:lnTo>
                  <a:lnTo>
                    <a:pt x="2836" y="7372"/>
                  </a:lnTo>
                  <a:lnTo>
                    <a:pt x="2903" y="7405"/>
                  </a:lnTo>
                  <a:lnTo>
                    <a:pt x="3003" y="7506"/>
                  </a:lnTo>
                  <a:cubicBezTo>
                    <a:pt x="3070" y="7539"/>
                    <a:pt x="3170" y="7606"/>
                    <a:pt x="3236" y="7639"/>
                  </a:cubicBezTo>
                  <a:cubicBezTo>
                    <a:pt x="3987" y="8023"/>
                    <a:pt x="4821" y="8214"/>
                    <a:pt x="5655" y="8214"/>
                  </a:cubicBezTo>
                  <a:cubicBezTo>
                    <a:pt x="6489" y="8214"/>
                    <a:pt x="7323" y="8023"/>
                    <a:pt x="8073" y="7639"/>
                  </a:cubicBezTo>
                  <a:cubicBezTo>
                    <a:pt x="8173" y="7606"/>
                    <a:pt x="8240" y="7539"/>
                    <a:pt x="8307" y="7506"/>
                  </a:cubicBezTo>
                  <a:lnTo>
                    <a:pt x="8407" y="7405"/>
                  </a:lnTo>
                  <a:lnTo>
                    <a:pt x="8473" y="7372"/>
                  </a:lnTo>
                  <a:cubicBezTo>
                    <a:pt x="8507" y="7339"/>
                    <a:pt x="8573" y="7305"/>
                    <a:pt x="8607" y="7239"/>
                  </a:cubicBezTo>
                  <a:lnTo>
                    <a:pt x="8674" y="7205"/>
                  </a:lnTo>
                  <a:lnTo>
                    <a:pt x="8707" y="7139"/>
                  </a:lnTo>
                  <a:cubicBezTo>
                    <a:pt x="10341" y="5471"/>
                    <a:pt x="11309" y="1334"/>
                    <a:pt x="970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3"/>
            <p:cNvSpPr/>
            <p:nvPr/>
          </p:nvSpPr>
          <p:spPr>
            <a:xfrm>
              <a:off x="5392350" y="2735725"/>
              <a:ext cx="259375" cy="136800"/>
            </a:xfrm>
            <a:custGeom>
              <a:rect b="b" l="l" r="r" t="t"/>
              <a:pathLst>
                <a:path extrusionOk="0" h="5472" w="10375">
                  <a:moveTo>
                    <a:pt x="5204" y="1"/>
                  </a:moveTo>
                  <a:cubicBezTo>
                    <a:pt x="4062" y="1"/>
                    <a:pt x="2919" y="268"/>
                    <a:pt x="1869" y="801"/>
                  </a:cubicBezTo>
                  <a:cubicBezTo>
                    <a:pt x="1" y="1869"/>
                    <a:pt x="1" y="3603"/>
                    <a:pt x="1869" y="4671"/>
                  </a:cubicBezTo>
                  <a:cubicBezTo>
                    <a:pt x="2919" y="5205"/>
                    <a:pt x="4062" y="5471"/>
                    <a:pt x="5204" y="5471"/>
                  </a:cubicBezTo>
                  <a:cubicBezTo>
                    <a:pt x="6347" y="5471"/>
                    <a:pt x="7489" y="5205"/>
                    <a:pt x="8540" y="4671"/>
                  </a:cubicBezTo>
                  <a:cubicBezTo>
                    <a:pt x="10375" y="3603"/>
                    <a:pt x="10375" y="1869"/>
                    <a:pt x="8540" y="801"/>
                  </a:cubicBezTo>
                  <a:cubicBezTo>
                    <a:pt x="7489" y="268"/>
                    <a:pt x="6347" y="1"/>
                    <a:pt x="52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
            <p:cNvSpPr/>
            <p:nvPr/>
          </p:nvSpPr>
          <p:spPr>
            <a:xfrm>
              <a:off x="5443225" y="2762425"/>
              <a:ext cx="157625" cy="83400"/>
            </a:xfrm>
            <a:custGeom>
              <a:rect b="b" l="l" r="r" t="t"/>
              <a:pathLst>
                <a:path extrusionOk="0" h="3336" w="6305">
                  <a:moveTo>
                    <a:pt x="3157" y="0"/>
                  </a:moveTo>
                  <a:cubicBezTo>
                    <a:pt x="2461" y="0"/>
                    <a:pt x="1768" y="167"/>
                    <a:pt x="1135" y="501"/>
                  </a:cubicBezTo>
                  <a:cubicBezTo>
                    <a:pt x="0" y="1134"/>
                    <a:pt x="0" y="2202"/>
                    <a:pt x="1135" y="2836"/>
                  </a:cubicBezTo>
                  <a:cubicBezTo>
                    <a:pt x="1768" y="3169"/>
                    <a:pt x="2461" y="3336"/>
                    <a:pt x="3157" y="3336"/>
                  </a:cubicBezTo>
                  <a:cubicBezTo>
                    <a:pt x="3853" y="3336"/>
                    <a:pt x="4554" y="3169"/>
                    <a:pt x="5204" y="2836"/>
                  </a:cubicBezTo>
                  <a:cubicBezTo>
                    <a:pt x="6305" y="2202"/>
                    <a:pt x="6305" y="1134"/>
                    <a:pt x="5204" y="501"/>
                  </a:cubicBezTo>
                  <a:cubicBezTo>
                    <a:pt x="4554" y="167"/>
                    <a:pt x="3853" y="0"/>
                    <a:pt x="3157"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3"/>
            <p:cNvSpPr/>
            <p:nvPr/>
          </p:nvSpPr>
          <p:spPr>
            <a:xfrm>
              <a:off x="5454075" y="2789950"/>
              <a:ext cx="135950" cy="55875"/>
            </a:xfrm>
            <a:custGeom>
              <a:rect b="b" l="l" r="r" t="t"/>
              <a:pathLst>
                <a:path extrusionOk="0" h="2235" w="5438">
                  <a:moveTo>
                    <a:pt x="2723" y="0"/>
                  </a:moveTo>
                  <a:cubicBezTo>
                    <a:pt x="2027" y="0"/>
                    <a:pt x="1334" y="167"/>
                    <a:pt x="701" y="500"/>
                  </a:cubicBezTo>
                  <a:cubicBezTo>
                    <a:pt x="400" y="634"/>
                    <a:pt x="167" y="867"/>
                    <a:pt x="0" y="1134"/>
                  </a:cubicBezTo>
                  <a:cubicBezTo>
                    <a:pt x="167" y="1368"/>
                    <a:pt x="400" y="1601"/>
                    <a:pt x="701" y="1735"/>
                  </a:cubicBezTo>
                  <a:cubicBezTo>
                    <a:pt x="1334" y="2068"/>
                    <a:pt x="2027" y="2235"/>
                    <a:pt x="2723" y="2235"/>
                  </a:cubicBezTo>
                  <a:cubicBezTo>
                    <a:pt x="3419" y="2235"/>
                    <a:pt x="4120" y="2068"/>
                    <a:pt x="4770" y="1735"/>
                  </a:cubicBezTo>
                  <a:cubicBezTo>
                    <a:pt x="5037" y="1601"/>
                    <a:pt x="5271" y="1368"/>
                    <a:pt x="5437" y="1134"/>
                  </a:cubicBezTo>
                  <a:cubicBezTo>
                    <a:pt x="5271" y="867"/>
                    <a:pt x="5037" y="634"/>
                    <a:pt x="4770" y="500"/>
                  </a:cubicBezTo>
                  <a:cubicBezTo>
                    <a:pt x="4120" y="167"/>
                    <a:pt x="3419" y="0"/>
                    <a:pt x="272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3"/>
            <p:cNvSpPr/>
            <p:nvPr/>
          </p:nvSpPr>
          <p:spPr>
            <a:xfrm>
              <a:off x="5409025" y="2621000"/>
              <a:ext cx="214350" cy="206575"/>
            </a:xfrm>
            <a:custGeom>
              <a:rect b="b" l="l" r="r" t="t"/>
              <a:pathLst>
                <a:path extrusionOk="0" h="8263" w="8574">
                  <a:moveTo>
                    <a:pt x="5907" y="0"/>
                  </a:moveTo>
                  <a:cubicBezTo>
                    <a:pt x="5580" y="0"/>
                    <a:pt x="4953" y="1252"/>
                    <a:pt x="4704" y="2155"/>
                  </a:cubicBezTo>
                  <a:cubicBezTo>
                    <a:pt x="4404" y="3155"/>
                    <a:pt x="4204" y="3956"/>
                    <a:pt x="4204" y="3956"/>
                  </a:cubicBezTo>
                  <a:cubicBezTo>
                    <a:pt x="4104" y="3189"/>
                    <a:pt x="3937" y="2422"/>
                    <a:pt x="3703" y="1688"/>
                  </a:cubicBezTo>
                  <a:cubicBezTo>
                    <a:pt x="3387" y="825"/>
                    <a:pt x="3095" y="532"/>
                    <a:pt x="2871" y="532"/>
                  </a:cubicBezTo>
                  <a:cubicBezTo>
                    <a:pt x="2836" y="532"/>
                    <a:pt x="2802" y="540"/>
                    <a:pt x="2769" y="554"/>
                  </a:cubicBezTo>
                  <a:cubicBezTo>
                    <a:pt x="2503" y="654"/>
                    <a:pt x="2336" y="1121"/>
                    <a:pt x="2269" y="2488"/>
                  </a:cubicBezTo>
                  <a:cubicBezTo>
                    <a:pt x="2236" y="3122"/>
                    <a:pt x="2269" y="3756"/>
                    <a:pt x="2336" y="4423"/>
                  </a:cubicBezTo>
                  <a:cubicBezTo>
                    <a:pt x="2336" y="4423"/>
                    <a:pt x="1835" y="3856"/>
                    <a:pt x="1268" y="3322"/>
                  </a:cubicBezTo>
                  <a:cubicBezTo>
                    <a:pt x="815" y="2895"/>
                    <a:pt x="532" y="2725"/>
                    <a:pt x="334" y="2725"/>
                  </a:cubicBezTo>
                  <a:cubicBezTo>
                    <a:pt x="285" y="2725"/>
                    <a:pt x="241" y="2735"/>
                    <a:pt x="201" y="2755"/>
                  </a:cubicBezTo>
                  <a:cubicBezTo>
                    <a:pt x="34" y="2889"/>
                    <a:pt x="1" y="3789"/>
                    <a:pt x="935" y="5524"/>
                  </a:cubicBezTo>
                  <a:cubicBezTo>
                    <a:pt x="1402" y="6391"/>
                    <a:pt x="2002" y="7192"/>
                    <a:pt x="2736" y="7892"/>
                  </a:cubicBezTo>
                  <a:cubicBezTo>
                    <a:pt x="2736" y="7892"/>
                    <a:pt x="3329" y="8263"/>
                    <a:pt x="4387" y="8263"/>
                  </a:cubicBezTo>
                  <a:cubicBezTo>
                    <a:pt x="4915" y="8263"/>
                    <a:pt x="5560" y="8170"/>
                    <a:pt x="6305" y="7892"/>
                  </a:cubicBezTo>
                  <a:cubicBezTo>
                    <a:pt x="6872" y="7292"/>
                    <a:pt x="7373" y="6658"/>
                    <a:pt x="7773" y="5924"/>
                  </a:cubicBezTo>
                  <a:cubicBezTo>
                    <a:pt x="8474" y="4723"/>
                    <a:pt x="8574" y="3122"/>
                    <a:pt x="8240" y="2922"/>
                  </a:cubicBezTo>
                  <a:cubicBezTo>
                    <a:pt x="8218" y="2910"/>
                    <a:pt x="8193" y="2905"/>
                    <a:pt x="8165" y="2905"/>
                  </a:cubicBezTo>
                  <a:cubicBezTo>
                    <a:pt x="7709" y="2905"/>
                    <a:pt x="6439" y="4323"/>
                    <a:pt x="6439" y="4323"/>
                  </a:cubicBezTo>
                  <a:cubicBezTo>
                    <a:pt x="6572" y="3656"/>
                    <a:pt x="6639" y="2955"/>
                    <a:pt x="6606" y="2288"/>
                  </a:cubicBezTo>
                  <a:cubicBezTo>
                    <a:pt x="6539" y="1187"/>
                    <a:pt x="6272" y="220"/>
                    <a:pt x="5972" y="20"/>
                  </a:cubicBezTo>
                  <a:cubicBezTo>
                    <a:pt x="5952" y="7"/>
                    <a:pt x="5930" y="0"/>
                    <a:pt x="59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3"/>
            <p:cNvSpPr/>
            <p:nvPr/>
          </p:nvSpPr>
          <p:spPr>
            <a:xfrm>
              <a:off x="5409025" y="2621000"/>
              <a:ext cx="214350" cy="206575"/>
            </a:xfrm>
            <a:custGeom>
              <a:rect b="b" l="l" r="r" t="t"/>
              <a:pathLst>
                <a:path extrusionOk="0" h="8263" w="8574">
                  <a:moveTo>
                    <a:pt x="5907" y="0"/>
                  </a:moveTo>
                  <a:cubicBezTo>
                    <a:pt x="5580" y="0"/>
                    <a:pt x="4953" y="1252"/>
                    <a:pt x="4704" y="2155"/>
                  </a:cubicBezTo>
                  <a:cubicBezTo>
                    <a:pt x="4404" y="3155"/>
                    <a:pt x="4204" y="3956"/>
                    <a:pt x="4204" y="3956"/>
                  </a:cubicBezTo>
                  <a:cubicBezTo>
                    <a:pt x="4104" y="3189"/>
                    <a:pt x="3937" y="2422"/>
                    <a:pt x="3703" y="1688"/>
                  </a:cubicBezTo>
                  <a:cubicBezTo>
                    <a:pt x="3387" y="825"/>
                    <a:pt x="3095" y="532"/>
                    <a:pt x="2871" y="532"/>
                  </a:cubicBezTo>
                  <a:cubicBezTo>
                    <a:pt x="2836" y="532"/>
                    <a:pt x="2802" y="540"/>
                    <a:pt x="2769" y="554"/>
                  </a:cubicBezTo>
                  <a:cubicBezTo>
                    <a:pt x="2503" y="654"/>
                    <a:pt x="2336" y="1121"/>
                    <a:pt x="2269" y="2488"/>
                  </a:cubicBezTo>
                  <a:cubicBezTo>
                    <a:pt x="2236" y="3122"/>
                    <a:pt x="2269" y="3756"/>
                    <a:pt x="2336" y="4423"/>
                  </a:cubicBezTo>
                  <a:cubicBezTo>
                    <a:pt x="2336" y="4423"/>
                    <a:pt x="1835" y="3856"/>
                    <a:pt x="1268" y="3322"/>
                  </a:cubicBezTo>
                  <a:cubicBezTo>
                    <a:pt x="815" y="2895"/>
                    <a:pt x="532" y="2725"/>
                    <a:pt x="334" y="2725"/>
                  </a:cubicBezTo>
                  <a:cubicBezTo>
                    <a:pt x="285" y="2725"/>
                    <a:pt x="241" y="2735"/>
                    <a:pt x="201" y="2755"/>
                  </a:cubicBezTo>
                  <a:cubicBezTo>
                    <a:pt x="34" y="2889"/>
                    <a:pt x="1" y="3789"/>
                    <a:pt x="935" y="5524"/>
                  </a:cubicBezTo>
                  <a:cubicBezTo>
                    <a:pt x="1402" y="6391"/>
                    <a:pt x="2002" y="7192"/>
                    <a:pt x="2736" y="7892"/>
                  </a:cubicBezTo>
                  <a:cubicBezTo>
                    <a:pt x="2736" y="7892"/>
                    <a:pt x="3329" y="8263"/>
                    <a:pt x="4387" y="8263"/>
                  </a:cubicBezTo>
                  <a:cubicBezTo>
                    <a:pt x="4915" y="8263"/>
                    <a:pt x="5560" y="8170"/>
                    <a:pt x="6305" y="7892"/>
                  </a:cubicBezTo>
                  <a:cubicBezTo>
                    <a:pt x="6872" y="7292"/>
                    <a:pt x="7373" y="6658"/>
                    <a:pt x="7773" y="5924"/>
                  </a:cubicBezTo>
                  <a:cubicBezTo>
                    <a:pt x="8474" y="4723"/>
                    <a:pt x="8574" y="3122"/>
                    <a:pt x="8240" y="2922"/>
                  </a:cubicBezTo>
                  <a:cubicBezTo>
                    <a:pt x="8218" y="2910"/>
                    <a:pt x="8193" y="2905"/>
                    <a:pt x="8165" y="2905"/>
                  </a:cubicBezTo>
                  <a:cubicBezTo>
                    <a:pt x="7709" y="2905"/>
                    <a:pt x="6439" y="4323"/>
                    <a:pt x="6439" y="4323"/>
                  </a:cubicBezTo>
                  <a:cubicBezTo>
                    <a:pt x="6572" y="3656"/>
                    <a:pt x="6639" y="2955"/>
                    <a:pt x="6606" y="2288"/>
                  </a:cubicBezTo>
                  <a:cubicBezTo>
                    <a:pt x="6539" y="1187"/>
                    <a:pt x="6272" y="220"/>
                    <a:pt x="5972" y="20"/>
                  </a:cubicBezTo>
                  <a:cubicBezTo>
                    <a:pt x="5952" y="7"/>
                    <a:pt x="5930" y="0"/>
                    <a:pt x="59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3"/>
            <p:cNvSpPr/>
            <p:nvPr/>
          </p:nvSpPr>
          <p:spPr>
            <a:xfrm>
              <a:off x="1737250" y="787900"/>
              <a:ext cx="907325" cy="1087250"/>
            </a:xfrm>
            <a:custGeom>
              <a:rect b="b" l="l" r="r" t="t"/>
              <a:pathLst>
                <a:path extrusionOk="0" h="43490" w="36293">
                  <a:moveTo>
                    <a:pt x="21699" y="12728"/>
                  </a:moveTo>
                  <a:cubicBezTo>
                    <a:pt x="23757" y="12728"/>
                    <a:pt x="24918" y="14505"/>
                    <a:pt x="24918" y="17704"/>
                  </a:cubicBezTo>
                  <a:cubicBezTo>
                    <a:pt x="24918" y="22274"/>
                    <a:pt x="21716" y="27845"/>
                    <a:pt x="17746" y="30146"/>
                  </a:cubicBezTo>
                  <a:cubicBezTo>
                    <a:pt x="16542" y="30835"/>
                    <a:pt x="15476" y="31167"/>
                    <a:pt x="14575" y="31167"/>
                  </a:cubicBezTo>
                  <a:cubicBezTo>
                    <a:pt x="12506" y="31167"/>
                    <a:pt x="11308" y="29417"/>
                    <a:pt x="11308" y="26210"/>
                  </a:cubicBezTo>
                  <a:cubicBezTo>
                    <a:pt x="11308" y="21640"/>
                    <a:pt x="14577" y="16036"/>
                    <a:pt x="18580" y="13735"/>
                  </a:cubicBezTo>
                  <a:cubicBezTo>
                    <a:pt x="19771" y="13054"/>
                    <a:pt x="20818" y="12728"/>
                    <a:pt x="21699" y="12728"/>
                  </a:cubicBezTo>
                  <a:close/>
                  <a:moveTo>
                    <a:pt x="26711" y="1"/>
                  </a:moveTo>
                  <a:cubicBezTo>
                    <a:pt x="26530" y="1"/>
                    <a:pt x="26358" y="89"/>
                    <a:pt x="26252" y="258"/>
                  </a:cubicBezTo>
                  <a:lnTo>
                    <a:pt x="23117" y="4995"/>
                  </a:lnTo>
                  <a:cubicBezTo>
                    <a:pt x="22917" y="5228"/>
                    <a:pt x="22616" y="5395"/>
                    <a:pt x="22283" y="5395"/>
                  </a:cubicBezTo>
                  <a:cubicBezTo>
                    <a:pt x="21916" y="5395"/>
                    <a:pt x="21549" y="5395"/>
                    <a:pt x="21182" y="5462"/>
                  </a:cubicBezTo>
                  <a:lnTo>
                    <a:pt x="22316" y="2627"/>
                  </a:lnTo>
                  <a:lnTo>
                    <a:pt x="19114" y="759"/>
                  </a:lnTo>
                  <a:cubicBezTo>
                    <a:pt x="19072" y="745"/>
                    <a:pt x="19025" y="737"/>
                    <a:pt x="18977" y="737"/>
                  </a:cubicBezTo>
                  <a:cubicBezTo>
                    <a:pt x="18909" y="737"/>
                    <a:pt x="18839" y="753"/>
                    <a:pt x="18780" y="792"/>
                  </a:cubicBezTo>
                  <a:lnTo>
                    <a:pt x="14511" y="3260"/>
                  </a:lnTo>
                  <a:cubicBezTo>
                    <a:pt x="14244" y="3427"/>
                    <a:pt x="14044" y="3727"/>
                    <a:pt x="14010" y="4061"/>
                  </a:cubicBezTo>
                  <a:lnTo>
                    <a:pt x="13577" y="8764"/>
                  </a:lnTo>
                  <a:cubicBezTo>
                    <a:pt x="13510" y="9098"/>
                    <a:pt x="13377" y="9398"/>
                    <a:pt x="13143" y="9665"/>
                  </a:cubicBezTo>
                  <a:cubicBezTo>
                    <a:pt x="12309" y="10432"/>
                    <a:pt x="11509" y="11266"/>
                    <a:pt x="10775" y="12167"/>
                  </a:cubicBezTo>
                  <a:cubicBezTo>
                    <a:pt x="10623" y="12344"/>
                    <a:pt x="10395" y="12425"/>
                    <a:pt x="10163" y="12425"/>
                  </a:cubicBezTo>
                  <a:cubicBezTo>
                    <a:pt x="10088" y="12425"/>
                    <a:pt x="10014" y="12416"/>
                    <a:pt x="9941" y="12400"/>
                  </a:cubicBezTo>
                  <a:lnTo>
                    <a:pt x="7239" y="11433"/>
                  </a:lnTo>
                  <a:cubicBezTo>
                    <a:pt x="7179" y="11420"/>
                    <a:pt x="7117" y="11413"/>
                    <a:pt x="7056" y="11413"/>
                  </a:cubicBezTo>
                  <a:cubicBezTo>
                    <a:pt x="6812" y="11413"/>
                    <a:pt x="6572" y="11520"/>
                    <a:pt x="6438" y="11733"/>
                  </a:cubicBezTo>
                  <a:lnTo>
                    <a:pt x="3336" y="17137"/>
                  </a:lnTo>
                  <a:cubicBezTo>
                    <a:pt x="3203" y="17404"/>
                    <a:pt x="3236" y="17737"/>
                    <a:pt x="3469" y="17971"/>
                  </a:cubicBezTo>
                  <a:lnTo>
                    <a:pt x="5638" y="19839"/>
                  </a:lnTo>
                  <a:cubicBezTo>
                    <a:pt x="5871" y="20039"/>
                    <a:pt x="5938" y="20373"/>
                    <a:pt x="5838" y="20673"/>
                  </a:cubicBezTo>
                  <a:cubicBezTo>
                    <a:pt x="5438" y="21740"/>
                    <a:pt x="5104" y="22841"/>
                    <a:pt x="4870" y="23942"/>
                  </a:cubicBezTo>
                  <a:cubicBezTo>
                    <a:pt x="4770" y="24275"/>
                    <a:pt x="4604" y="24576"/>
                    <a:pt x="4337" y="24776"/>
                  </a:cubicBezTo>
                  <a:lnTo>
                    <a:pt x="434" y="27511"/>
                  </a:lnTo>
                  <a:cubicBezTo>
                    <a:pt x="200" y="27745"/>
                    <a:pt x="34" y="28045"/>
                    <a:pt x="34" y="28345"/>
                  </a:cubicBezTo>
                  <a:lnTo>
                    <a:pt x="34" y="33282"/>
                  </a:lnTo>
                  <a:cubicBezTo>
                    <a:pt x="0" y="33382"/>
                    <a:pt x="67" y="33515"/>
                    <a:pt x="167" y="33582"/>
                  </a:cubicBezTo>
                  <a:lnTo>
                    <a:pt x="3369" y="35417"/>
                  </a:lnTo>
                  <a:lnTo>
                    <a:pt x="5371" y="33315"/>
                  </a:lnTo>
                  <a:cubicBezTo>
                    <a:pt x="5504" y="33582"/>
                    <a:pt x="5604" y="33816"/>
                    <a:pt x="5771" y="34049"/>
                  </a:cubicBezTo>
                  <a:cubicBezTo>
                    <a:pt x="5938" y="34316"/>
                    <a:pt x="5938" y="34683"/>
                    <a:pt x="5838" y="34983"/>
                  </a:cubicBezTo>
                  <a:lnTo>
                    <a:pt x="3336" y="40053"/>
                  </a:lnTo>
                  <a:cubicBezTo>
                    <a:pt x="3203" y="40320"/>
                    <a:pt x="3269" y="40654"/>
                    <a:pt x="3536" y="40787"/>
                  </a:cubicBezTo>
                  <a:lnTo>
                    <a:pt x="7372" y="42989"/>
                  </a:lnTo>
                  <a:cubicBezTo>
                    <a:pt x="7463" y="43046"/>
                    <a:pt x="7562" y="43072"/>
                    <a:pt x="7660" y="43072"/>
                  </a:cubicBezTo>
                  <a:cubicBezTo>
                    <a:pt x="7848" y="43072"/>
                    <a:pt x="8030" y="42976"/>
                    <a:pt x="8139" y="42822"/>
                  </a:cubicBezTo>
                  <a:lnTo>
                    <a:pt x="10174" y="37485"/>
                  </a:lnTo>
                  <a:cubicBezTo>
                    <a:pt x="10374" y="37218"/>
                    <a:pt x="10675" y="37051"/>
                    <a:pt x="11008" y="37051"/>
                  </a:cubicBezTo>
                  <a:cubicBezTo>
                    <a:pt x="11675" y="37051"/>
                    <a:pt x="12376" y="36985"/>
                    <a:pt x="13043" y="36851"/>
                  </a:cubicBezTo>
                  <a:cubicBezTo>
                    <a:pt x="13086" y="36835"/>
                    <a:pt x="13130" y="36827"/>
                    <a:pt x="13174" y="36827"/>
                  </a:cubicBezTo>
                  <a:cubicBezTo>
                    <a:pt x="13399" y="36827"/>
                    <a:pt x="13610" y="37028"/>
                    <a:pt x="13610" y="37251"/>
                  </a:cubicBezTo>
                  <a:lnTo>
                    <a:pt x="14044" y="41388"/>
                  </a:lnTo>
                  <a:cubicBezTo>
                    <a:pt x="14044" y="41521"/>
                    <a:pt x="14110" y="41621"/>
                    <a:pt x="14210" y="41688"/>
                  </a:cubicBezTo>
                  <a:lnTo>
                    <a:pt x="17346" y="43489"/>
                  </a:lnTo>
                  <a:lnTo>
                    <a:pt x="19848" y="39787"/>
                  </a:lnTo>
                  <a:cubicBezTo>
                    <a:pt x="20115" y="39620"/>
                    <a:pt x="20315" y="39320"/>
                    <a:pt x="20348" y="38986"/>
                  </a:cubicBezTo>
                  <a:lnTo>
                    <a:pt x="19681" y="33649"/>
                  </a:lnTo>
                  <a:cubicBezTo>
                    <a:pt x="19748" y="33349"/>
                    <a:pt x="19948" y="33082"/>
                    <a:pt x="20248" y="32948"/>
                  </a:cubicBezTo>
                  <a:cubicBezTo>
                    <a:pt x="21482" y="32381"/>
                    <a:pt x="22616" y="31614"/>
                    <a:pt x="23550" y="30613"/>
                  </a:cubicBezTo>
                  <a:cubicBezTo>
                    <a:pt x="23709" y="30455"/>
                    <a:pt x="23951" y="30359"/>
                    <a:pt x="24194" y="30359"/>
                  </a:cubicBezTo>
                  <a:cubicBezTo>
                    <a:pt x="24258" y="30359"/>
                    <a:pt x="24322" y="30366"/>
                    <a:pt x="24384" y="30380"/>
                  </a:cubicBezTo>
                  <a:lnTo>
                    <a:pt x="26052" y="30980"/>
                  </a:lnTo>
                  <a:cubicBezTo>
                    <a:pt x="26113" y="31003"/>
                    <a:pt x="26178" y="31014"/>
                    <a:pt x="26243" y="31014"/>
                  </a:cubicBezTo>
                  <a:cubicBezTo>
                    <a:pt x="26462" y="31014"/>
                    <a:pt x="26683" y="30893"/>
                    <a:pt x="26786" y="30713"/>
                  </a:cubicBezTo>
                  <a:lnTo>
                    <a:pt x="29922" y="25276"/>
                  </a:lnTo>
                  <a:cubicBezTo>
                    <a:pt x="30055" y="25009"/>
                    <a:pt x="30022" y="24676"/>
                    <a:pt x="29788" y="24476"/>
                  </a:cubicBezTo>
                  <a:lnTo>
                    <a:pt x="28354" y="23208"/>
                  </a:lnTo>
                  <a:cubicBezTo>
                    <a:pt x="28120" y="23008"/>
                    <a:pt x="28054" y="22674"/>
                    <a:pt x="28120" y="22374"/>
                  </a:cubicBezTo>
                  <a:cubicBezTo>
                    <a:pt x="28421" y="21107"/>
                    <a:pt x="28554" y="19772"/>
                    <a:pt x="28521" y="18471"/>
                  </a:cubicBezTo>
                  <a:cubicBezTo>
                    <a:pt x="28521" y="18138"/>
                    <a:pt x="28654" y="17838"/>
                    <a:pt x="28921" y="17637"/>
                  </a:cubicBezTo>
                  <a:lnTo>
                    <a:pt x="33925" y="15536"/>
                  </a:lnTo>
                  <a:cubicBezTo>
                    <a:pt x="34191" y="15336"/>
                    <a:pt x="34325" y="15036"/>
                    <a:pt x="34358" y="14702"/>
                  </a:cubicBezTo>
                  <a:lnTo>
                    <a:pt x="36193" y="12500"/>
                  </a:lnTo>
                  <a:lnTo>
                    <a:pt x="36293" y="10699"/>
                  </a:lnTo>
                  <a:lnTo>
                    <a:pt x="33091" y="8864"/>
                  </a:lnTo>
                  <a:cubicBezTo>
                    <a:pt x="33041" y="8831"/>
                    <a:pt x="32982" y="8814"/>
                    <a:pt x="32924" y="8814"/>
                  </a:cubicBezTo>
                  <a:cubicBezTo>
                    <a:pt x="32865" y="8814"/>
                    <a:pt x="32807" y="8831"/>
                    <a:pt x="32757" y="8864"/>
                  </a:cubicBezTo>
                  <a:lnTo>
                    <a:pt x="28988" y="10566"/>
                  </a:lnTo>
                  <a:cubicBezTo>
                    <a:pt x="28928" y="10588"/>
                    <a:pt x="28866" y="10599"/>
                    <a:pt x="28805" y="10599"/>
                  </a:cubicBezTo>
                  <a:cubicBezTo>
                    <a:pt x="28597" y="10599"/>
                    <a:pt x="28406" y="10472"/>
                    <a:pt x="28354" y="10265"/>
                  </a:cubicBezTo>
                  <a:cubicBezTo>
                    <a:pt x="28154" y="9565"/>
                    <a:pt x="28954" y="9565"/>
                    <a:pt x="28621" y="9031"/>
                  </a:cubicBezTo>
                  <a:cubicBezTo>
                    <a:pt x="28454" y="8731"/>
                    <a:pt x="28454" y="8397"/>
                    <a:pt x="28554" y="8097"/>
                  </a:cubicBezTo>
                  <a:lnTo>
                    <a:pt x="31089" y="3027"/>
                  </a:lnTo>
                  <a:cubicBezTo>
                    <a:pt x="31189" y="2760"/>
                    <a:pt x="31089" y="2426"/>
                    <a:pt x="30856" y="2293"/>
                  </a:cubicBezTo>
                  <a:lnTo>
                    <a:pt x="27020" y="91"/>
                  </a:lnTo>
                  <a:cubicBezTo>
                    <a:pt x="26922" y="30"/>
                    <a:pt x="26815" y="1"/>
                    <a:pt x="2671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
            <p:cNvSpPr/>
            <p:nvPr/>
          </p:nvSpPr>
          <p:spPr>
            <a:xfrm>
              <a:off x="1737250" y="787900"/>
              <a:ext cx="907325" cy="1087250"/>
            </a:xfrm>
            <a:custGeom>
              <a:rect b="b" l="l" r="r" t="t"/>
              <a:pathLst>
                <a:path extrusionOk="0" h="43490" w="36293">
                  <a:moveTo>
                    <a:pt x="21699" y="12728"/>
                  </a:moveTo>
                  <a:cubicBezTo>
                    <a:pt x="23757" y="12728"/>
                    <a:pt x="24918" y="14505"/>
                    <a:pt x="24918" y="17704"/>
                  </a:cubicBezTo>
                  <a:cubicBezTo>
                    <a:pt x="24918" y="22274"/>
                    <a:pt x="21716" y="27845"/>
                    <a:pt x="17746" y="30146"/>
                  </a:cubicBezTo>
                  <a:cubicBezTo>
                    <a:pt x="16542" y="30835"/>
                    <a:pt x="15476" y="31167"/>
                    <a:pt x="14575" y="31167"/>
                  </a:cubicBezTo>
                  <a:cubicBezTo>
                    <a:pt x="12506" y="31167"/>
                    <a:pt x="11308" y="29417"/>
                    <a:pt x="11308" y="26210"/>
                  </a:cubicBezTo>
                  <a:cubicBezTo>
                    <a:pt x="11308" y="21640"/>
                    <a:pt x="14577" y="16036"/>
                    <a:pt x="18580" y="13735"/>
                  </a:cubicBezTo>
                  <a:cubicBezTo>
                    <a:pt x="19771" y="13054"/>
                    <a:pt x="20818" y="12728"/>
                    <a:pt x="21699" y="12728"/>
                  </a:cubicBezTo>
                  <a:close/>
                  <a:moveTo>
                    <a:pt x="26711" y="1"/>
                  </a:moveTo>
                  <a:cubicBezTo>
                    <a:pt x="26530" y="1"/>
                    <a:pt x="26358" y="89"/>
                    <a:pt x="26252" y="258"/>
                  </a:cubicBezTo>
                  <a:lnTo>
                    <a:pt x="23117" y="4995"/>
                  </a:lnTo>
                  <a:cubicBezTo>
                    <a:pt x="22917" y="5228"/>
                    <a:pt x="22616" y="5395"/>
                    <a:pt x="22283" y="5395"/>
                  </a:cubicBezTo>
                  <a:cubicBezTo>
                    <a:pt x="21916" y="5395"/>
                    <a:pt x="21549" y="5395"/>
                    <a:pt x="21182" y="5462"/>
                  </a:cubicBezTo>
                  <a:lnTo>
                    <a:pt x="22316" y="2627"/>
                  </a:lnTo>
                  <a:lnTo>
                    <a:pt x="19114" y="759"/>
                  </a:lnTo>
                  <a:cubicBezTo>
                    <a:pt x="19072" y="745"/>
                    <a:pt x="19025" y="737"/>
                    <a:pt x="18977" y="737"/>
                  </a:cubicBezTo>
                  <a:cubicBezTo>
                    <a:pt x="18909" y="737"/>
                    <a:pt x="18839" y="753"/>
                    <a:pt x="18780" y="792"/>
                  </a:cubicBezTo>
                  <a:lnTo>
                    <a:pt x="14511" y="3260"/>
                  </a:lnTo>
                  <a:cubicBezTo>
                    <a:pt x="14244" y="3427"/>
                    <a:pt x="14044" y="3727"/>
                    <a:pt x="14010" y="4061"/>
                  </a:cubicBezTo>
                  <a:lnTo>
                    <a:pt x="13577" y="8764"/>
                  </a:lnTo>
                  <a:cubicBezTo>
                    <a:pt x="13510" y="9098"/>
                    <a:pt x="13377" y="9398"/>
                    <a:pt x="13143" y="9665"/>
                  </a:cubicBezTo>
                  <a:cubicBezTo>
                    <a:pt x="12309" y="10432"/>
                    <a:pt x="11509" y="11266"/>
                    <a:pt x="10775" y="12167"/>
                  </a:cubicBezTo>
                  <a:cubicBezTo>
                    <a:pt x="10623" y="12344"/>
                    <a:pt x="10395" y="12425"/>
                    <a:pt x="10163" y="12425"/>
                  </a:cubicBezTo>
                  <a:cubicBezTo>
                    <a:pt x="10088" y="12425"/>
                    <a:pt x="10014" y="12416"/>
                    <a:pt x="9941" y="12400"/>
                  </a:cubicBezTo>
                  <a:lnTo>
                    <a:pt x="7239" y="11433"/>
                  </a:lnTo>
                  <a:cubicBezTo>
                    <a:pt x="7179" y="11420"/>
                    <a:pt x="7117" y="11413"/>
                    <a:pt x="7056" y="11413"/>
                  </a:cubicBezTo>
                  <a:cubicBezTo>
                    <a:pt x="6812" y="11413"/>
                    <a:pt x="6572" y="11520"/>
                    <a:pt x="6438" y="11733"/>
                  </a:cubicBezTo>
                  <a:lnTo>
                    <a:pt x="3336" y="17137"/>
                  </a:lnTo>
                  <a:cubicBezTo>
                    <a:pt x="3203" y="17404"/>
                    <a:pt x="3236" y="17737"/>
                    <a:pt x="3469" y="17971"/>
                  </a:cubicBezTo>
                  <a:lnTo>
                    <a:pt x="5638" y="19839"/>
                  </a:lnTo>
                  <a:cubicBezTo>
                    <a:pt x="5871" y="20039"/>
                    <a:pt x="5938" y="20373"/>
                    <a:pt x="5838" y="20673"/>
                  </a:cubicBezTo>
                  <a:cubicBezTo>
                    <a:pt x="5438" y="21740"/>
                    <a:pt x="5104" y="22841"/>
                    <a:pt x="4870" y="23942"/>
                  </a:cubicBezTo>
                  <a:cubicBezTo>
                    <a:pt x="4770" y="24275"/>
                    <a:pt x="4604" y="24576"/>
                    <a:pt x="4337" y="24776"/>
                  </a:cubicBezTo>
                  <a:lnTo>
                    <a:pt x="434" y="27511"/>
                  </a:lnTo>
                  <a:cubicBezTo>
                    <a:pt x="200" y="27745"/>
                    <a:pt x="34" y="28045"/>
                    <a:pt x="34" y="28345"/>
                  </a:cubicBezTo>
                  <a:lnTo>
                    <a:pt x="34" y="33282"/>
                  </a:lnTo>
                  <a:cubicBezTo>
                    <a:pt x="0" y="33382"/>
                    <a:pt x="67" y="33515"/>
                    <a:pt x="167" y="33582"/>
                  </a:cubicBezTo>
                  <a:lnTo>
                    <a:pt x="3369" y="35417"/>
                  </a:lnTo>
                  <a:lnTo>
                    <a:pt x="5371" y="33315"/>
                  </a:lnTo>
                  <a:cubicBezTo>
                    <a:pt x="5504" y="33582"/>
                    <a:pt x="5604" y="33816"/>
                    <a:pt x="5771" y="34049"/>
                  </a:cubicBezTo>
                  <a:cubicBezTo>
                    <a:pt x="5938" y="34316"/>
                    <a:pt x="5938" y="34683"/>
                    <a:pt x="5838" y="34983"/>
                  </a:cubicBezTo>
                  <a:lnTo>
                    <a:pt x="3336" y="40053"/>
                  </a:lnTo>
                  <a:cubicBezTo>
                    <a:pt x="3203" y="40320"/>
                    <a:pt x="3269" y="40654"/>
                    <a:pt x="3536" y="40787"/>
                  </a:cubicBezTo>
                  <a:lnTo>
                    <a:pt x="7372" y="42989"/>
                  </a:lnTo>
                  <a:cubicBezTo>
                    <a:pt x="7463" y="43046"/>
                    <a:pt x="7562" y="43072"/>
                    <a:pt x="7660" y="43072"/>
                  </a:cubicBezTo>
                  <a:cubicBezTo>
                    <a:pt x="7848" y="43072"/>
                    <a:pt x="8030" y="42976"/>
                    <a:pt x="8139" y="42822"/>
                  </a:cubicBezTo>
                  <a:lnTo>
                    <a:pt x="10174" y="37485"/>
                  </a:lnTo>
                  <a:cubicBezTo>
                    <a:pt x="10374" y="37218"/>
                    <a:pt x="10675" y="37051"/>
                    <a:pt x="11008" y="37051"/>
                  </a:cubicBezTo>
                  <a:cubicBezTo>
                    <a:pt x="11675" y="37051"/>
                    <a:pt x="12376" y="36985"/>
                    <a:pt x="13043" y="36851"/>
                  </a:cubicBezTo>
                  <a:cubicBezTo>
                    <a:pt x="13086" y="36835"/>
                    <a:pt x="13130" y="36827"/>
                    <a:pt x="13174" y="36827"/>
                  </a:cubicBezTo>
                  <a:cubicBezTo>
                    <a:pt x="13399" y="36827"/>
                    <a:pt x="13610" y="37028"/>
                    <a:pt x="13610" y="37251"/>
                  </a:cubicBezTo>
                  <a:lnTo>
                    <a:pt x="14044" y="41388"/>
                  </a:lnTo>
                  <a:cubicBezTo>
                    <a:pt x="14044" y="41521"/>
                    <a:pt x="14110" y="41621"/>
                    <a:pt x="14210" y="41688"/>
                  </a:cubicBezTo>
                  <a:lnTo>
                    <a:pt x="17346" y="43489"/>
                  </a:lnTo>
                  <a:lnTo>
                    <a:pt x="19848" y="39787"/>
                  </a:lnTo>
                  <a:cubicBezTo>
                    <a:pt x="20115" y="39620"/>
                    <a:pt x="20315" y="39320"/>
                    <a:pt x="20348" y="38986"/>
                  </a:cubicBezTo>
                  <a:lnTo>
                    <a:pt x="19681" y="33649"/>
                  </a:lnTo>
                  <a:cubicBezTo>
                    <a:pt x="19748" y="33349"/>
                    <a:pt x="19948" y="33082"/>
                    <a:pt x="20248" y="32948"/>
                  </a:cubicBezTo>
                  <a:cubicBezTo>
                    <a:pt x="21482" y="32381"/>
                    <a:pt x="22616" y="31614"/>
                    <a:pt x="23550" y="30613"/>
                  </a:cubicBezTo>
                  <a:cubicBezTo>
                    <a:pt x="23709" y="30455"/>
                    <a:pt x="23951" y="30359"/>
                    <a:pt x="24194" y="30359"/>
                  </a:cubicBezTo>
                  <a:cubicBezTo>
                    <a:pt x="24258" y="30359"/>
                    <a:pt x="24322" y="30366"/>
                    <a:pt x="24384" y="30380"/>
                  </a:cubicBezTo>
                  <a:lnTo>
                    <a:pt x="26052" y="30980"/>
                  </a:lnTo>
                  <a:cubicBezTo>
                    <a:pt x="26113" y="31003"/>
                    <a:pt x="26178" y="31014"/>
                    <a:pt x="26243" y="31014"/>
                  </a:cubicBezTo>
                  <a:cubicBezTo>
                    <a:pt x="26462" y="31014"/>
                    <a:pt x="26683" y="30893"/>
                    <a:pt x="26786" y="30713"/>
                  </a:cubicBezTo>
                  <a:lnTo>
                    <a:pt x="29922" y="25276"/>
                  </a:lnTo>
                  <a:cubicBezTo>
                    <a:pt x="30055" y="25009"/>
                    <a:pt x="30022" y="24676"/>
                    <a:pt x="29788" y="24476"/>
                  </a:cubicBezTo>
                  <a:lnTo>
                    <a:pt x="28354" y="23208"/>
                  </a:lnTo>
                  <a:cubicBezTo>
                    <a:pt x="28120" y="23008"/>
                    <a:pt x="28054" y="22674"/>
                    <a:pt x="28120" y="22374"/>
                  </a:cubicBezTo>
                  <a:cubicBezTo>
                    <a:pt x="28421" y="21107"/>
                    <a:pt x="28554" y="19772"/>
                    <a:pt x="28521" y="18471"/>
                  </a:cubicBezTo>
                  <a:cubicBezTo>
                    <a:pt x="28521" y="18138"/>
                    <a:pt x="28654" y="17838"/>
                    <a:pt x="28921" y="17637"/>
                  </a:cubicBezTo>
                  <a:lnTo>
                    <a:pt x="33925" y="15536"/>
                  </a:lnTo>
                  <a:cubicBezTo>
                    <a:pt x="34191" y="15336"/>
                    <a:pt x="34325" y="15036"/>
                    <a:pt x="34358" y="14702"/>
                  </a:cubicBezTo>
                  <a:lnTo>
                    <a:pt x="36193" y="12500"/>
                  </a:lnTo>
                  <a:lnTo>
                    <a:pt x="36293" y="10699"/>
                  </a:lnTo>
                  <a:lnTo>
                    <a:pt x="33091" y="8864"/>
                  </a:lnTo>
                  <a:cubicBezTo>
                    <a:pt x="33041" y="8831"/>
                    <a:pt x="32982" y="8814"/>
                    <a:pt x="32924" y="8814"/>
                  </a:cubicBezTo>
                  <a:cubicBezTo>
                    <a:pt x="32865" y="8814"/>
                    <a:pt x="32807" y="8831"/>
                    <a:pt x="32757" y="8864"/>
                  </a:cubicBezTo>
                  <a:lnTo>
                    <a:pt x="28988" y="10566"/>
                  </a:lnTo>
                  <a:cubicBezTo>
                    <a:pt x="28928" y="10588"/>
                    <a:pt x="28866" y="10599"/>
                    <a:pt x="28805" y="10599"/>
                  </a:cubicBezTo>
                  <a:cubicBezTo>
                    <a:pt x="28597" y="10599"/>
                    <a:pt x="28406" y="10472"/>
                    <a:pt x="28354" y="10265"/>
                  </a:cubicBezTo>
                  <a:cubicBezTo>
                    <a:pt x="28154" y="9565"/>
                    <a:pt x="28954" y="9565"/>
                    <a:pt x="28621" y="9031"/>
                  </a:cubicBezTo>
                  <a:cubicBezTo>
                    <a:pt x="28454" y="8731"/>
                    <a:pt x="28454" y="8397"/>
                    <a:pt x="28554" y="8097"/>
                  </a:cubicBezTo>
                  <a:lnTo>
                    <a:pt x="31089" y="3027"/>
                  </a:lnTo>
                  <a:cubicBezTo>
                    <a:pt x="31189" y="2760"/>
                    <a:pt x="31089" y="2426"/>
                    <a:pt x="30856" y="2293"/>
                  </a:cubicBezTo>
                  <a:lnTo>
                    <a:pt x="27020" y="91"/>
                  </a:lnTo>
                  <a:cubicBezTo>
                    <a:pt x="26922" y="30"/>
                    <a:pt x="26815" y="1"/>
                    <a:pt x="2671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3"/>
            <p:cNvSpPr/>
            <p:nvPr/>
          </p:nvSpPr>
          <p:spPr>
            <a:xfrm>
              <a:off x="1816475" y="1562400"/>
              <a:ext cx="384450" cy="312750"/>
            </a:xfrm>
            <a:custGeom>
              <a:rect b="b" l="l" r="r" t="t"/>
              <a:pathLst>
                <a:path extrusionOk="0" h="12510" w="15378">
                  <a:moveTo>
                    <a:pt x="3369" y="0"/>
                  </a:moveTo>
                  <a:lnTo>
                    <a:pt x="1134" y="4003"/>
                  </a:lnTo>
                  <a:lnTo>
                    <a:pt x="2202" y="2335"/>
                  </a:lnTo>
                  <a:cubicBezTo>
                    <a:pt x="2302" y="2569"/>
                    <a:pt x="2435" y="2802"/>
                    <a:pt x="2602" y="3036"/>
                  </a:cubicBezTo>
                  <a:cubicBezTo>
                    <a:pt x="2736" y="3336"/>
                    <a:pt x="2769" y="3670"/>
                    <a:pt x="2635" y="3970"/>
                  </a:cubicBezTo>
                  <a:lnTo>
                    <a:pt x="134" y="9040"/>
                  </a:lnTo>
                  <a:cubicBezTo>
                    <a:pt x="0" y="9307"/>
                    <a:pt x="100" y="9640"/>
                    <a:pt x="367" y="9774"/>
                  </a:cubicBezTo>
                  <a:lnTo>
                    <a:pt x="4203" y="11975"/>
                  </a:lnTo>
                  <a:cubicBezTo>
                    <a:pt x="4294" y="12032"/>
                    <a:pt x="4393" y="12058"/>
                    <a:pt x="4491" y="12058"/>
                  </a:cubicBezTo>
                  <a:cubicBezTo>
                    <a:pt x="4679" y="12058"/>
                    <a:pt x="4861" y="11962"/>
                    <a:pt x="4970" y="11809"/>
                  </a:cubicBezTo>
                  <a:lnTo>
                    <a:pt x="7005" y="6472"/>
                  </a:lnTo>
                  <a:cubicBezTo>
                    <a:pt x="7205" y="6205"/>
                    <a:pt x="7506" y="6038"/>
                    <a:pt x="7839" y="6038"/>
                  </a:cubicBezTo>
                  <a:cubicBezTo>
                    <a:pt x="7927" y="6042"/>
                    <a:pt x="8015" y="6044"/>
                    <a:pt x="8104" y="6044"/>
                  </a:cubicBezTo>
                  <a:cubicBezTo>
                    <a:pt x="8690" y="6044"/>
                    <a:pt x="9295" y="5954"/>
                    <a:pt x="9874" y="5838"/>
                  </a:cubicBezTo>
                  <a:cubicBezTo>
                    <a:pt x="9909" y="5829"/>
                    <a:pt x="9945" y="5825"/>
                    <a:pt x="9980" y="5825"/>
                  </a:cubicBezTo>
                  <a:cubicBezTo>
                    <a:pt x="10215" y="5825"/>
                    <a:pt x="10441" y="6006"/>
                    <a:pt x="10441" y="6238"/>
                  </a:cubicBezTo>
                  <a:lnTo>
                    <a:pt x="10841" y="10374"/>
                  </a:lnTo>
                  <a:cubicBezTo>
                    <a:pt x="10841" y="10508"/>
                    <a:pt x="10908" y="10608"/>
                    <a:pt x="11008" y="10675"/>
                  </a:cubicBezTo>
                  <a:lnTo>
                    <a:pt x="14177" y="12509"/>
                  </a:lnTo>
                  <a:lnTo>
                    <a:pt x="15378" y="10741"/>
                  </a:lnTo>
                  <a:lnTo>
                    <a:pt x="14844" y="5337"/>
                  </a:lnTo>
                  <a:lnTo>
                    <a:pt x="8640" y="2736"/>
                  </a:lnTo>
                  <a:lnTo>
                    <a:pt x="33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3"/>
            <p:cNvSpPr/>
            <p:nvPr/>
          </p:nvSpPr>
          <p:spPr>
            <a:xfrm>
              <a:off x="2020775" y="1042025"/>
              <a:ext cx="413650" cy="580175"/>
            </a:xfrm>
            <a:custGeom>
              <a:rect b="b" l="l" r="r" t="t"/>
              <a:pathLst>
                <a:path extrusionOk="0" h="23207" w="16546">
                  <a:moveTo>
                    <a:pt x="13077" y="0"/>
                  </a:moveTo>
                  <a:lnTo>
                    <a:pt x="11442" y="2769"/>
                  </a:lnTo>
                  <a:cubicBezTo>
                    <a:pt x="12810" y="3303"/>
                    <a:pt x="13577" y="4971"/>
                    <a:pt x="13577" y="7539"/>
                  </a:cubicBezTo>
                  <a:cubicBezTo>
                    <a:pt x="13577" y="12142"/>
                    <a:pt x="10375" y="17680"/>
                    <a:pt x="6405" y="19981"/>
                  </a:cubicBezTo>
                  <a:cubicBezTo>
                    <a:pt x="5199" y="20671"/>
                    <a:pt x="4135" y="21004"/>
                    <a:pt x="3236" y="21004"/>
                  </a:cubicBezTo>
                  <a:cubicBezTo>
                    <a:pt x="2396" y="21004"/>
                    <a:pt x="1700" y="20712"/>
                    <a:pt x="1168" y="20148"/>
                  </a:cubicBezTo>
                  <a:lnTo>
                    <a:pt x="1" y="22150"/>
                  </a:lnTo>
                  <a:cubicBezTo>
                    <a:pt x="1" y="22150"/>
                    <a:pt x="3426" y="23206"/>
                    <a:pt x="6213" y="23206"/>
                  </a:cubicBezTo>
                  <a:cubicBezTo>
                    <a:pt x="7065" y="23206"/>
                    <a:pt x="7857" y="23108"/>
                    <a:pt x="8473" y="22850"/>
                  </a:cubicBezTo>
                  <a:cubicBezTo>
                    <a:pt x="11142" y="21716"/>
                    <a:pt x="16546" y="11142"/>
                    <a:pt x="16546" y="11142"/>
                  </a:cubicBezTo>
                  <a:lnTo>
                    <a:pt x="16546" y="2902"/>
                  </a:lnTo>
                  <a:lnTo>
                    <a:pt x="1307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3"/>
            <p:cNvSpPr/>
            <p:nvPr/>
          </p:nvSpPr>
          <p:spPr>
            <a:xfrm>
              <a:off x="2310150" y="787900"/>
              <a:ext cx="206850" cy="195775"/>
            </a:xfrm>
            <a:custGeom>
              <a:rect b="b" l="l" r="r" t="t"/>
              <a:pathLst>
                <a:path extrusionOk="0" h="7831" w="8274">
                  <a:moveTo>
                    <a:pt x="3795" y="1"/>
                  </a:moveTo>
                  <a:cubicBezTo>
                    <a:pt x="3614" y="1"/>
                    <a:pt x="3442" y="89"/>
                    <a:pt x="3336" y="258"/>
                  </a:cubicBezTo>
                  <a:lnTo>
                    <a:pt x="201" y="4995"/>
                  </a:lnTo>
                  <a:cubicBezTo>
                    <a:pt x="134" y="5062"/>
                    <a:pt x="67" y="5128"/>
                    <a:pt x="1" y="5195"/>
                  </a:cubicBezTo>
                  <a:lnTo>
                    <a:pt x="4604" y="7830"/>
                  </a:lnTo>
                  <a:lnTo>
                    <a:pt x="7339" y="4695"/>
                  </a:lnTo>
                  <a:lnTo>
                    <a:pt x="8173" y="3027"/>
                  </a:lnTo>
                  <a:cubicBezTo>
                    <a:pt x="8273" y="2760"/>
                    <a:pt x="8173" y="2426"/>
                    <a:pt x="7940" y="2293"/>
                  </a:cubicBezTo>
                  <a:lnTo>
                    <a:pt x="4104" y="91"/>
                  </a:lnTo>
                  <a:cubicBezTo>
                    <a:pt x="4006" y="30"/>
                    <a:pt x="3899" y="1"/>
                    <a:pt x="379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3"/>
            <p:cNvSpPr/>
            <p:nvPr/>
          </p:nvSpPr>
          <p:spPr>
            <a:xfrm>
              <a:off x="1742250" y="1399775"/>
              <a:ext cx="216000" cy="133450"/>
            </a:xfrm>
            <a:custGeom>
              <a:rect b="b" l="l" r="r" t="t"/>
              <a:pathLst>
                <a:path extrusionOk="0" h="5338" w="8640">
                  <a:moveTo>
                    <a:pt x="4437" y="1"/>
                  </a:moveTo>
                  <a:cubicBezTo>
                    <a:pt x="4337" y="101"/>
                    <a:pt x="4237" y="234"/>
                    <a:pt x="4137" y="301"/>
                  </a:cubicBezTo>
                  <a:lnTo>
                    <a:pt x="267" y="3036"/>
                  </a:lnTo>
                  <a:cubicBezTo>
                    <a:pt x="134" y="3136"/>
                    <a:pt x="67" y="3236"/>
                    <a:pt x="0" y="3336"/>
                  </a:cubicBezTo>
                  <a:lnTo>
                    <a:pt x="3470" y="5338"/>
                  </a:lnTo>
                  <a:lnTo>
                    <a:pt x="8640" y="2402"/>
                  </a:lnTo>
                  <a:lnTo>
                    <a:pt x="4437"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43"/>
            <p:cNvSpPr/>
            <p:nvPr/>
          </p:nvSpPr>
          <p:spPr>
            <a:xfrm>
              <a:off x="1818125" y="1072875"/>
              <a:ext cx="202675" cy="207675"/>
            </a:xfrm>
            <a:custGeom>
              <a:rect b="b" l="l" r="r" t="t"/>
              <a:pathLst>
                <a:path extrusionOk="0" h="8307" w="8107">
                  <a:moveTo>
                    <a:pt x="3770" y="1"/>
                  </a:moveTo>
                  <a:cubicBezTo>
                    <a:pt x="3537" y="34"/>
                    <a:pt x="3337" y="134"/>
                    <a:pt x="3203" y="334"/>
                  </a:cubicBezTo>
                  <a:lnTo>
                    <a:pt x="101" y="5738"/>
                  </a:lnTo>
                  <a:cubicBezTo>
                    <a:pt x="34" y="5871"/>
                    <a:pt x="1" y="6005"/>
                    <a:pt x="1" y="6138"/>
                  </a:cubicBezTo>
                  <a:lnTo>
                    <a:pt x="3804" y="8307"/>
                  </a:lnTo>
                  <a:lnTo>
                    <a:pt x="8107" y="2536"/>
                  </a:lnTo>
                  <a:lnTo>
                    <a:pt x="37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3"/>
            <p:cNvSpPr/>
            <p:nvPr/>
          </p:nvSpPr>
          <p:spPr>
            <a:xfrm>
              <a:off x="2089175" y="806300"/>
              <a:ext cx="206000" cy="139850"/>
            </a:xfrm>
            <a:custGeom>
              <a:rect b="b" l="l" r="r" t="t"/>
              <a:pathLst>
                <a:path extrusionOk="0" h="5594" w="8240">
                  <a:moveTo>
                    <a:pt x="4900" y="1"/>
                  </a:moveTo>
                  <a:cubicBezTo>
                    <a:pt x="4832" y="1"/>
                    <a:pt x="4762" y="17"/>
                    <a:pt x="4703" y="56"/>
                  </a:cubicBezTo>
                  <a:lnTo>
                    <a:pt x="434" y="2524"/>
                  </a:lnTo>
                  <a:cubicBezTo>
                    <a:pt x="234" y="2624"/>
                    <a:pt x="100" y="2825"/>
                    <a:pt x="0" y="3025"/>
                  </a:cubicBezTo>
                  <a:lnTo>
                    <a:pt x="4437" y="5593"/>
                  </a:lnTo>
                  <a:lnTo>
                    <a:pt x="8239" y="3392"/>
                  </a:lnTo>
                  <a:lnTo>
                    <a:pt x="8239" y="1891"/>
                  </a:lnTo>
                  <a:lnTo>
                    <a:pt x="5037" y="23"/>
                  </a:lnTo>
                  <a:cubicBezTo>
                    <a:pt x="4995" y="9"/>
                    <a:pt x="4948" y="1"/>
                    <a:pt x="490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3"/>
            <p:cNvSpPr/>
            <p:nvPr/>
          </p:nvSpPr>
          <p:spPr>
            <a:xfrm>
              <a:off x="2499450" y="1008250"/>
              <a:ext cx="145125" cy="90500"/>
            </a:xfrm>
            <a:custGeom>
              <a:rect b="b" l="l" r="r" t="t"/>
              <a:pathLst>
                <a:path extrusionOk="0" h="3620" w="5805">
                  <a:moveTo>
                    <a:pt x="5770" y="1865"/>
                  </a:moveTo>
                  <a:lnTo>
                    <a:pt x="5805" y="1885"/>
                  </a:lnTo>
                  <a:cubicBezTo>
                    <a:pt x="5794" y="1878"/>
                    <a:pt x="5782" y="1871"/>
                    <a:pt x="5770" y="1865"/>
                  </a:cubicBezTo>
                  <a:close/>
                  <a:moveTo>
                    <a:pt x="2436" y="0"/>
                  </a:moveTo>
                  <a:cubicBezTo>
                    <a:pt x="2377" y="0"/>
                    <a:pt x="2319" y="17"/>
                    <a:pt x="2269" y="50"/>
                  </a:cubicBezTo>
                  <a:lnTo>
                    <a:pt x="101" y="1018"/>
                  </a:lnTo>
                  <a:cubicBezTo>
                    <a:pt x="1" y="1518"/>
                    <a:pt x="901" y="2819"/>
                    <a:pt x="1068" y="3286"/>
                  </a:cubicBezTo>
                  <a:cubicBezTo>
                    <a:pt x="1120" y="3493"/>
                    <a:pt x="1312" y="3620"/>
                    <a:pt x="1520" y="3620"/>
                  </a:cubicBezTo>
                  <a:cubicBezTo>
                    <a:pt x="1580" y="3620"/>
                    <a:pt x="1642" y="3609"/>
                    <a:pt x="1702" y="3586"/>
                  </a:cubicBezTo>
                  <a:lnTo>
                    <a:pt x="5471" y="1885"/>
                  </a:lnTo>
                  <a:cubicBezTo>
                    <a:pt x="5521" y="1852"/>
                    <a:pt x="5580" y="1835"/>
                    <a:pt x="5638" y="1835"/>
                  </a:cubicBezTo>
                  <a:cubicBezTo>
                    <a:pt x="5683" y="1835"/>
                    <a:pt x="5729" y="1845"/>
                    <a:pt x="5770" y="1865"/>
                  </a:cubicBezTo>
                  <a:lnTo>
                    <a:pt x="5770" y="1865"/>
                  </a:lnTo>
                  <a:lnTo>
                    <a:pt x="2603" y="50"/>
                  </a:lnTo>
                  <a:cubicBezTo>
                    <a:pt x="2553" y="17"/>
                    <a:pt x="2494" y="0"/>
                    <a:pt x="243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3"/>
            <p:cNvSpPr/>
            <p:nvPr/>
          </p:nvSpPr>
          <p:spPr>
            <a:xfrm>
              <a:off x="2310150" y="787900"/>
              <a:ext cx="206850" cy="195775"/>
            </a:xfrm>
            <a:custGeom>
              <a:rect b="b" l="l" r="r" t="t"/>
              <a:pathLst>
                <a:path extrusionOk="0" h="7831" w="8274">
                  <a:moveTo>
                    <a:pt x="3795" y="1"/>
                  </a:moveTo>
                  <a:cubicBezTo>
                    <a:pt x="3614" y="1"/>
                    <a:pt x="3442" y="89"/>
                    <a:pt x="3336" y="258"/>
                  </a:cubicBezTo>
                  <a:lnTo>
                    <a:pt x="201" y="4995"/>
                  </a:lnTo>
                  <a:cubicBezTo>
                    <a:pt x="134" y="5062"/>
                    <a:pt x="67" y="5128"/>
                    <a:pt x="1" y="5195"/>
                  </a:cubicBezTo>
                  <a:lnTo>
                    <a:pt x="4604" y="7830"/>
                  </a:lnTo>
                  <a:lnTo>
                    <a:pt x="7339" y="4695"/>
                  </a:lnTo>
                  <a:lnTo>
                    <a:pt x="8173" y="3027"/>
                  </a:lnTo>
                  <a:cubicBezTo>
                    <a:pt x="8273" y="2760"/>
                    <a:pt x="8173" y="2426"/>
                    <a:pt x="7940" y="2293"/>
                  </a:cubicBezTo>
                  <a:lnTo>
                    <a:pt x="4104" y="91"/>
                  </a:lnTo>
                  <a:cubicBezTo>
                    <a:pt x="4006" y="30"/>
                    <a:pt x="3899" y="1"/>
                    <a:pt x="37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3"/>
            <p:cNvSpPr/>
            <p:nvPr/>
          </p:nvSpPr>
          <p:spPr>
            <a:xfrm>
              <a:off x="2300150" y="782600"/>
              <a:ext cx="223525" cy="207750"/>
            </a:xfrm>
            <a:custGeom>
              <a:rect b="b" l="l" r="r" t="t"/>
              <a:pathLst>
                <a:path extrusionOk="0" h="8310" w="8941">
                  <a:moveTo>
                    <a:pt x="4222" y="422"/>
                  </a:moveTo>
                  <a:cubicBezTo>
                    <a:pt x="4285" y="422"/>
                    <a:pt x="4348" y="437"/>
                    <a:pt x="4404" y="470"/>
                  </a:cubicBezTo>
                  <a:lnTo>
                    <a:pt x="8240" y="2672"/>
                  </a:lnTo>
                  <a:cubicBezTo>
                    <a:pt x="8406" y="2772"/>
                    <a:pt x="8473" y="2972"/>
                    <a:pt x="8406" y="3139"/>
                  </a:cubicBezTo>
                  <a:lnTo>
                    <a:pt x="7572" y="4807"/>
                  </a:lnTo>
                  <a:lnTo>
                    <a:pt x="4971" y="7775"/>
                  </a:lnTo>
                  <a:lnTo>
                    <a:pt x="734" y="5340"/>
                  </a:lnTo>
                  <a:lnTo>
                    <a:pt x="768" y="5340"/>
                  </a:lnTo>
                  <a:lnTo>
                    <a:pt x="3903" y="570"/>
                  </a:lnTo>
                  <a:cubicBezTo>
                    <a:pt x="3970" y="481"/>
                    <a:pt x="4096" y="422"/>
                    <a:pt x="4222" y="422"/>
                  </a:cubicBezTo>
                  <a:close/>
                  <a:moveTo>
                    <a:pt x="4209" y="1"/>
                  </a:moveTo>
                  <a:cubicBezTo>
                    <a:pt x="3960" y="1"/>
                    <a:pt x="3722" y="119"/>
                    <a:pt x="3570" y="337"/>
                  </a:cubicBezTo>
                  <a:lnTo>
                    <a:pt x="434" y="5074"/>
                  </a:lnTo>
                  <a:cubicBezTo>
                    <a:pt x="401" y="5107"/>
                    <a:pt x="334" y="5174"/>
                    <a:pt x="267" y="5207"/>
                  </a:cubicBezTo>
                  <a:lnTo>
                    <a:pt x="0" y="5407"/>
                  </a:lnTo>
                  <a:lnTo>
                    <a:pt x="5071" y="8309"/>
                  </a:lnTo>
                  <a:lnTo>
                    <a:pt x="7906" y="5040"/>
                  </a:lnTo>
                  <a:lnTo>
                    <a:pt x="8740" y="3306"/>
                  </a:lnTo>
                  <a:cubicBezTo>
                    <a:pt x="8940" y="2939"/>
                    <a:pt x="8807" y="2505"/>
                    <a:pt x="8440" y="2305"/>
                  </a:cubicBezTo>
                  <a:lnTo>
                    <a:pt x="4604" y="103"/>
                  </a:lnTo>
                  <a:cubicBezTo>
                    <a:pt x="4476" y="34"/>
                    <a:pt x="4341" y="1"/>
                    <a:pt x="42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3"/>
            <p:cNvSpPr/>
            <p:nvPr/>
          </p:nvSpPr>
          <p:spPr>
            <a:xfrm>
              <a:off x="1742250" y="1399775"/>
              <a:ext cx="216000" cy="133450"/>
            </a:xfrm>
            <a:custGeom>
              <a:rect b="b" l="l" r="r" t="t"/>
              <a:pathLst>
                <a:path extrusionOk="0" h="5338" w="8640">
                  <a:moveTo>
                    <a:pt x="4437" y="1"/>
                  </a:moveTo>
                  <a:cubicBezTo>
                    <a:pt x="4337" y="101"/>
                    <a:pt x="4237" y="234"/>
                    <a:pt x="4137" y="301"/>
                  </a:cubicBezTo>
                  <a:lnTo>
                    <a:pt x="267" y="3036"/>
                  </a:lnTo>
                  <a:cubicBezTo>
                    <a:pt x="134" y="3136"/>
                    <a:pt x="67" y="3236"/>
                    <a:pt x="0" y="3336"/>
                  </a:cubicBezTo>
                  <a:lnTo>
                    <a:pt x="3470" y="5338"/>
                  </a:lnTo>
                  <a:lnTo>
                    <a:pt x="8640" y="2402"/>
                  </a:lnTo>
                  <a:lnTo>
                    <a:pt x="443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3"/>
            <p:cNvSpPr/>
            <p:nvPr/>
          </p:nvSpPr>
          <p:spPr>
            <a:xfrm>
              <a:off x="1735575" y="1393100"/>
              <a:ext cx="233525" cy="145975"/>
            </a:xfrm>
            <a:custGeom>
              <a:rect b="b" l="l" r="r" t="t"/>
              <a:pathLst>
                <a:path extrusionOk="0" h="5839" w="9341">
                  <a:moveTo>
                    <a:pt x="4771" y="534"/>
                  </a:moveTo>
                  <a:lnTo>
                    <a:pt x="8473" y="2669"/>
                  </a:lnTo>
                  <a:lnTo>
                    <a:pt x="3737" y="5371"/>
                  </a:lnTo>
                  <a:lnTo>
                    <a:pt x="568" y="3537"/>
                  </a:lnTo>
                  <a:cubicBezTo>
                    <a:pt x="601" y="3503"/>
                    <a:pt x="601" y="3503"/>
                    <a:pt x="634" y="3470"/>
                  </a:cubicBezTo>
                  <a:lnTo>
                    <a:pt x="4537" y="735"/>
                  </a:lnTo>
                  <a:cubicBezTo>
                    <a:pt x="4604" y="701"/>
                    <a:pt x="4671" y="601"/>
                    <a:pt x="4771" y="534"/>
                  </a:cubicBezTo>
                  <a:close/>
                  <a:moveTo>
                    <a:pt x="4671" y="1"/>
                  </a:moveTo>
                  <a:lnTo>
                    <a:pt x="4537" y="134"/>
                  </a:lnTo>
                  <a:cubicBezTo>
                    <a:pt x="4470" y="234"/>
                    <a:pt x="4404" y="334"/>
                    <a:pt x="4304" y="401"/>
                  </a:cubicBezTo>
                  <a:lnTo>
                    <a:pt x="401" y="3136"/>
                  </a:lnTo>
                  <a:cubicBezTo>
                    <a:pt x="267" y="3236"/>
                    <a:pt x="167" y="3370"/>
                    <a:pt x="101" y="3503"/>
                  </a:cubicBezTo>
                  <a:lnTo>
                    <a:pt x="1" y="3670"/>
                  </a:lnTo>
                  <a:lnTo>
                    <a:pt x="3737" y="5838"/>
                  </a:lnTo>
                  <a:lnTo>
                    <a:pt x="9341" y="2669"/>
                  </a:lnTo>
                  <a:lnTo>
                    <a:pt x="46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3"/>
            <p:cNvSpPr/>
            <p:nvPr/>
          </p:nvSpPr>
          <p:spPr>
            <a:xfrm>
              <a:off x="1818125" y="1072875"/>
              <a:ext cx="202675" cy="207675"/>
            </a:xfrm>
            <a:custGeom>
              <a:rect b="b" l="l" r="r" t="t"/>
              <a:pathLst>
                <a:path extrusionOk="0" h="8307" w="8107">
                  <a:moveTo>
                    <a:pt x="3770" y="1"/>
                  </a:moveTo>
                  <a:cubicBezTo>
                    <a:pt x="3537" y="34"/>
                    <a:pt x="3337" y="134"/>
                    <a:pt x="3203" y="334"/>
                  </a:cubicBezTo>
                  <a:lnTo>
                    <a:pt x="101" y="5738"/>
                  </a:lnTo>
                  <a:cubicBezTo>
                    <a:pt x="34" y="5871"/>
                    <a:pt x="1" y="6005"/>
                    <a:pt x="1" y="6138"/>
                  </a:cubicBezTo>
                  <a:lnTo>
                    <a:pt x="3804" y="8307"/>
                  </a:lnTo>
                  <a:lnTo>
                    <a:pt x="8107" y="2536"/>
                  </a:lnTo>
                  <a:lnTo>
                    <a:pt x="377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3"/>
            <p:cNvSpPr/>
            <p:nvPr/>
          </p:nvSpPr>
          <p:spPr>
            <a:xfrm>
              <a:off x="1813125" y="1067875"/>
              <a:ext cx="215175" cy="219350"/>
            </a:xfrm>
            <a:custGeom>
              <a:rect b="b" l="l" r="r" t="t"/>
              <a:pathLst>
                <a:path extrusionOk="0" h="8774" w="8607">
                  <a:moveTo>
                    <a:pt x="3904" y="434"/>
                  </a:moveTo>
                  <a:lnTo>
                    <a:pt x="7973" y="2802"/>
                  </a:lnTo>
                  <a:lnTo>
                    <a:pt x="3970" y="8240"/>
                  </a:lnTo>
                  <a:lnTo>
                    <a:pt x="434" y="6205"/>
                  </a:lnTo>
                  <a:cubicBezTo>
                    <a:pt x="434" y="6138"/>
                    <a:pt x="434" y="6105"/>
                    <a:pt x="468" y="6038"/>
                  </a:cubicBezTo>
                  <a:lnTo>
                    <a:pt x="3603" y="634"/>
                  </a:lnTo>
                  <a:cubicBezTo>
                    <a:pt x="3670" y="501"/>
                    <a:pt x="3770" y="434"/>
                    <a:pt x="3904" y="434"/>
                  </a:cubicBezTo>
                  <a:close/>
                  <a:moveTo>
                    <a:pt x="3937" y="0"/>
                  </a:moveTo>
                  <a:cubicBezTo>
                    <a:pt x="3637" y="0"/>
                    <a:pt x="3370" y="167"/>
                    <a:pt x="3236" y="401"/>
                  </a:cubicBezTo>
                  <a:lnTo>
                    <a:pt x="101" y="5838"/>
                  </a:lnTo>
                  <a:cubicBezTo>
                    <a:pt x="34" y="6005"/>
                    <a:pt x="1" y="6172"/>
                    <a:pt x="34" y="6372"/>
                  </a:cubicBezTo>
                  <a:lnTo>
                    <a:pt x="34" y="6472"/>
                  </a:lnTo>
                  <a:lnTo>
                    <a:pt x="4070" y="8773"/>
                  </a:lnTo>
                  <a:lnTo>
                    <a:pt x="8607" y="2669"/>
                  </a:lnTo>
                  <a:lnTo>
                    <a:pt x="40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3"/>
            <p:cNvSpPr/>
            <p:nvPr/>
          </p:nvSpPr>
          <p:spPr>
            <a:xfrm>
              <a:off x="2089175" y="806300"/>
              <a:ext cx="206000" cy="139850"/>
            </a:xfrm>
            <a:custGeom>
              <a:rect b="b" l="l" r="r" t="t"/>
              <a:pathLst>
                <a:path extrusionOk="0" h="5594" w="8240">
                  <a:moveTo>
                    <a:pt x="4900" y="1"/>
                  </a:moveTo>
                  <a:cubicBezTo>
                    <a:pt x="4832" y="1"/>
                    <a:pt x="4762" y="17"/>
                    <a:pt x="4703" y="56"/>
                  </a:cubicBezTo>
                  <a:lnTo>
                    <a:pt x="434" y="2524"/>
                  </a:lnTo>
                  <a:cubicBezTo>
                    <a:pt x="234" y="2624"/>
                    <a:pt x="100" y="2825"/>
                    <a:pt x="0" y="3025"/>
                  </a:cubicBezTo>
                  <a:lnTo>
                    <a:pt x="4437" y="5593"/>
                  </a:lnTo>
                  <a:lnTo>
                    <a:pt x="8239" y="3392"/>
                  </a:lnTo>
                  <a:lnTo>
                    <a:pt x="8239" y="1891"/>
                  </a:lnTo>
                  <a:lnTo>
                    <a:pt x="5037" y="23"/>
                  </a:lnTo>
                  <a:cubicBezTo>
                    <a:pt x="4995" y="9"/>
                    <a:pt x="4948" y="1"/>
                    <a:pt x="49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3"/>
            <p:cNvSpPr/>
            <p:nvPr/>
          </p:nvSpPr>
          <p:spPr>
            <a:xfrm>
              <a:off x="2082500" y="801175"/>
              <a:ext cx="217675" cy="150800"/>
            </a:xfrm>
            <a:custGeom>
              <a:rect b="b" l="l" r="r" t="t"/>
              <a:pathLst>
                <a:path extrusionOk="0" h="6032" w="8707">
                  <a:moveTo>
                    <a:pt x="5129" y="413"/>
                  </a:moveTo>
                  <a:cubicBezTo>
                    <a:pt x="5145" y="413"/>
                    <a:pt x="5159" y="417"/>
                    <a:pt x="5171" y="428"/>
                  </a:cubicBezTo>
                  <a:lnTo>
                    <a:pt x="8306" y="2196"/>
                  </a:lnTo>
                  <a:lnTo>
                    <a:pt x="8306" y="3463"/>
                  </a:lnTo>
                  <a:lnTo>
                    <a:pt x="4704" y="5531"/>
                  </a:lnTo>
                  <a:lnTo>
                    <a:pt x="534" y="3163"/>
                  </a:lnTo>
                  <a:lnTo>
                    <a:pt x="567" y="3163"/>
                  </a:lnTo>
                  <a:cubicBezTo>
                    <a:pt x="634" y="3063"/>
                    <a:pt x="701" y="2963"/>
                    <a:pt x="801" y="2930"/>
                  </a:cubicBezTo>
                  <a:lnTo>
                    <a:pt x="5037" y="428"/>
                  </a:lnTo>
                  <a:cubicBezTo>
                    <a:pt x="5059" y="428"/>
                    <a:pt x="5096" y="413"/>
                    <a:pt x="5129" y="413"/>
                  </a:cubicBezTo>
                  <a:close/>
                  <a:moveTo>
                    <a:pt x="5148" y="0"/>
                  </a:moveTo>
                  <a:cubicBezTo>
                    <a:pt x="5042" y="0"/>
                    <a:pt x="4934" y="36"/>
                    <a:pt x="4837" y="94"/>
                  </a:cubicBezTo>
                  <a:lnTo>
                    <a:pt x="601" y="2529"/>
                  </a:lnTo>
                  <a:cubicBezTo>
                    <a:pt x="367" y="2696"/>
                    <a:pt x="200" y="2896"/>
                    <a:pt x="100" y="3163"/>
                  </a:cubicBezTo>
                  <a:lnTo>
                    <a:pt x="0" y="3330"/>
                  </a:lnTo>
                  <a:lnTo>
                    <a:pt x="4704" y="6032"/>
                  </a:lnTo>
                  <a:lnTo>
                    <a:pt x="8706" y="3730"/>
                  </a:lnTo>
                  <a:lnTo>
                    <a:pt x="8706" y="1962"/>
                  </a:lnTo>
                  <a:lnTo>
                    <a:pt x="5371" y="61"/>
                  </a:lnTo>
                  <a:cubicBezTo>
                    <a:pt x="5301" y="19"/>
                    <a:pt x="5225" y="0"/>
                    <a:pt x="51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3"/>
            <p:cNvSpPr/>
            <p:nvPr/>
          </p:nvSpPr>
          <p:spPr>
            <a:xfrm>
              <a:off x="2499450" y="1008250"/>
              <a:ext cx="145125" cy="90500"/>
            </a:xfrm>
            <a:custGeom>
              <a:rect b="b" l="l" r="r" t="t"/>
              <a:pathLst>
                <a:path extrusionOk="0" h="3620" w="5805">
                  <a:moveTo>
                    <a:pt x="5770" y="1865"/>
                  </a:moveTo>
                  <a:lnTo>
                    <a:pt x="5805" y="1885"/>
                  </a:lnTo>
                  <a:cubicBezTo>
                    <a:pt x="5794" y="1878"/>
                    <a:pt x="5782" y="1871"/>
                    <a:pt x="5770" y="1865"/>
                  </a:cubicBezTo>
                  <a:close/>
                  <a:moveTo>
                    <a:pt x="2436" y="0"/>
                  </a:moveTo>
                  <a:cubicBezTo>
                    <a:pt x="2377" y="0"/>
                    <a:pt x="2319" y="17"/>
                    <a:pt x="2269" y="50"/>
                  </a:cubicBezTo>
                  <a:lnTo>
                    <a:pt x="101" y="1018"/>
                  </a:lnTo>
                  <a:cubicBezTo>
                    <a:pt x="1" y="1485"/>
                    <a:pt x="901" y="2819"/>
                    <a:pt x="1068" y="3286"/>
                  </a:cubicBezTo>
                  <a:cubicBezTo>
                    <a:pt x="1120" y="3493"/>
                    <a:pt x="1312" y="3620"/>
                    <a:pt x="1520" y="3620"/>
                  </a:cubicBezTo>
                  <a:cubicBezTo>
                    <a:pt x="1580" y="3620"/>
                    <a:pt x="1642" y="3609"/>
                    <a:pt x="1702" y="3586"/>
                  </a:cubicBezTo>
                  <a:lnTo>
                    <a:pt x="5471" y="1885"/>
                  </a:lnTo>
                  <a:cubicBezTo>
                    <a:pt x="5521" y="1852"/>
                    <a:pt x="5580" y="1835"/>
                    <a:pt x="5638" y="1835"/>
                  </a:cubicBezTo>
                  <a:cubicBezTo>
                    <a:pt x="5683" y="1835"/>
                    <a:pt x="5729" y="1845"/>
                    <a:pt x="5770" y="1865"/>
                  </a:cubicBezTo>
                  <a:lnTo>
                    <a:pt x="5770" y="1865"/>
                  </a:lnTo>
                  <a:lnTo>
                    <a:pt x="2603" y="50"/>
                  </a:lnTo>
                  <a:cubicBezTo>
                    <a:pt x="2553" y="17"/>
                    <a:pt x="2494" y="0"/>
                    <a:pt x="24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3"/>
            <p:cNvSpPr/>
            <p:nvPr/>
          </p:nvSpPr>
          <p:spPr>
            <a:xfrm>
              <a:off x="2494450" y="1000325"/>
              <a:ext cx="155150" cy="103425"/>
            </a:xfrm>
            <a:custGeom>
              <a:rect b="b" l="l" r="r" t="t"/>
              <a:pathLst>
                <a:path extrusionOk="0" h="4137" w="6206">
                  <a:moveTo>
                    <a:pt x="2652" y="509"/>
                  </a:moveTo>
                  <a:cubicBezTo>
                    <a:pt x="2678" y="509"/>
                    <a:pt x="2703" y="518"/>
                    <a:pt x="2736" y="534"/>
                  </a:cubicBezTo>
                  <a:lnTo>
                    <a:pt x="3036" y="701"/>
                  </a:lnTo>
                  <a:lnTo>
                    <a:pt x="5438" y="2069"/>
                  </a:lnTo>
                  <a:lnTo>
                    <a:pt x="1835" y="3703"/>
                  </a:lnTo>
                  <a:cubicBezTo>
                    <a:pt x="1802" y="3720"/>
                    <a:pt x="1760" y="3728"/>
                    <a:pt x="1723" y="3728"/>
                  </a:cubicBezTo>
                  <a:cubicBezTo>
                    <a:pt x="1685" y="3728"/>
                    <a:pt x="1652" y="3720"/>
                    <a:pt x="1635" y="3703"/>
                  </a:cubicBezTo>
                  <a:cubicBezTo>
                    <a:pt x="1568" y="3670"/>
                    <a:pt x="1502" y="3603"/>
                    <a:pt x="1468" y="3536"/>
                  </a:cubicBezTo>
                  <a:cubicBezTo>
                    <a:pt x="1368" y="3269"/>
                    <a:pt x="1235" y="3003"/>
                    <a:pt x="1068" y="2736"/>
                  </a:cubicBezTo>
                  <a:cubicBezTo>
                    <a:pt x="835" y="2335"/>
                    <a:pt x="634" y="1935"/>
                    <a:pt x="501" y="1468"/>
                  </a:cubicBezTo>
                  <a:lnTo>
                    <a:pt x="2569" y="534"/>
                  </a:lnTo>
                  <a:cubicBezTo>
                    <a:pt x="2602" y="518"/>
                    <a:pt x="2627" y="509"/>
                    <a:pt x="2652" y="509"/>
                  </a:cubicBezTo>
                  <a:close/>
                  <a:moveTo>
                    <a:pt x="2602" y="0"/>
                  </a:moveTo>
                  <a:lnTo>
                    <a:pt x="2602" y="134"/>
                  </a:lnTo>
                  <a:cubicBezTo>
                    <a:pt x="2536" y="134"/>
                    <a:pt x="2469" y="134"/>
                    <a:pt x="2402" y="167"/>
                  </a:cubicBezTo>
                  <a:lnTo>
                    <a:pt x="101" y="1201"/>
                  </a:lnTo>
                  <a:lnTo>
                    <a:pt x="67" y="1301"/>
                  </a:lnTo>
                  <a:cubicBezTo>
                    <a:pt x="1" y="1668"/>
                    <a:pt x="267" y="2202"/>
                    <a:pt x="701" y="2936"/>
                  </a:cubicBezTo>
                  <a:cubicBezTo>
                    <a:pt x="835" y="3169"/>
                    <a:pt x="968" y="3436"/>
                    <a:pt x="1068" y="3670"/>
                  </a:cubicBezTo>
                  <a:cubicBezTo>
                    <a:pt x="1135" y="3870"/>
                    <a:pt x="1268" y="4003"/>
                    <a:pt x="1435" y="4103"/>
                  </a:cubicBezTo>
                  <a:cubicBezTo>
                    <a:pt x="1502" y="4137"/>
                    <a:pt x="1602" y="4137"/>
                    <a:pt x="1702" y="4137"/>
                  </a:cubicBezTo>
                  <a:cubicBezTo>
                    <a:pt x="1802" y="4137"/>
                    <a:pt x="1869" y="4103"/>
                    <a:pt x="1969" y="4070"/>
                  </a:cubicBezTo>
                  <a:lnTo>
                    <a:pt x="5738" y="2369"/>
                  </a:lnTo>
                  <a:cubicBezTo>
                    <a:pt x="5771" y="2352"/>
                    <a:pt x="5796" y="2344"/>
                    <a:pt x="5817" y="2344"/>
                  </a:cubicBezTo>
                  <a:cubicBezTo>
                    <a:pt x="5838" y="2344"/>
                    <a:pt x="5855" y="2352"/>
                    <a:pt x="5871" y="2369"/>
                  </a:cubicBezTo>
                  <a:lnTo>
                    <a:pt x="6205" y="2569"/>
                  </a:lnTo>
                  <a:lnTo>
                    <a:pt x="6205" y="2069"/>
                  </a:lnTo>
                  <a:lnTo>
                    <a:pt x="2903" y="167"/>
                  </a:lnTo>
                  <a:lnTo>
                    <a:pt x="26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3"/>
            <p:cNvSpPr/>
            <p:nvPr/>
          </p:nvSpPr>
          <p:spPr>
            <a:xfrm>
              <a:off x="1817475" y="833550"/>
              <a:ext cx="831900" cy="1060800"/>
            </a:xfrm>
            <a:custGeom>
              <a:rect b="b" l="l" r="r" t="t"/>
              <a:pathLst>
                <a:path extrusionOk="0" h="42432" w="33276">
                  <a:moveTo>
                    <a:pt x="19800" y="11956"/>
                  </a:moveTo>
                  <a:cubicBezTo>
                    <a:pt x="22150" y="11956"/>
                    <a:pt x="23777" y="13838"/>
                    <a:pt x="23777" y="17079"/>
                  </a:cubicBezTo>
                  <a:cubicBezTo>
                    <a:pt x="23777" y="21649"/>
                    <a:pt x="20575" y="27220"/>
                    <a:pt x="16605" y="29521"/>
                  </a:cubicBezTo>
                  <a:cubicBezTo>
                    <a:pt x="15469" y="30176"/>
                    <a:pt x="14392" y="30486"/>
                    <a:pt x="13433" y="30486"/>
                  </a:cubicBezTo>
                  <a:cubicBezTo>
                    <a:pt x="11071" y="30486"/>
                    <a:pt x="9434" y="28602"/>
                    <a:pt x="9434" y="25352"/>
                  </a:cubicBezTo>
                  <a:cubicBezTo>
                    <a:pt x="9434" y="20815"/>
                    <a:pt x="12669" y="15211"/>
                    <a:pt x="16605" y="12943"/>
                  </a:cubicBezTo>
                  <a:cubicBezTo>
                    <a:pt x="17750" y="12273"/>
                    <a:pt x="18836" y="11956"/>
                    <a:pt x="19800" y="11956"/>
                  </a:cubicBezTo>
                  <a:close/>
                  <a:moveTo>
                    <a:pt x="26723" y="0"/>
                  </a:moveTo>
                  <a:cubicBezTo>
                    <a:pt x="26542" y="0"/>
                    <a:pt x="26357" y="89"/>
                    <a:pt x="26246" y="267"/>
                  </a:cubicBezTo>
                  <a:lnTo>
                    <a:pt x="23110" y="4970"/>
                  </a:lnTo>
                  <a:cubicBezTo>
                    <a:pt x="22910" y="5237"/>
                    <a:pt x="22576" y="5404"/>
                    <a:pt x="22276" y="5404"/>
                  </a:cubicBezTo>
                  <a:cubicBezTo>
                    <a:pt x="22159" y="5398"/>
                    <a:pt x="22043" y="5396"/>
                    <a:pt x="21926" y="5396"/>
                  </a:cubicBezTo>
                  <a:cubicBezTo>
                    <a:pt x="21343" y="5396"/>
                    <a:pt x="20764" y="5465"/>
                    <a:pt x="20208" y="5604"/>
                  </a:cubicBezTo>
                  <a:cubicBezTo>
                    <a:pt x="20173" y="5613"/>
                    <a:pt x="20137" y="5617"/>
                    <a:pt x="20102" y="5617"/>
                  </a:cubicBezTo>
                  <a:cubicBezTo>
                    <a:pt x="19867" y="5617"/>
                    <a:pt x="19641" y="5436"/>
                    <a:pt x="19641" y="5204"/>
                  </a:cubicBezTo>
                  <a:lnTo>
                    <a:pt x="19241" y="1067"/>
                  </a:lnTo>
                  <a:cubicBezTo>
                    <a:pt x="19241" y="874"/>
                    <a:pt x="19084" y="734"/>
                    <a:pt x="18908" y="734"/>
                  </a:cubicBezTo>
                  <a:cubicBezTo>
                    <a:pt x="18841" y="734"/>
                    <a:pt x="18772" y="754"/>
                    <a:pt x="18707" y="801"/>
                  </a:cubicBezTo>
                  <a:lnTo>
                    <a:pt x="14504" y="3269"/>
                  </a:lnTo>
                  <a:cubicBezTo>
                    <a:pt x="14237" y="3436"/>
                    <a:pt x="14037" y="3736"/>
                    <a:pt x="14004" y="4070"/>
                  </a:cubicBezTo>
                  <a:lnTo>
                    <a:pt x="13570" y="8773"/>
                  </a:lnTo>
                  <a:cubicBezTo>
                    <a:pt x="13537" y="9107"/>
                    <a:pt x="13370" y="9440"/>
                    <a:pt x="13136" y="9674"/>
                  </a:cubicBezTo>
                  <a:cubicBezTo>
                    <a:pt x="12302" y="10441"/>
                    <a:pt x="11502" y="11275"/>
                    <a:pt x="10768" y="12175"/>
                  </a:cubicBezTo>
                  <a:cubicBezTo>
                    <a:pt x="10616" y="12352"/>
                    <a:pt x="10388" y="12433"/>
                    <a:pt x="10156" y="12433"/>
                  </a:cubicBezTo>
                  <a:cubicBezTo>
                    <a:pt x="10082" y="12433"/>
                    <a:pt x="10007" y="12425"/>
                    <a:pt x="9934" y="12409"/>
                  </a:cubicBezTo>
                  <a:lnTo>
                    <a:pt x="7199" y="11442"/>
                  </a:lnTo>
                  <a:cubicBezTo>
                    <a:pt x="7145" y="11428"/>
                    <a:pt x="7089" y="11422"/>
                    <a:pt x="7032" y="11422"/>
                  </a:cubicBezTo>
                  <a:cubicBezTo>
                    <a:pt x="6805" y="11422"/>
                    <a:pt x="6565" y="11528"/>
                    <a:pt x="6432" y="11742"/>
                  </a:cubicBezTo>
                  <a:lnTo>
                    <a:pt x="3329" y="17146"/>
                  </a:lnTo>
                  <a:cubicBezTo>
                    <a:pt x="3163" y="17413"/>
                    <a:pt x="3229" y="17746"/>
                    <a:pt x="3463" y="17946"/>
                  </a:cubicBezTo>
                  <a:lnTo>
                    <a:pt x="5631" y="19848"/>
                  </a:lnTo>
                  <a:cubicBezTo>
                    <a:pt x="5864" y="20081"/>
                    <a:pt x="5931" y="20381"/>
                    <a:pt x="5864" y="20682"/>
                  </a:cubicBezTo>
                  <a:cubicBezTo>
                    <a:pt x="5464" y="21749"/>
                    <a:pt x="5131" y="22850"/>
                    <a:pt x="4864" y="23984"/>
                  </a:cubicBezTo>
                  <a:cubicBezTo>
                    <a:pt x="4797" y="24317"/>
                    <a:pt x="4597" y="24584"/>
                    <a:pt x="4330" y="24818"/>
                  </a:cubicBezTo>
                  <a:lnTo>
                    <a:pt x="427" y="27553"/>
                  </a:lnTo>
                  <a:cubicBezTo>
                    <a:pt x="194" y="27753"/>
                    <a:pt x="27" y="28053"/>
                    <a:pt x="27" y="28387"/>
                  </a:cubicBezTo>
                  <a:lnTo>
                    <a:pt x="27" y="33257"/>
                  </a:lnTo>
                  <a:cubicBezTo>
                    <a:pt x="1" y="33466"/>
                    <a:pt x="178" y="33633"/>
                    <a:pt x="352" y="33633"/>
                  </a:cubicBezTo>
                  <a:cubicBezTo>
                    <a:pt x="401" y="33633"/>
                    <a:pt x="450" y="33620"/>
                    <a:pt x="494" y="33591"/>
                  </a:cubicBezTo>
                  <a:lnTo>
                    <a:pt x="4297" y="31890"/>
                  </a:lnTo>
                  <a:cubicBezTo>
                    <a:pt x="4368" y="31854"/>
                    <a:pt x="4442" y="31837"/>
                    <a:pt x="4513" y="31837"/>
                  </a:cubicBezTo>
                  <a:cubicBezTo>
                    <a:pt x="4708" y="31837"/>
                    <a:pt x="4882" y="31961"/>
                    <a:pt x="4930" y="32156"/>
                  </a:cubicBezTo>
                  <a:cubicBezTo>
                    <a:pt x="5131" y="32824"/>
                    <a:pt x="5397" y="33457"/>
                    <a:pt x="5764" y="34058"/>
                  </a:cubicBezTo>
                  <a:cubicBezTo>
                    <a:pt x="5931" y="34325"/>
                    <a:pt x="5931" y="34658"/>
                    <a:pt x="5798" y="34958"/>
                  </a:cubicBezTo>
                  <a:lnTo>
                    <a:pt x="3296" y="40029"/>
                  </a:lnTo>
                  <a:cubicBezTo>
                    <a:pt x="3196" y="40296"/>
                    <a:pt x="3263" y="40629"/>
                    <a:pt x="3529" y="40763"/>
                  </a:cubicBezTo>
                  <a:lnTo>
                    <a:pt x="6265" y="42364"/>
                  </a:lnTo>
                  <a:cubicBezTo>
                    <a:pt x="6356" y="42409"/>
                    <a:pt x="6456" y="42432"/>
                    <a:pt x="6554" y="42432"/>
                  </a:cubicBezTo>
                  <a:cubicBezTo>
                    <a:pt x="6741" y="42432"/>
                    <a:pt x="6922" y="42350"/>
                    <a:pt x="7032" y="42197"/>
                  </a:cubicBezTo>
                  <a:lnTo>
                    <a:pt x="10134" y="37494"/>
                  </a:lnTo>
                  <a:cubicBezTo>
                    <a:pt x="10334" y="37227"/>
                    <a:pt x="10635" y="37060"/>
                    <a:pt x="10968" y="37060"/>
                  </a:cubicBezTo>
                  <a:cubicBezTo>
                    <a:pt x="11669" y="37060"/>
                    <a:pt x="12336" y="36993"/>
                    <a:pt x="13003" y="36860"/>
                  </a:cubicBezTo>
                  <a:cubicBezTo>
                    <a:pt x="13051" y="36844"/>
                    <a:pt x="13099" y="36836"/>
                    <a:pt x="13145" y="36836"/>
                  </a:cubicBezTo>
                  <a:cubicBezTo>
                    <a:pt x="13382" y="36836"/>
                    <a:pt x="13570" y="37036"/>
                    <a:pt x="13570" y="37260"/>
                  </a:cubicBezTo>
                  <a:lnTo>
                    <a:pt x="14004" y="41396"/>
                  </a:lnTo>
                  <a:cubicBezTo>
                    <a:pt x="14004" y="41589"/>
                    <a:pt x="14161" y="41730"/>
                    <a:pt x="14323" y="41730"/>
                  </a:cubicBezTo>
                  <a:cubicBezTo>
                    <a:pt x="14385" y="41730"/>
                    <a:pt x="14449" y="41709"/>
                    <a:pt x="14504" y="41663"/>
                  </a:cubicBezTo>
                  <a:lnTo>
                    <a:pt x="18774" y="39195"/>
                  </a:lnTo>
                  <a:cubicBezTo>
                    <a:pt x="19041" y="39028"/>
                    <a:pt x="19207" y="38728"/>
                    <a:pt x="19274" y="38428"/>
                  </a:cubicBezTo>
                  <a:lnTo>
                    <a:pt x="19674" y="33691"/>
                  </a:lnTo>
                  <a:cubicBezTo>
                    <a:pt x="19741" y="33357"/>
                    <a:pt x="19874" y="33024"/>
                    <a:pt x="20141" y="32790"/>
                  </a:cubicBezTo>
                  <a:cubicBezTo>
                    <a:pt x="20975" y="32023"/>
                    <a:pt x="21742" y="31189"/>
                    <a:pt x="22476" y="30288"/>
                  </a:cubicBezTo>
                  <a:cubicBezTo>
                    <a:pt x="22628" y="30112"/>
                    <a:pt x="22856" y="30030"/>
                    <a:pt x="23088" y="30030"/>
                  </a:cubicBezTo>
                  <a:cubicBezTo>
                    <a:pt x="23163" y="30030"/>
                    <a:pt x="23237" y="30039"/>
                    <a:pt x="23310" y="30055"/>
                  </a:cubicBezTo>
                  <a:lnTo>
                    <a:pt x="26046" y="31022"/>
                  </a:lnTo>
                  <a:cubicBezTo>
                    <a:pt x="26113" y="31045"/>
                    <a:pt x="26181" y="31055"/>
                    <a:pt x="26247" y="31055"/>
                  </a:cubicBezTo>
                  <a:cubicBezTo>
                    <a:pt x="26474" y="31055"/>
                    <a:pt x="26684" y="30929"/>
                    <a:pt x="26813" y="30722"/>
                  </a:cubicBezTo>
                  <a:lnTo>
                    <a:pt x="29948" y="25318"/>
                  </a:lnTo>
                  <a:cubicBezTo>
                    <a:pt x="30082" y="25051"/>
                    <a:pt x="30015" y="24718"/>
                    <a:pt x="29782" y="24518"/>
                  </a:cubicBezTo>
                  <a:lnTo>
                    <a:pt x="27613" y="22616"/>
                  </a:lnTo>
                  <a:cubicBezTo>
                    <a:pt x="27380" y="22416"/>
                    <a:pt x="27313" y="22083"/>
                    <a:pt x="27380" y="21782"/>
                  </a:cubicBezTo>
                  <a:cubicBezTo>
                    <a:pt x="27813" y="20715"/>
                    <a:pt x="28114" y="19614"/>
                    <a:pt x="28381" y="18480"/>
                  </a:cubicBezTo>
                  <a:cubicBezTo>
                    <a:pt x="28481" y="18180"/>
                    <a:pt x="28647" y="17880"/>
                    <a:pt x="28914" y="17646"/>
                  </a:cubicBezTo>
                  <a:lnTo>
                    <a:pt x="32817" y="14911"/>
                  </a:lnTo>
                  <a:cubicBezTo>
                    <a:pt x="33051" y="14711"/>
                    <a:pt x="33217" y="14410"/>
                    <a:pt x="33251" y="14077"/>
                  </a:cubicBezTo>
                  <a:lnTo>
                    <a:pt x="33251" y="9173"/>
                  </a:lnTo>
                  <a:cubicBezTo>
                    <a:pt x="33276" y="8974"/>
                    <a:pt x="33115" y="8812"/>
                    <a:pt x="32934" y="8812"/>
                  </a:cubicBezTo>
                  <a:cubicBezTo>
                    <a:pt x="32873" y="8812"/>
                    <a:pt x="32810" y="8831"/>
                    <a:pt x="32750" y="8873"/>
                  </a:cubicBezTo>
                  <a:lnTo>
                    <a:pt x="28981" y="10574"/>
                  </a:lnTo>
                  <a:cubicBezTo>
                    <a:pt x="28921" y="10597"/>
                    <a:pt x="28859" y="10608"/>
                    <a:pt x="28799" y="10608"/>
                  </a:cubicBezTo>
                  <a:cubicBezTo>
                    <a:pt x="28591" y="10608"/>
                    <a:pt x="28399" y="10481"/>
                    <a:pt x="28347" y="10274"/>
                  </a:cubicBezTo>
                  <a:cubicBezTo>
                    <a:pt x="28147" y="9607"/>
                    <a:pt x="27847" y="8973"/>
                    <a:pt x="27513" y="8406"/>
                  </a:cubicBezTo>
                  <a:cubicBezTo>
                    <a:pt x="27346" y="8106"/>
                    <a:pt x="27313" y="7772"/>
                    <a:pt x="27447" y="7472"/>
                  </a:cubicBezTo>
                  <a:lnTo>
                    <a:pt x="29948" y="2402"/>
                  </a:lnTo>
                  <a:cubicBezTo>
                    <a:pt x="30082" y="2135"/>
                    <a:pt x="29982" y="1801"/>
                    <a:pt x="29715" y="1668"/>
                  </a:cubicBezTo>
                  <a:lnTo>
                    <a:pt x="26980" y="67"/>
                  </a:lnTo>
                  <a:cubicBezTo>
                    <a:pt x="26902" y="22"/>
                    <a:pt x="26813" y="0"/>
                    <a:pt x="2672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3"/>
            <p:cNvSpPr/>
            <p:nvPr/>
          </p:nvSpPr>
          <p:spPr>
            <a:xfrm>
              <a:off x="1817475" y="833550"/>
              <a:ext cx="831900" cy="1060800"/>
            </a:xfrm>
            <a:custGeom>
              <a:rect b="b" l="l" r="r" t="t"/>
              <a:pathLst>
                <a:path extrusionOk="0" h="42432" w="33276">
                  <a:moveTo>
                    <a:pt x="19800" y="11956"/>
                  </a:moveTo>
                  <a:cubicBezTo>
                    <a:pt x="22150" y="11956"/>
                    <a:pt x="23777" y="13838"/>
                    <a:pt x="23777" y="17079"/>
                  </a:cubicBezTo>
                  <a:cubicBezTo>
                    <a:pt x="23777" y="21649"/>
                    <a:pt x="20575" y="27220"/>
                    <a:pt x="16605" y="29521"/>
                  </a:cubicBezTo>
                  <a:cubicBezTo>
                    <a:pt x="15469" y="30176"/>
                    <a:pt x="14392" y="30486"/>
                    <a:pt x="13433" y="30486"/>
                  </a:cubicBezTo>
                  <a:cubicBezTo>
                    <a:pt x="11071" y="30486"/>
                    <a:pt x="9434" y="28602"/>
                    <a:pt x="9434" y="25352"/>
                  </a:cubicBezTo>
                  <a:cubicBezTo>
                    <a:pt x="9434" y="20815"/>
                    <a:pt x="12669" y="15211"/>
                    <a:pt x="16605" y="12943"/>
                  </a:cubicBezTo>
                  <a:cubicBezTo>
                    <a:pt x="17750" y="12273"/>
                    <a:pt x="18836" y="11956"/>
                    <a:pt x="19800" y="11956"/>
                  </a:cubicBezTo>
                  <a:close/>
                  <a:moveTo>
                    <a:pt x="26723" y="0"/>
                  </a:moveTo>
                  <a:cubicBezTo>
                    <a:pt x="26542" y="0"/>
                    <a:pt x="26357" y="89"/>
                    <a:pt x="26246" y="267"/>
                  </a:cubicBezTo>
                  <a:lnTo>
                    <a:pt x="23110" y="4970"/>
                  </a:lnTo>
                  <a:cubicBezTo>
                    <a:pt x="22910" y="5237"/>
                    <a:pt x="22576" y="5404"/>
                    <a:pt x="22276" y="5404"/>
                  </a:cubicBezTo>
                  <a:cubicBezTo>
                    <a:pt x="22159" y="5398"/>
                    <a:pt x="22043" y="5396"/>
                    <a:pt x="21926" y="5396"/>
                  </a:cubicBezTo>
                  <a:cubicBezTo>
                    <a:pt x="21343" y="5396"/>
                    <a:pt x="20764" y="5465"/>
                    <a:pt x="20208" y="5604"/>
                  </a:cubicBezTo>
                  <a:cubicBezTo>
                    <a:pt x="20173" y="5613"/>
                    <a:pt x="20137" y="5617"/>
                    <a:pt x="20102" y="5617"/>
                  </a:cubicBezTo>
                  <a:cubicBezTo>
                    <a:pt x="19867" y="5617"/>
                    <a:pt x="19641" y="5436"/>
                    <a:pt x="19641" y="5204"/>
                  </a:cubicBezTo>
                  <a:lnTo>
                    <a:pt x="19241" y="1067"/>
                  </a:lnTo>
                  <a:cubicBezTo>
                    <a:pt x="19241" y="874"/>
                    <a:pt x="19084" y="734"/>
                    <a:pt x="18908" y="734"/>
                  </a:cubicBezTo>
                  <a:cubicBezTo>
                    <a:pt x="18841" y="734"/>
                    <a:pt x="18772" y="754"/>
                    <a:pt x="18707" y="801"/>
                  </a:cubicBezTo>
                  <a:lnTo>
                    <a:pt x="14504" y="3269"/>
                  </a:lnTo>
                  <a:cubicBezTo>
                    <a:pt x="14237" y="3436"/>
                    <a:pt x="14037" y="3736"/>
                    <a:pt x="14004" y="4070"/>
                  </a:cubicBezTo>
                  <a:lnTo>
                    <a:pt x="13570" y="8773"/>
                  </a:lnTo>
                  <a:cubicBezTo>
                    <a:pt x="13537" y="9107"/>
                    <a:pt x="13370" y="9440"/>
                    <a:pt x="13136" y="9674"/>
                  </a:cubicBezTo>
                  <a:cubicBezTo>
                    <a:pt x="12302" y="10441"/>
                    <a:pt x="11502" y="11275"/>
                    <a:pt x="10768" y="12175"/>
                  </a:cubicBezTo>
                  <a:cubicBezTo>
                    <a:pt x="10616" y="12352"/>
                    <a:pt x="10388" y="12433"/>
                    <a:pt x="10156" y="12433"/>
                  </a:cubicBezTo>
                  <a:cubicBezTo>
                    <a:pt x="10082" y="12433"/>
                    <a:pt x="10007" y="12425"/>
                    <a:pt x="9934" y="12409"/>
                  </a:cubicBezTo>
                  <a:lnTo>
                    <a:pt x="7199" y="11442"/>
                  </a:lnTo>
                  <a:cubicBezTo>
                    <a:pt x="7145" y="11428"/>
                    <a:pt x="7089" y="11422"/>
                    <a:pt x="7032" y="11422"/>
                  </a:cubicBezTo>
                  <a:cubicBezTo>
                    <a:pt x="6805" y="11422"/>
                    <a:pt x="6565" y="11528"/>
                    <a:pt x="6432" y="11742"/>
                  </a:cubicBezTo>
                  <a:lnTo>
                    <a:pt x="3329" y="17146"/>
                  </a:lnTo>
                  <a:cubicBezTo>
                    <a:pt x="3163" y="17413"/>
                    <a:pt x="3229" y="17746"/>
                    <a:pt x="3463" y="17946"/>
                  </a:cubicBezTo>
                  <a:lnTo>
                    <a:pt x="5631" y="19848"/>
                  </a:lnTo>
                  <a:cubicBezTo>
                    <a:pt x="5864" y="20081"/>
                    <a:pt x="5931" y="20381"/>
                    <a:pt x="5864" y="20682"/>
                  </a:cubicBezTo>
                  <a:cubicBezTo>
                    <a:pt x="5464" y="21749"/>
                    <a:pt x="5131" y="22850"/>
                    <a:pt x="4864" y="23984"/>
                  </a:cubicBezTo>
                  <a:cubicBezTo>
                    <a:pt x="4797" y="24317"/>
                    <a:pt x="4597" y="24584"/>
                    <a:pt x="4330" y="24818"/>
                  </a:cubicBezTo>
                  <a:lnTo>
                    <a:pt x="427" y="27553"/>
                  </a:lnTo>
                  <a:cubicBezTo>
                    <a:pt x="194" y="27753"/>
                    <a:pt x="27" y="28053"/>
                    <a:pt x="27" y="28387"/>
                  </a:cubicBezTo>
                  <a:lnTo>
                    <a:pt x="27" y="33257"/>
                  </a:lnTo>
                  <a:cubicBezTo>
                    <a:pt x="1" y="33466"/>
                    <a:pt x="178" y="33633"/>
                    <a:pt x="352" y="33633"/>
                  </a:cubicBezTo>
                  <a:cubicBezTo>
                    <a:pt x="401" y="33633"/>
                    <a:pt x="450" y="33620"/>
                    <a:pt x="494" y="33591"/>
                  </a:cubicBezTo>
                  <a:lnTo>
                    <a:pt x="4297" y="31890"/>
                  </a:lnTo>
                  <a:cubicBezTo>
                    <a:pt x="4368" y="31854"/>
                    <a:pt x="4442" y="31837"/>
                    <a:pt x="4513" y="31837"/>
                  </a:cubicBezTo>
                  <a:cubicBezTo>
                    <a:pt x="4708" y="31837"/>
                    <a:pt x="4882" y="31961"/>
                    <a:pt x="4930" y="32156"/>
                  </a:cubicBezTo>
                  <a:cubicBezTo>
                    <a:pt x="5131" y="32824"/>
                    <a:pt x="5397" y="33457"/>
                    <a:pt x="5764" y="34058"/>
                  </a:cubicBezTo>
                  <a:cubicBezTo>
                    <a:pt x="5931" y="34325"/>
                    <a:pt x="5931" y="34658"/>
                    <a:pt x="5798" y="34958"/>
                  </a:cubicBezTo>
                  <a:lnTo>
                    <a:pt x="3296" y="40029"/>
                  </a:lnTo>
                  <a:cubicBezTo>
                    <a:pt x="3196" y="40296"/>
                    <a:pt x="3263" y="40629"/>
                    <a:pt x="3529" y="40763"/>
                  </a:cubicBezTo>
                  <a:lnTo>
                    <a:pt x="6265" y="42364"/>
                  </a:lnTo>
                  <a:cubicBezTo>
                    <a:pt x="6356" y="42409"/>
                    <a:pt x="6456" y="42432"/>
                    <a:pt x="6554" y="42432"/>
                  </a:cubicBezTo>
                  <a:cubicBezTo>
                    <a:pt x="6741" y="42432"/>
                    <a:pt x="6922" y="42350"/>
                    <a:pt x="7032" y="42197"/>
                  </a:cubicBezTo>
                  <a:lnTo>
                    <a:pt x="10134" y="37494"/>
                  </a:lnTo>
                  <a:cubicBezTo>
                    <a:pt x="10334" y="37227"/>
                    <a:pt x="10635" y="37060"/>
                    <a:pt x="10968" y="37060"/>
                  </a:cubicBezTo>
                  <a:cubicBezTo>
                    <a:pt x="11669" y="37060"/>
                    <a:pt x="12336" y="36993"/>
                    <a:pt x="13003" y="36860"/>
                  </a:cubicBezTo>
                  <a:cubicBezTo>
                    <a:pt x="13051" y="36844"/>
                    <a:pt x="13099" y="36836"/>
                    <a:pt x="13145" y="36836"/>
                  </a:cubicBezTo>
                  <a:cubicBezTo>
                    <a:pt x="13382" y="36836"/>
                    <a:pt x="13570" y="37036"/>
                    <a:pt x="13570" y="37260"/>
                  </a:cubicBezTo>
                  <a:lnTo>
                    <a:pt x="14004" y="41396"/>
                  </a:lnTo>
                  <a:cubicBezTo>
                    <a:pt x="14004" y="41589"/>
                    <a:pt x="14161" y="41730"/>
                    <a:pt x="14323" y="41730"/>
                  </a:cubicBezTo>
                  <a:cubicBezTo>
                    <a:pt x="14385" y="41730"/>
                    <a:pt x="14449" y="41709"/>
                    <a:pt x="14504" y="41663"/>
                  </a:cubicBezTo>
                  <a:lnTo>
                    <a:pt x="18774" y="39195"/>
                  </a:lnTo>
                  <a:cubicBezTo>
                    <a:pt x="19041" y="39028"/>
                    <a:pt x="19207" y="38728"/>
                    <a:pt x="19274" y="38428"/>
                  </a:cubicBezTo>
                  <a:lnTo>
                    <a:pt x="19674" y="33691"/>
                  </a:lnTo>
                  <a:cubicBezTo>
                    <a:pt x="19741" y="33357"/>
                    <a:pt x="19874" y="33024"/>
                    <a:pt x="20141" y="32790"/>
                  </a:cubicBezTo>
                  <a:cubicBezTo>
                    <a:pt x="20975" y="32023"/>
                    <a:pt x="21742" y="31189"/>
                    <a:pt x="22476" y="30288"/>
                  </a:cubicBezTo>
                  <a:cubicBezTo>
                    <a:pt x="22628" y="30112"/>
                    <a:pt x="22856" y="30030"/>
                    <a:pt x="23088" y="30030"/>
                  </a:cubicBezTo>
                  <a:cubicBezTo>
                    <a:pt x="23163" y="30030"/>
                    <a:pt x="23237" y="30039"/>
                    <a:pt x="23310" y="30055"/>
                  </a:cubicBezTo>
                  <a:lnTo>
                    <a:pt x="26046" y="31022"/>
                  </a:lnTo>
                  <a:cubicBezTo>
                    <a:pt x="26113" y="31045"/>
                    <a:pt x="26181" y="31055"/>
                    <a:pt x="26247" y="31055"/>
                  </a:cubicBezTo>
                  <a:cubicBezTo>
                    <a:pt x="26474" y="31055"/>
                    <a:pt x="26684" y="30929"/>
                    <a:pt x="26813" y="30722"/>
                  </a:cubicBezTo>
                  <a:lnTo>
                    <a:pt x="29948" y="25318"/>
                  </a:lnTo>
                  <a:cubicBezTo>
                    <a:pt x="30082" y="25051"/>
                    <a:pt x="30015" y="24718"/>
                    <a:pt x="29782" y="24518"/>
                  </a:cubicBezTo>
                  <a:lnTo>
                    <a:pt x="27613" y="22616"/>
                  </a:lnTo>
                  <a:cubicBezTo>
                    <a:pt x="27380" y="22416"/>
                    <a:pt x="27313" y="22083"/>
                    <a:pt x="27380" y="21782"/>
                  </a:cubicBezTo>
                  <a:cubicBezTo>
                    <a:pt x="27813" y="20715"/>
                    <a:pt x="28114" y="19614"/>
                    <a:pt x="28381" y="18480"/>
                  </a:cubicBezTo>
                  <a:cubicBezTo>
                    <a:pt x="28481" y="18180"/>
                    <a:pt x="28647" y="17880"/>
                    <a:pt x="28914" y="17646"/>
                  </a:cubicBezTo>
                  <a:lnTo>
                    <a:pt x="32817" y="14911"/>
                  </a:lnTo>
                  <a:cubicBezTo>
                    <a:pt x="33051" y="14711"/>
                    <a:pt x="33217" y="14410"/>
                    <a:pt x="33251" y="14077"/>
                  </a:cubicBezTo>
                  <a:lnTo>
                    <a:pt x="33251" y="9173"/>
                  </a:lnTo>
                  <a:cubicBezTo>
                    <a:pt x="33276" y="8974"/>
                    <a:pt x="33115" y="8812"/>
                    <a:pt x="32934" y="8812"/>
                  </a:cubicBezTo>
                  <a:cubicBezTo>
                    <a:pt x="32873" y="8812"/>
                    <a:pt x="32810" y="8831"/>
                    <a:pt x="32750" y="8873"/>
                  </a:cubicBezTo>
                  <a:lnTo>
                    <a:pt x="28981" y="10574"/>
                  </a:lnTo>
                  <a:cubicBezTo>
                    <a:pt x="28921" y="10597"/>
                    <a:pt x="28859" y="10608"/>
                    <a:pt x="28799" y="10608"/>
                  </a:cubicBezTo>
                  <a:cubicBezTo>
                    <a:pt x="28591" y="10608"/>
                    <a:pt x="28399" y="10481"/>
                    <a:pt x="28347" y="10274"/>
                  </a:cubicBezTo>
                  <a:cubicBezTo>
                    <a:pt x="28147" y="9607"/>
                    <a:pt x="27847" y="8973"/>
                    <a:pt x="27513" y="8406"/>
                  </a:cubicBezTo>
                  <a:cubicBezTo>
                    <a:pt x="27346" y="8106"/>
                    <a:pt x="27313" y="7772"/>
                    <a:pt x="27447" y="7472"/>
                  </a:cubicBezTo>
                  <a:lnTo>
                    <a:pt x="29948" y="2402"/>
                  </a:lnTo>
                  <a:cubicBezTo>
                    <a:pt x="30082" y="2135"/>
                    <a:pt x="29982" y="1801"/>
                    <a:pt x="29715" y="1668"/>
                  </a:cubicBezTo>
                  <a:lnTo>
                    <a:pt x="26980" y="67"/>
                  </a:lnTo>
                  <a:cubicBezTo>
                    <a:pt x="26902" y="22"/>
                    <a:pt x="26813" y="0"/>
                    <a:pt x="267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3"/>
            <p:cNvSpPr/>
            <p:nvPr/>
          </p:nvSpPr>
          <p:spPr>
            <a:xfrm>
              <a:off x="1810825" y="829300"/>
              <a:ext cx="843775" cy="1070025"/>
            </a:xfrm>
            <a:custGeom>
              <a:rect b="b" l="l" r="r" t="t"/>
              <a:pathLst>
                <a:path extrusionOk="0" h="42801" w="33751">
                  <a:moveTo>
                    <a:pt x="20107" y="12312"/>
                  </a:moveTo>
                  <a:cubicBezTo>
                    <a:pt x="20708" y="12312"/>
                    <a:pt x="21308" y="12479"/>
                    <a:pt x="21842" y="12812"/>
                  </a:cubicBezTo>
                  <a:cubicBezTo>
                    <a:pt x="23143" y="13546"/>
                    <a:pt x="23843" y="15114"/>
                    <a:pt x="23843" y="17249"/>
                  </a:cubicBezTo>
                  <a:cubicBezTo>
                    <a:pt x="23843" y="21752"/>
                    <a:pt x="20674" y="27256"/>
                    <a:pt x="16771" y="29524"/>
                  </a:cubicBezTo>
                  <a:cubicBezTo>
                    <a:pt x="15664" y="30157"/>
                    <a:pt x="14616" y="30473"/>
                    <a:pt x="13675" y="30473"/>
                  </a:cubicBezTo>
                  <a:cubicBezTo>
                    <a:pt x="13028" y="30473"/>
                    <a:pt x="12431" y="30324"/>
                    <a:pt x="11901" y="30025"/>
                  </a:cubicBezTo>
                  <a:cubicBezTo>
                    <a:pt x="10600" y="29291"/>
                    <a:pt x="9900" y="27690"/>
                    <a:pt x="9900" y="25555"/>
                  </a:cubicBezTo>
                  <a:cubicBezTo>
                    <a:pt x="9900" y="21052"/>
                    <a:pt x="13102" y="15548"/>
                    <a:pt x="17005" y="13313"/>
                  </a:cubicBezTo>
                  <a:cubicBezTo>
                    <a:pt x="17906" y="12712"/>
                    <a:pt x="19006" y="12379"/>
                    <a:pt x="20107" y="12345"/>
                  </a:cubicBezTo>
                  <a:lnTo>
                    <a:pt x="20107" y="12312"/>
                  </a:lnTo>
                  <a:close/>
                  <a:moveTo>
                    <a:pt x="20078" y="11924"/>
                  </a:moveTo>
                  <a:cubicBezTo>
                    <a:pt x="19061" y="11924"/>
                    <a:pt x="17939" y="12265"/>
                    <a:pt x="16771" y="12946"/>
                  </a:cubicBezTo>
                  <a:cubicBezTo>
                    <a:pt x="12769" y="15248"/>
                    <a:pt x="9500" y="20918"/>
                    <a:pt x="9500" y="25555"/>
                  </a:cubicBezTo>
                  <a:cubicBezTo>
                    <a:pt x="9500" y="27857"/>
                    <a:pt x="10300" y="29558"/>
                    <a:pt x="11701" y="30392"/>
                  </a:cubicBezTo>
                  <a:cubicBezTo>
                    <a:pt x="12302" y="30725"/>
                    <a:pt x="13002" y="30892"/>
                    <a:pt x="13669" y="30892"/>
                  </a:cubicBezTo>
                  <a:lnTo>
                    <a:pt x="13669" y="30859"/>
                  </a:lnTo>
                  <a:cubicBezTo>
                    <a:pt x="14837" y="30825"/>
                    <a:pt x="16004" y="30492"/>
                    <a:pt x="17005" y="29891"/>
                  </a:cubicBezTo>
                  <a:cubicBezTo>
                    <a:pt x="21008" y="27556"/>
                    <a:pt x="24277" y="21886"/>
                    <a:pt x="24277" y="17249"/>
                  </a:cubicBezTo>
                  <a:cubicBezTo>
                    <a:pt x="24277" y="14981"/>
                    <a:pt x="23510" y="13246"/>
                    <a:pt x="22075" y="12446"/>
                  </a:cubicBezTo>
                  <a:cubicBezTo>
                    <a:pt x="21478" y="12098"/>
                    <a:pt x="20805" y="11924"/>
                    <a:pt x="20078" y="11924"/>
                  </a:cubicBezTo>
                  <a:close/>
                  <a:moveTo>
                    <a:pt x="26980" y="371"/>
                  </a:moveTo>
                  <a:cubicBezTo>
                    <a:pt x="27036" y="371"/>
                    <a:pt x="27093" y="382"/>
                    <a:pt x="27145" y="404"/>
                  </a:cubicBezTo>
                  <a:lnTo>
                    <a:pt x="29881" y="2005"/>
                  </a:lnTo>
                  <a:cubicBezTo>
                    <a:pt x="30048" y="2105"/>
                    <a:pt x="30081" y="2305"/>
                    <a:pt x="30014" y="2472"/>
                  </a:cubicBezTo>
                  <a:lnTo>
                    <a:pt x="27512" y="7542"/>
                  </a:lnTo>
                  <a:cubicBezTo>
                    <a:pt x="27346" y="7909"/>
                    <a:pt x="27379" y="8309"/>
                    <a:pt x="27579" y="8676"/>
                  </a:cubicBezTo>
                  <a:cubicBezTo>
                    <a:pt x="27913" y="9243"/>
                    <a:pt x="28213" y="9844"/>
                    <a:pt x="28413" y="10511"/>
                  </a:cubicBezTo>
                  <a:cubicBezTo>
                    <a:pt x="28480" y="10678"/>
                    <a:pt x="28613" y="10844"/>
                    <a:pt x="28780" y="10911"/>
                  </a:cubicBezTo>
                  <a:cubicBezTo>
                    <a:pt x="28863" y="10944"/>
                    <a:pt x="28955" y="10961"/>
                    <a:pt x="29047" y="10961"/>
                  </a:cubicBezTo>
                  <a:cubicBezTo>
                    <a:pt x="29139" y="10961"/>
                    <a:pt x="29230" y="10944"/>
                    <a:pt x="29314" y="10911"/>
                  </a:cubicBezTo>
                  <a:lnTo>
                    <a:pt x="33116" y="9210"/>
                  </a:lnTo>
                  <a:cubicBezTo>
                    <a:pt x="33133" y="9193"/>
                    <a:pt x="33158" y="9185"/>
                    <a:pt x="33183" y="9185"/>
                  </a:cubicBezTo>
                  <a:cubicBezTo>
                    <a:pt x="33208" y="9185"/>
                    <a:pt x="33233" y="9193"/>
                    <a:pt x="33250" y="9210"/>
                  </a:cubicBezTo>
                  <a:cubicBezTo>
                    <a:pt x="33283" y="9243"/>
                    <a:pt x="33283" y="9277"/>
                    <a:pt x="33283" y="9343"/>
                  </a:cubicBezTo>
                  <a:lnTo>
                    <a:pt x="33283" y="14247"/>
                  </a:lnTo>
                  <a:cubicBezTo>
                    <a:pt x="33283" y="14480"/>
                    <a:pt x="33150" y="14747"/>
                    <a:pt x="32950" y="14914"/>
                  </a:cubicBezTo>
                  <a:lnTo>
                    <a:pt x="29080" y="17649"/>
                  </a:lnTo>
                  <a:cubicBezTo>
                    <a:pt x="28780" y="17883"/>
                    <a:pt x="28546" y="18216"/>
                    <a:pt x="28480" y="18583"/>
                  </a:cubicBezTo>
                  <a:cubicBezTo>
                    <a:pt x="28213" y="19717"/>
                    <a:pt x="27879" y="20785"/>
                    <a:pt x="27512" y="21852"/>
                  </a:cubicBezTo>
                  <a:cubicBezTo>
                    <a:pt x="27379" y="22253"/>
                    <a:pt x="27479" y="22653"/>
                    <a:pt x="27779" y="22920"/>
                  </a:cubicBezTo>
                  <a:lnTo>
                    <a:pt x="29947" y="24821"/>
                  </a:lnTo>
                  <a:cubicBezTo>
                    <a:pt x="30114" y="24954"/>
                    <a:pt x="30148" y="25188"/>
                    <a:pt x="30048" y="25355"/>
                  </a:cubicBezTo>
                  <a:lnTo>
                    <a:pt x="26912" y="30792"/>
                  </a:lnTo>
                  <a:cubicBezTo>
                    <a:pt x="26838" y="30916"/>
                    <a:pt x="26708" y="30984"/>
                    <a:pt x="26565" y="30984"/>
                  </a:cubicBezTo>
                  <a:cubicBezTo>
                    <a:pt x="26515" y="30984"/>
                    <a:pt x="26463" y="30976"/>
                    <a:pt x="26412" y="30959"/>
                  </a:cubicBezTo>
                  <a:lnTo>
                    <a:pt x="23676" y="30025"/>
                  </a:lnTo>
                  <a:cubicBezTo>
                    <a:pt x="23580" y="29990"/>
                    <a:pt x="23479" y="29973"/>
                    <a:pt x="23377" y="29973"/>
                  </a:cubicBezTo>
                  <a:cubicBezTo>
                    <a:pt x="23093" y="29973"/>
                    <a:pt x="22806" y="30104"/>
                    <a:pt x="22609" y="30325"/>
                  </a:cubicBezTo>
                  <a:cubicBezTo>
                    <a:pt x="21908" y="31192"/>
                    <a:pt x="21108" y="32026"/>
                    <a:pt x="20274" y="32793"/>
                  </a:cubicBezTo>
                  <a:cubicBezTo>
                    <a:pt x="20007" y="33060"/>
                    <a:pt x="19807" y="33427"/>
                    <a:pt x="19774" y="33827"/>
                  </a:cubicBezTo>
                  <a:lnTo>
                    <a:pt x="19340" y="38531"/>
                  </a:lnTo>
                  <a:cubicBezTo>
                    <a:pt x="19307" y="38798"/>
                    <a:pt x="19140" y="39031"/>
                    <a:pt x="18940" y="39165"/>
                  </a:cubicBezTo>
                  <a:lnTo>
                    <a:pt x="14703" y="41633"/>
                  </a:lnTo>
                  <a:cubicBezTo>
                    <a:pt x="14637" y="41666"/>
                    <a:pt x="14603" y="41666"/>
                    <a:pt x="14536" y="41666"/>
                  </a:cubicBezTo>
                  <a:cubicBezTo>
                    <a:pt x="14503" y="41633"/>
                    <a:pt x="14470" y="41566"/>
                    <a:pt x="14470" y="41533"/>
                  </a:cubicBezTo>
                  <a:lnTo>
                    <a:pt x="14069" y="37397"/>
                  </a:lnTo>
                  <a:cubicBezTo>
                    <a:pt x="14069" y="37197"/>
                    <a:pt x="13969" y="37030"/>
                    <a:pt x="13803" y="36930"/>
                  </a:cubicBezTo>
                  <a:cubicBezTo>
                    <a:pt x="13691" y="36841"/>
                    <a:pt x="13565" y="36796"/>
                    <a:pt x="13444" y="36796"/>
                  </a:cubicBezTo>
                  <a:cubicBezTo>
                    <a:pt x="13384" y="36796"/>
                    <a:pt x="13324" y="36807"/>
                    <a:pt x="13269" y="36830"/>
                  </a:cubicBezTo>
                  <a:cubicBezTo>
                    <a:pt x="12602" y="36963"/>
                    <a:pt x="11935" y="37030"/>
                    <a:pt x="11267" y="37030"/>
                  </a:cubicBezTo>
                  <a:cubicBezTo>
                    <a:pt x="10867" y="37030"/>
                    <a:pt x="10500" y="37197"/>
                    <a:pt x="10267" y="37530"/>
                  </a:cubicBezTo>
                  <a:lnTo>
                    <a:pt x="7098" y="42233"/>
                  </a:lnTo>
                  <a:cubicBezTo>
                    <a:pt x="7029" y="42347"/>
                    <a:pt x="6914" y="42399"/>
                    <a:pt x="6795" y="42399"/>
                  </a:cubicBezTo>
                  <a:cubicBezTo>
                    <a:pt x="6740" y="42399"/>
                    <a:pt x="6684" y="42388"/>
                    <a:pt x="6631" y="42367"/>
                  </a:cubicBezTo>
                  <a:lnTo>
                    <a:pt x="3896" y="40766"/>
                  </a:lnTo>
                  <a:cubicBezTo>
                    <a:pt x="3729" y="40666"/>
                    <a:pt x="3695" y="40466"/>
                    <a:pt x="3762" y="40299"/>
                  </a:cubicBezTo>
                  <a:lnTo>
                    <a:pt x="6264" y="35228"/>
                  </a:lnTo>
                  <a:cubicBezTo>
                    <a:pt x="6431" y="34862"/>
                    <a:pt x="6397" y="34461"/>
                    <a:pt x="6197" y="34094"/>
                  </a:cubicBezTo>
                  <a:cubicBezTo>
                    <a:pt x="5864" y="33527"/>
                    <a:pt x="5563" y="32927"/>
                    <a:pt x="5363" y="32293"/>
                  </a:cubicBezTo>
                  <a:cubicBezTo>
                    <a:pt x="5297" y="32093"/>
                    <a:pt x="5163" y="31959"/>
                    <a:pt x="4996" y="31859"/>
                  </a:cubicBezTo>
                  <a:cubicBezTo>
                    <a:pt x="4949" y="31836"/>
                    <a:pt x="4885" y="31812"/>
                    <a:pt x="4817" y="31812"/>
                  </a:cubicBezTo>
                  <a:cubicBezTo>
                    <a:pt x="4788" y="31812"/>
                    <a:pt x="4759" y="31816"/>
                    <a:pt x="4729" y="31826"/>
                  </a:cubicBezTo>
                  <a:cubicBezTo>
                    <a:pt x="4700" y="31816"/>
                    <a:pt x="4671" y="31812"/>
                    <a:pt x="4642" y="31812"/>
                  </a:cubicBezTo>
                  <a:cubicBezTo>
                    <a:pt x="4574" y="31812"/>
                    <a:pt x="4510" y="31836"/>
                    <a:pt x="4463" y="31859"/>
                  </a:cubicBezTo>
                  <a:lnTo>
                    <a:pt x="660" y="33561"/>
                  </a:lnTo>
                  <a:cubicBezTo>
                    <a:pt x="632" y="33589"/>
                    <a:pt x="600" y="33601"/>
                    <a:pt x="571" y="33601"/>
                  </a:cubicBezTo>
                  <a:cubicBezTo>
                    <a:pt x="498" y="33601"/>
                    <a:pt x="436" y="33523"/>
                    <a:pt x="460" y="33427"/>
                  </a:cubicBezTo>
                  <a:lnTo>
                    <a:pt x="460" y="28524"/>
                  </a:lnTo>
                  <a:cubicBezTo>
                    <a:pt x="493" y="28257"/>
                    <a:pt x="627" y="28023"/>
                    <a:pt x="827" y="27857"/>
                  </a:cubicBezTo>
                  <a:lnTo>
                    <a:pt x="4696" y="25121"/>
                  </a:lnTo>
                  <a:cubicBezTo>
                    <a:pt x="4996" y="24888"/>
                    <a:pt x="5230" y="24554"/>
                    <a:pt x="5330" y="24187"/>
                  </a:cubicBezTo>
                  <a:cubicBezTo>
                    <a:pt x="5563" y="23086"/>
                    <a:pt x="5897" y="21986"/>
                    <a:pt x="6297" y="20918"/>
                  </a:cubicBezTo>
                  <a:cubicBezTo>
                    <a:pt x="6431" y="20551"/>
                    <a:pt x="6331" y="20118"/>
                    <a:pt x="6030" y="19851"/>
                  </a:cubicBezTo>
                  <a:lnTo>
                    <a:pt x="3829" y="17983"/>
                  </a:lnTo>
                  <a:cubicBezTo>
                    <a:pt x="3695" y="17816"/>
                    <a:pt x="3662" y="17616"/>
                    <a:pt x="3729" y="17416"/>
                  </a:cubicBezTo>
                  <a:lnTo>
                    <a:pt x="6864" y="12012"/>
                  </a:lnTo>
                  <a:cubicBezTo>
                    <a:pt x="6939" y="11862"/>
                    <a:pt x="7089" y="11787"/>
                    <a:pt x="7244" y="11787"/>
                  </a:cubicBezTo>
                  <a:cubicBezTo>
                    <a:pt x="7296" y="11787"/>
                    <a:pt x="7348" y="11795"/>
                    <a:pt x="7398" y="11812"/>
                  </a:cubicBezTo>
                  <a:lnTo>
                    <a:pt x="10133" y="12779"/>
                  </a:lnTo>
                  <a:cubicBezTo>
                    <a:pt x="10225" y="12804"/>
                    <a:pt x="10321" y="12817"/>
                    <a:pt x="10417" y="12817"/>
                  </a:cubicBezTo>
                  <a:cubicBezTo>
                    <a:pt x="10707" y="12817"/>
                    <a:pt x="11001" y="12704"/>
                    <a:pt x="11201" y="12479"/>
                  </a:cubicBezTo>
                  <a:cubicBezTo>
                    <a:pt x="11935" y="11578"/>
                    <a:pt x="12702" y="10744"/>
                    <a:pt x="13536" y="9977"/>
                  </a:cubicBezTo>
                  <a:cubicBezTo>
                    <a:pt x="13803" y="9710"/>
                    <a:pt x="13969" y="9343"/>
                    <a:pt x="14036" y="8976"/>
                  </a:cubicBezTo>
                  <a:lnTo>
                    <a:pt x="14436" y="4240"/>
                  </a:lnTo>
                  <a:cubicBezTo>
                    <a:pt x="14503" y="3973"/>
                    <a:pt x="14637" y="3739"/>
                    <a:pt x="14870" y="3606"/>
                  </a:cubicBezTo>
                  <a:lnTo>
                    <a:pt x="19106" y="1171"/>
                  </a:lnTo>
                  <a:cubicBezTo>
                    <a:pt x="19130" y="1147"/>
                    <a:pt x="19154" y="1124"/>
                    <a:pt x="19189" y="1124"/>
                  </a:cubicBezTo>
                  <a:cubicBezTo>
                    <a:pt x="19204" y="1124"/>
                    <a:pt x="19220" y="1128"/>
                    <a:pt x="19240" y="1137"/>
                  </a:cubicBezTo>
                  <a:cubicBezTo>
                    <a:pt x="19273" y="1171"/>
                    <a:pt x="19307" y="1204"/>
                    <a:pt x="19307" y="1271"/>
                  </a:cubicBezTo>
                  <a:lnTo>
                    <a:pt x="19707" y="5374"/>
                  </a:lnTo>
                  <a:cubicBezTo>
                    <a:pt x="19735" y="5746"/>
                    <a:pt x="20034" y="5995"/>
                    <a:pt x="20371" y="5995"/>
                  </a:cubicBezTo>
                  <a:cubicBezTo>
                    <a:pt x="20427" y="5995"/>
                    <a:pt x="20484" y="5988"/>
                    <a:pt x="20541" y="5974"/>
                  </a:cubicBezTo>
                  <a:cubicBezTo>
                    <a:pt x="21097" y="5835"/>
                    <a:pt x="21653" y="5766"/>
                    <a:pt x="22209" y="5766"/>
                  </a:cubicBezTo>
                  <a:cubicBezTo>
                    <a:pt x="22320" y="5766"/>
                    <a:pt x="22431" y="5769"/>
                    <a:pt x="22542" y="5774"/>
                  </a:cubicBezTo>
                  <a:cubicBezTo>
                    <a:pt x="22942" y="5774"/>
                    <a:pt x="23309" y="5574"/>
                    <a:pt x="23543" y="5274"/>
                  </a:cubicBezTo>
                  <a:lnTo>
                    <a:pt x="26645" y="537"/>
                  </a:lnTo>
                  <a:cubicBezTo>
                    <a:pt x="26736" y="423"/>
                    <a:pt x="26859" y="371"/>
                    <a:pt x="26980" y="371"/>
                  </a:cubicBezTo>
                  <a:close/>
                  <a:moveTo>
                    <a:pt x="26967" y="1"/>
                  </a:moveTo>
                  <a:cubicBezTo>
                    <a:pt x="26720" y="1"/>
                    <a:pt x="26476" y="119"/>
                    <a:pt x="26345" y="337"/>
                  </a:cubicBezTo>
                  <a:lnTo>
                    <a:pt x="23176" y="5074"/>
                  </a:lnTo>
                  <a:cubicBezTo>
                    <a:pt x="23043" y="5274"/>
                    <a:pt x="22809" y="5374"/>
                    <a:pt x="22542" y="5374"/>
                  </a:cubicBezTo>
                  <a:cubicBezTo>
                    <a:pt x="21842" y="5374"/>
                    <a:pt x="21141" y="5440"/>
                    <a:pt x="20474" y="5574"/>
                  </a:cubicBezTo>
                  <a:cubicBezTo>
                    <a:pt x="20438" y="5588"/>
                    <a:pt x="20403" y="5595"/>
                    <a:pt x="20369" y="5595"/>
                  </a:cubicBezTo>
                  <a:cubicBezTo>
                    <a:pt x="20244" y="5595"/>
                    <a:pt x="20140" y="5505"/>
                    <a:pt x="20140" y="5374"/>
                  </a:cubicBezTo>
                  <a:lnTo>
                    <a:pt x="19740" y="1237"/>
                  </a:lnTo>
                  <a:cubicBezTo>
                    <a:pt x="19717" y="931"/>
                    <a:pt x="19476" y="724"/>
                    <a:pt x="19219" y="724"/>
                  </a:cubicBezTo>
                  <a:cubicBezTo>
                    <a:pt x="19113" y="724"/>
                    <a:pt x="19004" y="759"/>
                    <a:pt x="18906" y="837"/>
                  </a:cubicBezTo>
                  <a:lnTo>
                    <a:pt x="14637" y="3272"/>
                  </a:lnTo>
                  <a:cubicBezTo>
                    <a:pt x="14303" y="3506"/>
                    <a:pt x="14103" y="3839"/>
                    <a:pt x="14036" y="4240"/>
                  </a:cubicBezTo>
                  <a:lnTo>
                    <a:pt x="13636" y="8976"/>
                  </a:lnTo>
                  <a:cubicBezTo>
                    <a:pt x="13569" y="9243"/>
                    <a:pt x="13436" y="9510"/>
                    <a:pt x="13236" y="9710"/>
                  </a:cubicBezTo>
                  <a:cubicBezTo>
                    <a:pt x="12402" y="10477"/>
                    <a:pt x="11601" y="11311"/>
                    <a:pt x="10867" y="12212"/>
                  </a:cubicBezTo>
                  <a:cubicBezTo>
                    <a:pt x="10743" y="12336"/>
                    <a:pt x="10583" y="12404"/>
                    <a:pt x="10427" y="12404"/>
                  </a:cubicBezTo>
                  <a:cubicBezTo>
                    <a:pt x="10372" y="12404"/>
                    <a:pt x="10318" y="12396"/>
                    <a:pt x="10267" y="12379"/>
                  </a:cubicBezTo>
                  <a:lnTo>
                    <a:pt x="7531" y="11411"/>
                  </a:lnTo>
                  <a:cubicBezTo>
                    <a:pt x="7446" y="11390"/>
                    <a:pt x="7360" y="11379"/>
                    <a:pt x="7276" y="11379"/>
                  </a:cubicBezTo>
                  <a:cubicBezTo>
                    <a:pt x="6969" y="11379"/>
                    <a:pt x="6688" y="11523"/>
                    <a:pt x="6531" y="11812"/>
                  </a:cubicBezTo>
                  <a:lnTo>
                    <a:pt x="3395" y="17216"/>
                  </a:lnTo>
                  <a:cubicBezTo>
                    <a:pt x="3195" y="17549"/>
                    <a:pt x="3262" y="17983"/>
                    <a:pt x="3562" y="18250"/>
                  </a:cubicBezTo>
                  <a:lnTo>
                    <a:pt x="5730" y="20151"/>
                  </a:lnTo>
                  <a:cubicBezTo>
                    <a:pt x="5897" y="20318"/>
                    <a:pt x="5964" y="20551"/>
                    <a:pt x="5897" y="20751"/>
                  </a:cubicBezTo>
                  <a:cubicBezTo>
                    <a:pt x="5497" y="21852"/>
                    <a:pt x="5163" y="22953"/>
                    <a:pt x="4896" y="24087"/>
                  </a:cubicBezTo>
                  <a:cubicBezTo>
                    <a:pt x="4830" y="24354"/>
                    <a:pt x="4663" y="24621"/>
                    <a:pt x="4429" y="24788"/>
                  </a:cubicBezTo>
                  <a:lnTo>
                    <a:pt x="560" y="27523"/>
                  </a:lnTo>
                  <a:cubicBezTo>
                    <a:pt x="260" y="27756"/>
                    <a:pt x="59" y="28123"/>
                    <a:pt x="26" y="28524"/>
                  </a:cubicBezTo>
                  <a:lnTo>
                    <a:pt x="26" y="33427"/>
                  </a:lnTo>
                  <a:cubicBezTo>
                    <a:pt x="0" y="33760"/>
                    <a:pt x="270" y="33995"/>
                    <a:pt x="563" y="33995"/>
                  </a:cubicBezTo>
                  <a:cubicBezTo>
                    <a:pt x="651" y="33995"/>
                    <a:pt x="742" y="33974"/>
                    <a:pt x="827" y="33928"/>
                  </a:cubicBezTo>
                  <a:lnTo>
                    <a:pt x="4596" y="32226"/>
                  </a:lnTo>
                  <a:cubicBezTo>
                    <a:pt x="4629" y="32210"/>
                    <a:pt x="4663" y="32201"/>
                    <a:pt x="4696" y="32201"/>
                  </a:cubicBezTo>
                  <a:cubicBezTo>
                    <a:pt x="4729" y="32201"/>
                    <a:pt x="4763" y="32210"/>
                    <a:pt x="4796" y="32226"/>
                  </a:cubicBezTo>
                  <a:cubicBezTo>
                    <a:pt x="4863" y="32260"/>
                    <a:pt x="4930" y="32326"/>
                    <a:pt x="4930" y="32393"/>
                  </a:cubicBezTo>
                  <a:cubicBezTo>
                    <a:pt x="5163" y="33060"/>
                    <a:pt x="5430" y="33727"/>
                    <a:pt x="5797" y="34328"/>
                  </a:cubicBezTo>
                  <a:cubicBezTo>
                    <a:pt x="5930" y="34528"/>
                    <a:pt x="5964" y="34795"/>
                    <a:pt x="5864" y="35028"/>
                  </a:cubicBezTo>
                  <a:lnTo>
                    <a:pt x="3362" y="40132"/>
                  </a:lnTo>
                  <a:cubicBezTo>
                    <a:pt x="3195" y="40499"/>
                    <a:pt x="3328" y="40933"/>
                    <a:pt x="3662" y="41133"/>
                  </a:cubicBezTo>
                  <a:lnTo>
                    <a:pt x="6397" y="42700"/>
                  </a:lnTo>
                  <a:cubicBezTo>
                    <a:pt x="6531" y="42767"/>
                    <a:pt x="6631" y="42801"/>
                    <a:pt x="6798" y="42801"/>
                  </a:cubicBezTo>
                  <a:cubicBezTo>
                    <a:pt x="7031" y="42801"/>
                    <a:pt x="7298" y="42700"/>
                    <a:pt x="7431" y="42467"/>
                  </a:cubicBezTo>
                  <a:lnTo>
                    <a:pt x="10567" y="37730"/>
                  </a:lnTo>
                  <a:cubicBezTo>
                    <a:pt x="10734" y="37530"/>
                    <a:pt x="10967" y="37430"/>
                    <a:pt x="11234" y="37430"/>
                  </a:cubicBezTo>
                  <a:cubicBezTo>
                    <a:pt x="11935" y="37430"/>
                    <a:pt x="12635" y="37363"/>
                    <a:pt x="13302" y="37230"/>
                  </a:cubicBezTo>
                  <a:cubicBezTo>
                    <a:pt x="13330" y="37216"/>
                    <a:pt x="13363" y="37208"/>
                    <a:pt x="13398" y="37208"/>
                  </a:cubicBezTo>
                  <a:cubicBezTo>
                    <a:pt x="13446" y="37208"/>
                    <a:pt x="13497" y="37224"/>
                    <a:pt x="13536" y="37263"/>
                  </a:cubicBezTo>
                  <a:cubicBezTo>
                    <a:pt x="13569" y="37297"/>
                    <a:pt x="13636" y="37363"/>
                    <a:pt x="13636" y="37430"/>
                  </a:cubicBezTo>
                  <a:lnTo>
                    <a:pt x="14036" y="41566"/>
                  </a:lnTo>
                  <a:cubicBezTo>
                    <a:pt x="14036" y="41766"/>
                    <a:pt x="14170" y="41933"/>
                    <a:pt x="14336" y="42033"/>
                  </a:cubicBezTo>
                  <a:cubicBezTo>
                    <a:pt x="14411" y="42063"/>
                    <a:pt x="14493" y="42080"/>
                    <a:pt x="14575" y="42080"/>
                  </a:cubicBezTo>
                  <a:cubicBezTo>
                    <a:pt x="14676" y="42080"/>
                    <a:pt x="14778" y="42055"/>
                    <a:pt x="14870" y="42000"/>
                  </a:cubicBezTo>
                  <a:lnTo>
                    <a:pt x="19140" y="39532"/>
                  </a:lnTo>
                  <a:cubicBezTo>
                    <a:pt x="19473" y="39331"/>
                    <a:pt x="19707" y="38964"/>
                    <a:pt x="19740" y="38598"/>
                  </a:cubicBezTo>
                  <a:lnTo>
                    <a:pt x="20174" y="33861"/>
                  </a:lnTo>
                  <a:cubicBezTo>
                    <a:pt x="20207" y="33561"/>
                    <a:pt x="20341" y="33327"/>
                    <a:pt x="20541" y="33094"/>
                  </a:cubicBezTo>
                  <a:cubicBezTo>
                    <a:pt x="21375" y="32326"/>
                    <a:pt x="22175" y="31492"/>
                    <a:pt x="22909" y="30592"/>
                  </a:cubicBezTo>
                  <a:cubicBezTo>
                    <a:pt x="23033" y="30468"/>
                    <a:pt x="23193" y="30399"/>
                    <a:pt x="23363" y="30399"/>
                  </a:cubicBezTo>
                  <a:cubicBezTo>
                    <a:pt x="23422" y="30399"/>
                    <a:pt x="23483" y="30408"/>
                    <a:pt x="23543" y="30425"/>
                  </a:cubicBezTo>
                  <a:lnTo>
                    <a:pt x="26245" y="31392"/>
                  </a:lnTo>
                  <a:cubicBezTo>
                    <a:pt x="26337" y="31423"/>
                    <a:pt x="26430" y="31438"/>
                    <a:pt x="26520" y="31438"/>
                  </a:cubicBezTo>
                  <a:cubicBezTo>
                    <a:pt x="26821" y="31438"/>
                    <a:pt x="27099" y="31274"/>
                    <a:pt x="27279" y="30992"/>
                  </a:cubicBezTo>
                  <a:lnTo>
                    <a:pt x="30381" y="25588"/>
                  </a:lnTo>
                  <a:cubicBezTo>
                    <a:pt x="30581" y="25221"/>
                    <a:pt x="30515" y="24788"/>
                    <a:pt x="30214" y="24521"/>
                  </a:cubicBezTo>
                  <a:lnTo>
                    <a:pt x="28013" y="22653"/>
                  </a:lnTo>
                  <a:cubicBezTo>
                    <a:pt x="27879" y="22486"/>
                    <a:pt x="27813" y="22253"/>
                    <a:pt x="27879" y="22019"/>
                  </a:cubicBezTo>
                  <a:cubicBezTo>
                    <a:pt x="28280" y="20918"/>
                    <a:pt x="28613" y="19817"/>
                    <a:pt x="28880" y="18683"/>
                  </a:cubicBezTo>
                  <a:cubicBezTo>
                    <a:pt x="28947" y="18416"/>
                    <a:pt x="29114" y="18183"/>
                    <a:pt x="29314" y="17983"/>
                  </a:cubicBezTo>
                  <a:lnTo>
                    <a:pt x="33216" y="15248"/>
                  </a:lnTo>
                  <a:cubicBezTo>
                    <a:pt x="33517" y="15014"/>
                    <a:pt x="33717" y="14647"/>
                    <a:pt x="33717" y="14247"/>
                  </a:cubicBezTo>
                  <a:lnTo>
                    <a:pt x="33717" y="9343"/>
                  </a:lnTo>
                  <a:cubicBezTo>
                    <a:pt x="33750" y="9143"/>
                    <a:pt x="33650" y="8943"/>
                    <a:pt x="33483" y="8843"/>
                  </a:cubicBezTo>
                  <a:cubicBezTo>
                    <a:pt x="33400" y="8793"/>
                    <a:pt x="33308" y="8768"/>
                    <a:pt x="33216" y="8768"/>
                  </a:cubicBezTo>
                  <a:cubicBezTo>
                    <a:pt x="33125" y="8768"/>
                    <a:pt x="33033" y="8793"/>
                    <a:pt x="32950" y="8843"/>
                  </a:cubicBezTo>
                  <a:lnTo>
                    <a:pt x="29180" y="10544"/>
                  </a:lnTo>
                  <a:cubicBezTo>
                    <a:pt x="29147" y="10561"/>
                    <a:pt x="29105" y="10569"/>
                    <a:pt x="29068" y="10569"/>
                  </a:cubicBezTo>
                  <a:cubicBezTo>
                    <a:pt x="29030" y="10569"/>
                    <a:pt x="28997" y="10561"/>
                    <a:pt x="28980" y="10544"/>
                  </a:cubicBezTo>
                  <a:cubicBezTo>
                    <a:pt x="28913" y="10511"/>
                    <a:pt x="28847" y="10477"/>
                    <a:pt x="28813" y="10411"/>
                  </a:cubicBezTo>
                  <a:cubicBezTo>
                    <a:pt x="28613" y="9744"/>
                    <a:pt x="28313" y="9076"/>
                    <a:pt x="27946" y="8476"/>
                  </a:cubicBezTo>
                  <a:cubicBezTo>
                    <a:pt x="27813" y="8276"/>
                    <a:pt x="27813" y="8009"/>
                    <a:pt x="27913" y="7775"/>
                  </a:cubicBezTo>
                  <a:lnTo>
                    <a:pt x="30414" y="2672"/>
                  </a:lnTo>
                  <a:cubicBezTo>
                    <a:pt x="30581" y="2338"/>
                    <a:pt x="30448" y="1871"/>
                    <a:pt x="30081" y="1671"/>
                  </a:cubicBezTo>
                  <a:lnTo>
                    <a:pt x="27346" y="103"/>
                  </a:lnTo>
                  <a:cubicBezTo>
                    <a:pt x="27230" y="34"/>
                    <a:pt x="27098" y="1"/>
                    <a:pt x="26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3"/>
            <p:cNvSpPr/>
            <p:nvPr/>
          </p:nvSpPr>
          <p:spPr>
            <a:xfrm>
              <a:off x="1666350" y="1926450"/>
              <a:ext cx="507900" cy="625000"/>
            </a:xfrm>
            <a:custGeom>
              <a:rect b="b" l="l" r="r" t="t"/>
              <a:pathLst>
                <a:path extrusionOk="0" h="25000" w="20316">
                  <a:moveTo>
                    <a:pt x="11573" y="7069"/>
                  </a:moveTo>
                  <a:cubicBezTo>
                    <a:pt x="12473" y="7069"/>
                    <a:pt x="13107" y="7679"/>
                    <a:pt x="13310" y="8955"/>
                  </a:cubicBezTo>
                  <a:cubicBezTo>
                    <a:pt x="13711" y="11223"/>
                    <a:pt x="12276" y="14492"/>
                    <a:pt x="10075" y="16227"/>
                  </a:cubicBezTo>
                  <a:cubicBezTo>
                    <a:pt x="9197" y="16916"/>
                    <a:pt x="8330" y="17249"/>
                    <a:pt x="7582" y="17249"/>
                  </a:cubicBezTo>
                  <a:cubicBezTo>
                    <a:pt x="6484" y="17249"/>
                    <a:pt x="5643" y="16529"/>
                    <a:pt x="5405" y="15160"/>
                  </a:cubicBezTo>
                  <a:cubicBezTo>
                    <a:pt x="5005" y="12891"/>
                    <a:pt x="6806" y="9956"/>
                    <a:pt x="8974" y="8221"/>
                  </a:cubicBezTo>
                  <a:cubicBezTo>
                    <a:pt x="9955" y="7463"/>
                    <a:pt x="10850" y="7069"/>
                    <a:pt x="11573" y="7069"/>
                  </a:cubicBezTo>
                  <a:close/>
                  <a:moveTo>
                    <a:pt x="13877" y="1"/>
                  </a:moveTo>
                  <a:cubicBezTo>
                    <a:pt x="13624" y="1"/>
                    <a:pt x="13386" y="155"/>
                    <a:pt x="13244" y="382"/>
                  </a:cubicBezTo>
                  <a:lnTo>
                    <a:pt x="11976" y="2784"/>
                  </a:lnTo>
                  <a:cubicBezTo>
                    <a:pt x="11809" y="3051"/>
                    <a:pt x="11543" y="3251"/>
                    <a:pt x="11209" y="3351"/>
                  </a:cubicBezTo>
                  <a:lnTo>
                    <a:pt x="11142" y="3384"/>
                  </a:lnTo>
                  <a:cubicBezTo>
                    <a:pt x="11176" y="3184"/>
                    <a:pt x="11209" y="2984"/>
                    <a:pt x="11242" y="2817"/>
                  </a:cubicBezTo>
                  <a:lnTo>
                    <a:pt x="9107" y="1583"/>
                  </a:lnTo>
                  <a:cubicBezTo>
                    <a:pt x="9052" y="1556"/>
                    <a:pt x="8991" y="1539"/>
                    <a:pt x="8932" y="1539"/>
                  </a:cubicBezTo>
                  <a:cubicBezTo>
                    <a:pt x="8847" y="1539"/>
                    <a:pt x="8766" y="1572"/>
                    <a:pt x="8707" y="1650"/>
                  </a:cubicBezTo>
                  <a:lnTo>
                    <a:pt x="6672" y="3218"/>
                  </a:lnTo>
                  <a:cubicBezTo>
                    <a:pt x="6439" y="3451"/>
                    <a:pt x="6305" y="3751"/>
                    <a:pt x="6305" y="4085"/>
                  </a:cubicBezTo>
                  <a:lnTo>
                    <a:pt x="6406" y="6020"/>
                  </a:lnTo>
                  <a:cubicBezTo>
                    <a:pt x="6406" y="6353"/>
                    <a:pt x="6305" y="6653"/>
                    <a:pt x="6105" y="6954"/>
                  </a:cubicBezTo>
                  <a:cubicBezTo>
                    <a:pt x="5772" y="7321"/>
                    <a:pt x="5472" y="7754"/>
                    <a:pt x="5171" y="8188"/>
                  </a:cubicBezTo>
                  <a:cubicBezTo>
                    <a:pt x="4971" y="8455"/>
                    <a:pt x="4671" y="8622"/>
                    <a:pt x="4337" y="8622"/>
                  </a:cubicBezTo>
                  <a:lnTo>
                    <a:pt x="3070" y="8521"/>
                  </a:lnTo>
                  <a:cubicBezTo>
                    <a:pt x="2736" y="8521"/>
                    <a:pt x="2436" y="8688"/>
                    <a:pt x="2303" y="8988"/>
                  </a:cubicBezTo>
                  <a:lnTo>
                    <a:pt x="1102" y="11724"/>
                  </a:lnTo>
                  <a:cubicBezTo>
                    <a:pt x="968" y="11957"/>
                    <a:pt x="1068" y="12224"/>
                    <a:pt x="1302" y="12358"/>
                  </a:cubicBezTo>
                  <a:lnTo>
                    <a:pt x="2736" y="13191"/>
                  </a:lnTo>
                  <a:cubicBezTo>
                    <a:pt x="2770" y="13325"/>
                    <a:pt x="2803" y="13458"/>
                    <a:pt x="2770" y="13592"/>
                  </a:cubicBezTo>
                  <a:cubicBezTo>
                    <a:pt x="2670" y="13992"/>
                    <a:pt x="2603" y="14426"/>
                    <a:pt x="2536" y="14893"/>
                  </a:cubicBezTo>
                  <a:cubicBezTo>
                    <a:pt x="2503" y="15226"/>
                    <a:pt x="2336" y="15526"/>
                    <a:pt x="2136" y="15760"/>
                  </a:cubicBezTo>
                  <a:lnTo>
                    <a:pt x="335" y="17394"/>
                  </a:lnTo>
                  <a:cubicBezTo>
                    <a:pt x="101" y="17661"/>
                    <a:pt x="1" y="17962"/>
                    <a:pt x="34" y="18295"/>
                  </a:cubicBezTo>
                  <a:lnTo>
                    <a:pt x="368" y="20263"/>
                  </a:lnTo>
                  <a:cubicBezTo>
                    <a:pt x="368" y="20363"/>
                    <a:pt x="435" y="20463"/>
                    <a:pt x="535" y="20497"/>
                  </a:cubicBezTo>
                  <a:lnTo>
                    <a:pt x="2670" y="21764"/>
                  </a:lnTo>
                  <a:lnTo>
                    <a:pt x="2703" y="19329"/>
                  </a:lnTo>
                  <a:cubicBezTo>
                    <a:pt x="2791" y="19266"/>
                    <a:pt x="2893" y="19237"/>
                    <a:pt x="2994" y="19237"/>
                  </a:cubicBezTo>
                  <a:cubicBezTo>
                    <a:pt x="3160" y="19237"/>
                    <a:pt x="3320" y="19317"/>
                    <a:pt x="3403" y="19463"/>
                  </a:cubicBezTo>
                  <a:cubicBezTo>
                    <a:pt x="3537" y="19629"/>
                    <a:pt x="3637" y="19763"/>
                    <a:pt x="3770" y="19896"/>
                  </a:cubicBezTo>
                  <a:cubicBezTo>
                    <a:pt x="3970" y="20130"/>
                    <a:pt x="4037" y="20430"/>
                    <a:pt x="3970" y="20730"/>
                  </a:cubicBezTo>
                  <a:lnTo>
                    <a:pt x="3070" y="23199"/>
                  </a:lnTo>
                  <a:cubicBezTo>
                    <a:pt x="2970" y="23399"/>
                    <a:pt x="3036" y="23632"/>
                    <a:pt x="3237" y="23766"/>
                  </a:cubicBezTo>
                  <a:lnTo>
                    <a:pt x="5371" y="25000"/>
                  </a:lnTo>
                  <a:lnTo>
                    <a:pt x="5939" y="23399"/>
                  </a:lnTo>
                  <a:lnTo>
                    <a:pt x="6772" y="21364"/>
                  </a:lnTo>
                  <a:cubicBezTo>
                    <a:pt x="6973" y="21064"/>
                    <a:pt x="7239" y="20864"/>
                    <a:pt x="7540" y="20764"/>
                  </a:cubicBezTo>
                  <a:cubicBezTo>
                    <a:pt x="7840" y="20697"/>
                    <a:pt x="8107" y="20597"/>
                    <a:pt x="8374" y="20497"/>
                  </a:cubicBezTo>
                  <a:cubicBezTo>
                    <a:pt x="8438" y="20464"/>
                    <a:pt x="8505" y="20450"/>
                    <a:pt x="8569" y="20450"/>
                  </a:cubicBezTo>
                  <a:cubicBezTo>
                    <a:pt x="8772" y="20450"/>
                    <a:pt x="8957" y="20595"/>
                    <a:pt x="9007" y="20797"/>
                  </a:cubicBezTo>
                  <a:lnTo>
                    <a:pt x="9474" y="22298"/>
                  </a:lnTo>
                  <a:cubicBezTo>
                    <a:pt x="9508" y="22398"/>
                    <a:pt x="9574" y="22498"/>
                    <a:pt x="9641" y="22531"/>
                  </a:cubicBezTo>
                  <a:lnTo>
                    <a:pt x="11743" y="23799"/>
                  </a:lnTo>
                  <a:lnTo>
                    <a:pt x="11743" y="23799"/>
                  </a:lnTo>
                  <a:lnTo>
                    <a:pt x="11376" y="21431"/>
                  </a:lnTo>
                  <a:lnTo>
                    <a:pt x="12043" y="20897"/>
                  </a:lnTo>
                  <a:cubicBezTo>
                    <a:pt x="12276" y="20697"/>
                    <a:pt x="12410" y="20363"/>
                    <a:pt x="12410" y="20063"/>
                  </a:cubicBezTo>
                  <a:lnTo>
                    <a:pt x="12310" y="18128"/>
                  </a:lnTo>
                  <a:cubicBezTo>
                    <a:pt x="12310" y="17795"/>
                    <a:pt x="12410" y="17461"/>
                    <a:pt x="12610" y="17194"/>
                  </a:cubicBezTo>
                  <a:cubicBezTo>
                    <a:pt x="12944" y="16794"/>
                    <a:pt x="13444" y="16594"/>
                    <a:pt x="13744" y="16160"/>
                  </a:cubicBezTo>
                  <a:cubicBezTo>
                    <a:pt x="13911" y="15927"/>
                    <a:pt x="14078" y="15526"/>
                    <a:pt x="14378" y="15526"/>
                  </a:cubicBezTo>
                  <a:lnTo>
                    <a:pt x="15679" y="15593"/>
                  </a:lnTo>
                  <a:cubicBezTo>
                    <a:pt x="15979" y="15593"/>
                    <a:pt x="16279" y="15426"/>
                    <a:pt x="16413" y="15160"/>
                  </a:cubicBezTo>
                  <a:lnTo>
                    <a:pt x="17647" y="12391"/>
                  </a:lnTo>
                  <a:cubicBezTo>
                    <a:pt x="17780" y="12124"/>
                    <a:pt x="17647" y="11824"/>
                    <a:pt x="17380" y="11724"/>
                  </a:cubicBezTo>
                  <a:lnTo>
                    <a:pt x="16313" y="11290"/>
                  </a:lnTo>
                  <a:cubicBezTo>
                    <a:pt x="16046" y="11157"/>
                    <a:pt x="15879" y="10856"/>
                    <a:pt x="15946" y="10556"/>
                  </a:cubicBezTo>
                  <a:cubicBezTo>
                    <a:pt x="16046" y="10123"/>
                    <a:pt x="16112" y="9689"/>
                    <a:pt x="16179" y="9255"/>
                  </a:cubicBezTo>
                  <a:cubicBezTo>
                    <a:pt x="16213" y="8922"/>
                    <a:pt x="16379" y="8622"/>
                    <a:pt x="16613" y="8355"/>
                  </a:cubicBezTo>
                  <a:lnTo>
                    <a:pt x="18414" y="6687"/>
                  </a:lnTo>
                  <a:cubicBezTo>
                    <a:pt x="18581" y="6520"/>
                    <a:pt x="18681" y="6320"/>
                    <a:pt x="18714" y="6086"/>
                  </a:cubicBezTo>
                  <a:lnTo>
                    <a:pt x="20315" y="4819"/>
                  </a:lnTo>
                  <a:lnTo>
                    <a:pt x="18214" y="3618"/>
                  </a:lnTo>
                  <a:cubicBezTo>
                    <a:pt x="18154" y="3588"/>
                    <a:pt x="18094" y="3571"/>
                    <a:pt x="18037" y="3571"/>
                  </a:cubicBezTo>
                  <a:cubicBezTo>
                    <a:pt x="17967" y="3571"/>
                    <a:pt x="17902" y="3596"/>
                    <a:pt x="17847" y="3651"/>
                  </a:cubicBezTo>
                  <a:lnTo>
                    <a:pt x="16046" y="4819"/>
                  </a:lnTo>
                  <a:cubicBezTo>
                    <a:pt x="15966" y="4865"/>
                    <a:pt x="15874" y="4887"/>
                    <a:pt x="15782" y="4887"/>
                  </a:cubicBezTo>
                  <a:cubicBezTo>
                    <a:pt x="15607" y="4887"/>
                    <a:pt x="15433" y="4805"/>
                    <a:pt x="15345" y="4652"/>
                  </a:cubicBezTo>
                  <a:cubicBezTo>
                    <a:pt x="15212" y="4519"/>
                    <a:pt x="15112" y="4352"/>
                    <a:pt x="14978" y="4252"/>
                  </a:cubicBezTo>
                  <a:cubicBezTo>
                    <a:pt x="14778" y="4018"/>
                    <a:pt x="14711" y="3685"/>
                    <a:pt x="14778" y="3418"/>
                  </a:cubicBezTo>
                  <a:lnTo>
                    <a:pt x="17614" y="1617"/>
                  </a:lnTo>
                  <a:lnTo>
                    <a:pt x="15479" y="382"/>
                  </a:lnTo>
                  <a:cubicBezTo>
                    <a:pt x="15445" y="349"/>
                    <a:pt x="15412" y="349"/>
                    <a:pt x="15345" y="316"/>
                  </a:cubicBezTo>
                  <a:lnTo>
                    <a:pt x="14011" y="15"/>
                  </a:lnTo>
                  <a:cubicBezTo>
                    <a:pt x="13966" y="5"/>
                    <a:pt x="13921" y="1"/>
                    <a:pt x="138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3"/>
            <p:cNvSpPr/>
            <p:nvPr/>
          </p:nvSpPr>
          <p:spPr>
            <a:xfrm>
              <a:off x="1666350" y="1926450"/>
              <a:ext cx="507900" cy="625000"/>
            </a:xfrm>
            <a:custGeom>
              <a:rect b="b" l="l" r="r" t="t"/>
              <a:pathLst>
                <a:path extrusionOk="0" h="25000" w="20316">
                  <a:moveTo>
                    <a:pt x="11573" y="7069"/>
                  </a:moveTo>
                  <a:cubicBezTo>
                    <a:pt x="12473" y="7069"/>
                    <a:pt x="13107" y="7679"/>
                    <a:pt x="13310" y="8955"/>
                  </a:cubicBezTo>
                  <a:cubicBezTo>
                    <a:pt x="13711" y="11223"/>
                    <a:pt x="12276" y="14492"/>
                    <a:pt x="10075" y="16227"/>
                  </a:cubicBezTo>
                  <a:cubicBezTo>
                    <a:pt x="9197" y="16916"/>
                    <a:pt x="8330" y="17249"/>
                    <a:pt x="7582" y="17249"/>
                  </a:cubicBezTo>
                  <a:cubicBezTo>
                    <a:pt x="6484" y="17249"/>
                    <a:pt x="5643" y="16529"/>
                    <a:pt x="5405" y="15160"/>
                  </a:cubicBezTo>
                  <a:cubicBezTo>
                    <a:pt x="5005" y="12891"/>
                    <a:pt x="6806" y="9956"/>
                    <a:pt x="8974" y="8221"/>
                  </a:cubicBezTo>
                  <a:cubicBezTo>
                    <a:pt x="9955" y="7463"/>
                    <a:pt x="10850" y="7069"/>
                    <a:pt x="11573" y="7069"/>
                  </a:cubicBezTo>
                  <a:close/>
                  <a:moveTo>
                    <a:pt x="13877" y="1"/>
                  </a:moveTo>
                  <a:cubicBezTo>
                    <a:pt x="13624" y="1"/>
                    <a:pt x="13386" y="155"/>
                    <a:pt x="13244" y="382"/>
                  </a:cubicBezTo>
                  <a:lnTo>
                    <a:pt x="11976" y="2784"/>
                  </a:lnTo>
                  <a:cubicBezTo>
                    <a:pt x="11809" y="3051"/>
                    <a:pt x="11543" y="3251"/>
                    <a:pt x="11209" y="3351"/>
                  </a:cubicBezTo>
                  <a:lnTo>
                    <a:pt x="11142" y="3384"/>
                  </a:lnTo>
                  <a:cubicBezTo>
                    <a:pt x="11176" y="3184"/>
                    <a:pt x="11209" y="2984"/>
                    <a:pt x="11242" y="2817"/>
                  </a:cubicBezTo>
                  <a:lnTo>
                    <a:pt x="9107" y="1583"/>
                  </a:lnTo>
                  <a:cubicBezTo>
                    <a:pt x="9052" y="1556"/>
                    <a:pt x="8991" y="1539"/>
                    <a:pt x="8932" y="1539"/>
                  </a:cubicBezTo>
                  <a:cubicBezTo>
                    <a:pt x="8847" y="1539"/>
                    <a:pt x="8766" y="1572"/>
                    <a:pt x="8707" y="1650"/>
                  </a:cubicBezTo>
                  <a:lnTo>
                    <a:pt x="6672" y="3218"/>
                  </a:lnTo>
                  <a:cubicBezTo>
                    <a:pt x="6439" y="3451"/>
                    <a:pt x="6305" y="3751"/>
                    <a:pt x="6305" y="4085"/>
                  </a:cubicBezTo>
                  <a:lnTo>
                    <a:pt x="6406" y="6020"/>
                  </a:lnTo>
                  <a:cubicBezTo>
                    <a:pt x="6406" y="6353"/>
                    <a:pt x="6305" y="6653"/>
                    <a:pt x="6105" y="6954"/>
                  </a:cubicBezTo>
                  <a:cubicBezTo>
                    <a:pt x="5772" y="7321"/>
                    <a:pt x="5472" y="7754"/>
                    <a:pt x="5171" y="8188"/>
                  </a:cubicBezTo>
                  <a:cubicBezTo>
                    <a:pt x="4971" y="8455"/>
                    <a:pt x="4671" y="8622"/>
                    <a:pt x="4337" y="8622"/>
                  </a:cubicBezTo>
                  <a:lnTo>
                    <a:pt x="3070" y="8521"/>
                  </a:lnTo>
                  <a:cubicBezTo>
                    <a:pt x="2736" y="8521"/>
                    <a:pt x="2436" y="8688"/>
                    <a:pt x="2303" y="8988"/>
                  </a:cubicBezTo>
                  <a:lnTo>
                    <a:pt x="1102" y="11724"/>
                  </a:lnTo>
                  <a:cubicBezTo>
                    <a:pt x="968" y="11957"/>
                    <a:pt x="1068" y="12224"/>
                    <a:pt x="1302" y="12358"/>
                  </a:cubicBezTo>
                  <a:lnTo>
                    <a:pt x="2736" y="13191"/>
                  </a:lnTo>
                  <a:cubicBezTo>
                    <a:pt x="2770" y="13325"/>
                    <a:pt x="2803" y="13458"/>
                    <a:pt x="2770" y="13592"/>
                  </a:cubicBezTo>
                  <a:cubicBezTo>
                    <a:pt x="2670" y="13992"/>
                    <a:pt x="2603" y="14426"/>
                    <a:pt x="2536" y="14893"/>
                  </a:cubicBezTo>
                  <a:cubicBezTo>
                    <a:pt x="2503" y="15226"/>
                    <a:pt x="2336" y="15526"/>
                    <a:pt x="2136" y="15760"/>
                  </a:cubicBezTo>
                  <a:lnTo>
                    <a:pt x="335" y="17394"/>
                  </a:lnTo>
                  <a:cubicBezTo>
                    <a:pt x="101" y="17661"/>
                    <a:pt x="1" y="17962"/>
                    <a:pt x="34" y="18295"/>
                  </a:cubicBezTo>
                  <a:lnTo>
                    <a:pt x="368" y="20263"/>
                  </a:lnTo>
                  <a:cubicBezTo>
                    <a:pt x="368" y="20363"/>
                    <a:pt x="435" y="20463"/>
                    <a:pt x="535" y="20497"/>
                  </a:cubicBezTo>
                  <a:lnTo>
                    <a:pt x="2670" y="21764"/>
                  </a:lnTo>
                  <a:lnTo>
                    <a:pt x="2703" y="19329"/>
                  </a:lnTo>
                  <a:cubicBezTo>
                    <a:pt x="2791" y="19266"/>
                    <a:pt x="2893" y="19237"/>
                    <a:pt x="2994" y="19237"/>
                  </a:cubicBezTo>
                  <a:cubicBezTo>
                    <a:pt x="3160" y="19237"/>
                    <a:pt x="3320" y="19317"/>
                    <a:pt x="3403" y="19463"/>
                  </a:cubicBezTo>
                  <a:cubicBezTo>
                    <a:pt x="3537" y="19629"/>
                    <a:pt x="3637" y="19763"/>
                    <a:pt x="3770" y="19896"/>
                  </a:cubicBezTo>
                  <a:cubicBezTo>
                    <a:pt x="3970" y="20130"/>
                    <a:pt x="4037" y="20430"/>
                    <a:pt x="3970" y="20730"/>
                  </a:cubicBezTo>
                  <a:lnTo>
                    <a:pt x="3070" y="23199"/>
                  </a:lnTo>
                  <a:cubicBezTo>
                    <a:pt x="2970" y="23399"/>
                    <a:pt x="3036" y="23632"/>
                    <a:pt x="3237" y="23766"/>
                  </a:cubicBezTo>
                  <a:lnTo>
                    <a:pt x="5371" y="25000"/>
                  </a:lnTo>
                  <a:lnTo>
                    <a:pt x="5939" y="23399"/>
                  </a:lnTo>
                  <a:lnTo>
                    <a:pt x="6772" y="21364"/>
                  </a:lnTo>
                  <a:cubicBezTo>
                    <a:pt x="6973" y="21064"/>
                    <a:pt x="7239" y="20864"/>
                    <a:pt x="7540" y="20764"/>
                  </a:cubicBezTo>
                  <a:cubicBezTo>
                    <a:pt x="7840" y="20697"/>
                    <a:pt x="8107" y="20597"/>
                    <a:pt x="8374" y="20497"/>
                  </a:cubicBezTo>
                  <a:cubicBezTo>
                    <a:pt x="8438" y="20464"/>
                    <a:pt x="8505" y="20450"/>
                    <a:pt x="8569" y="20450"/>
                  </a:cubicBezTo>
                  <a:cubicBezTo>
                    <a:pt x="8772" y="20450"/>
                    <a:pt x="8957" y="20595"/>
                    <a:pt x="9007" y="20797"/>
                  </a:cubicBezTo>
                  <a:lnTo>
                    <a:pt x="9474" y="22298"/>
                  </a:lnTo>
                  <a:cubicBezTo>
                    <a:pt x="9508" y="22398"/>
                    <a:pt x="9574" y="22498"/>
                    <a:pt x="9641" y="22531"/>
                  </a:cubicBezTo>
                  <a:lnTo>
                    <a:pt x="11743" y="23799"/>
                  </a:lnTo>
                  <a:lnTo>
                    <a:pt x="11743" y="23799"/>
                  </a:lnTo>
                  <a:lnTo>
                    <a:pt x="11376" y="21431"/>
                  </a:lnTo>
                  <a:lnTo>
                    <a:pt x="12043" y="20897"/>
                  </a:lnTo>
                  <a:cubicBezTo>
                    <a:pt x="12276" y="20697"/>
                    <a:pt x="12410" y="20363"/>
                    <a:pt x="12410" y="20063"/>
                  </a:cubicBezTo>
                  <a:lnTo>
                    <a:pt x="12310" y="18128"/>
                  </a:lnTo>
                  <a:cubicBezTo>
                    <a:pt x="12310" y="17795"/>
                    <a:pt x="12410" y="17461"/>
                    <a:pt x="12610" y="17194"/>
                  </a:cubicBezTo>
                  <a:cubicBezTo>
                    <a:pt x="12944" y="16794"/>
                    <a:pt x="13444" y="16594"/>
                    <a:pt x="13744" y="16160"/>
                  </a:cubicBezTo>
                  <a:cubicBezTo>
                    <a:pt x="13911" y="15927"/>
                    <a:pt x="14078" y="15526"/>
                    <a:pt x="14378" y="15526"/>
                  </a:cubicBezTo>
                  <a:lnTo>
                    <a:pt x="15679" y="15593"/>
                  </a:lnTo>
                  <a:cubicBezTo>
                    <a:pt x="15979" y="15593"/>
                    <a:pt x="16279" y="15426"/>
                    <a:pt x="16413" y="15160"/>
                  </a:cubicBezTo>
                  <a:lnTo>
                    <a:pt x="17647" y="12391"/>
                  </a:lnTo>
                  <a:cubicBezTo>
                    <a:pt x="17780" y="12124"/>
                    <a:pt x="17647" y="11824"/>
                    <a:pt x="17380" y="11724"/>
                  </a:cubicBezTo>
                  <a:lnTo>
                    <a:pt x="16313" y="11290"/>
                  </a:lnTo>
                  <a:cubicBezTo>
                    <a:pt x="16046" y="11157"/>
                    <a:pt x="15879" y="10856"/>
                    <a:pt x="15946" y="10556"/>
                  </a:cubicBezTo>
                  <a:cubicBezTo>
                    <a:pt x="16046" y="10123"/>
                    <a:pt x="16112" y="9689"/>
                    <a:pt x="16179" y="9255"/>
                  </a:cubicBezTo>
                  <a:cubicBezTo>
                    <a:pt x="16213" y="8922"/>
                    <a:pt x="16379" y="8622"/>
                    <a:pt x="16613" y="8355"/>
                  </a:cubicBezTo>
                  <a:lnTo>
                    <a:pt x="18414" y="6687"/>
                  </a:lnTo>
                  <a:cubicBezTo>
                    <a:pt x="18581" y="6520"/>
                    <a:pt x="18681" y="6320"/>
                    <a:pt x="18714" y="6086"/>
                  </a:cubicBezTo>
                  <a:lnTo>
                    <a:pt x="20315" y="4819"/>
                  </a:lnTo>
                  <a:lnTo>
                    <a:pt x="18214" y="3618"/>
                  </a:lnTo>
                  <a:cubicBezTo>
                    <a:pt x="18154" y="3588"/>
                    <a:pt x="18094" y="3571"/>
                    <a:pt x="18037" y="3571"/>
                  </a:cubicBezTo>
                  <a:cubicBezTo>
                    <a:pt x="17967" y="3571"/>
                    <a:pt x="17902" y="3596"/>
                    <a:pt x="17847" y="3651"/>
                  </a:cubicBezTo>
                  <a:lnTo>
                    <a:pt x="16046" y="4819"/>
                  </a:lnTo>
                  <a:cubicBezTo>
                    <a:pt x="15966" y="4865"/>
                    <a:pt x="15874" y="4887"/>
                    <a:pt x="15782" y="4887"/>
                  </a:cubicBezTo>
                  <a:cubicBezTo>
                    <a:pt x="15607" y="4887"/>
                    <a:pt x="15433" y="4805"/>
                    <a:pt x="15345" y="4652"/>
                  </a:cubicBezTo>
                  <a:cubicBezTo>
                    <a:pt x="15212" y="4519"/>
                    <a:pt x="15112" y="4352"/>
                    <a:pt x="14978" y="4252"/>
                  </a:cubicBezTo>
                  <a:cubicBezTo>
                    <a:pt x="14778" y="4018"/>
                    <a:pt x="14711" y="3685"/>
                    <a:pt x="14778" y="3418"/>
                  </a:cubicBezTo>
                  <a:lnTo>
                    <a:pt x="17614" y="1617"/>
                  </a:lnTo>
                  <a:lnTo>
                    <a:pt x="15479" y="382"/>
                  </a:lnTo>
                  <a:cubicBezTo>
                    <a:pt x="15445" y="349"/>
                    <a:pt x="15412" y="349"/>
                    <a:pt x="15345" y="316"/>
                  </a:cubicBezTo>
                  <a:lnTo>
                    <a:pt x="14011" y="15"/>
                  </a:lnTo>
                  <a:cubicBezTo>
                    <a:pt x="13966" y="5"/>
                    <a:pt x="13921" y="1"/>
                    <a:pt x="138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3"/>
            <p:cNvSpPr/>
            <p:nvPr/>
          </p:nvSpPr>
          <p:spPr>
            <a:xfrm>
              <a:off x="1740575" y="2386325"/>
              <a:ext cx="221025" cy="165125"/>
            </a:xfrm>
            <a:custGeom>
              <a:rect b="b" l="l" r="r" t="t"/>
              <a:pathLst>
                <a:path extrusionOk="0" h="6605" w="8841">
                  <a:moveTo>
                    <a:pt x="1702" y="0"/>
                  </a:moveTo>
                  <a:lnTo>
                    <a:pt x="935" y="1668"/>
                  </a:lnTo>
                  <a:cubicBezTo>
                    <a:pt x="1035" y="1868"/>
                    <a:pt x="1068" y="2102"/>
                    <a:pt x="1001" y="2335"/>
                  </a:cubicBezTo>
                  <a:lnTo>
                    <a:pt x="101" y="4804"/>
                  </a:lnTo>
                  <a:cubicBezTo>
                    <a:pt x="1" y="5004"/>
                    <a:pt x="67" y="5237"/>
                    <a:pt x="268" y="5371"/>
                  </a:cubicBezTo>
                  <a:lnTo>
                    <a:pt x="2402" y="6605"/>
                  </a:lnTo>
                  <a:lnTo>
                    <a:pt x="2970" y="5004"/>
                  </a:lnTo>
                  <a:lnTo>
                    <a:pt x="3803" y="2969"/>
                  </a:lnTo>
                  <a:cubicBezTo>
                    <a:pt x="4004" y="2669"/>
                    <a:pt x="4270" y="2469"/>
                    <a:pt x="4571" y="2369"/>
                  </a:cubicBezTo>
                  <a:cubicBezTo>
                    <a:pt x="4871" y="2302"/>
                    <a:pt x="5138" y="2202"/>
                    <a:pt x="5405" y="2102"/>
                  </a:cubicBezTo>
                  <a:cubicBezTo>
                    <a:pt x="5469" y="2069"/>
                    <a:pt x="5536" y="2055"/>
                    <a:pt x="5600" y="2055"/>
                  </a:cubicBezTo>
                  <a:cubicBezTo>
                    <a:pt x="5803" y="2055"/>
                    <a:pt x="5988" y="2200"/>
                    <a:pt x="6038" y="2402"/>
                  </a:cubicBezTo>
                  <a:lnTo>
                    <a:pt x="6505" y="3903"/>
                  </a:lnTo>
                  <a:cubicBezTo>
                    <a:pt x="6539" y="4003"/>
                    <a:pt x="6605" y="4103"/>
                    <a:pt x="6672" y="4136"/>
                  </a:cubicBezTo>
                  <a:lnTo>
                    <a:pt x="8774" y="5404"/>
                  </a:lnTo>
                  <a:lnTo>
                    <a:pt x="8774" y="5404"/>
                  </a:lnTo>
                  <a:lnTo>
                    <a:pt x="8407" y="3036"/>
                  </a:lnTo>
                  <a:lnTo>
                    <a:pt x="8840" y="2702"/>
                  </a:lnTo>
                  <a:lnTo>
                    <a:pt x="8707" y="2335"/>
                  </a:lnTo>
                  <a:lnTo>
                    <a:pt x="5104" y="1968"/>
                  </a:lnTo>
                  <a:lnTo>
                    <a:pt x="17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3"/>
            <p:cNvSpPr/>
            <p:nvPr/>
          </p:nvSpPr>
          <p:spPr>
            <a:xfrm>
              <a:off x="1825650" y="2085275"/>
              <a:ext cx="240200" cy="324125"/>
            </a:xfrm>
            <a:custGeom>
              <a:rect b="b" l="l" r="r" t="t"/>
              <a:pathLst>
                <a:path extrusionOk="0" h="12965" w="9608">
                  <a:moveTo>
                    <a:pt x="6738" y="0"/>
                  </a:moveTo>
                  <a:lnTo>
                    <a:pt x="6138" y="1001"/>
                  </a:lnTo>
                  <a:cubicBezTo>
                    <a:pt x="6605" y="1401"/>
                    <a:pt x="6905" y="1968"/>
                    <a:pt x="6972" y="2602"/>
                  </a:cubicBezTo>
                  <a:cubicBezTo>
                    <a:pt x="7372" y="4904"/>
                    <a:pt x="5904" y="8139"/>
                    <a:pt x="3736" y="9874"/>
                  </a:cubicBezTo>
                  <a:cubicBezTo>
                    <a:pt x="2836" y="10572"/>
                    <a:pt x="1966" y="10890"/>
                    <a:pt x="1219" y="10890"/>
                  </a:cubicBezTo>
                  <a:cubicBezTo>
                    <a:pt x="859" y="10890"/>
                    <a:pt x="527" y="10816"/>
                    <a:pt x="234" y="10675"/>
                  </a:cubicBezTo>
                  <a:lnTo>
                    <a:pt x="0" y="11075"/>
                  </a:lnTo>
                  <a:cubicBezTo>
                    <a:pt x="0" y="11075"/>
                    <a:pt x="1251" y="12965"/>
                    <a:pt x="2889" y="12965"/>
                  </a:cubicBezTo>
                  <a:cubicBezTo>
                    <a:pt x="3046" y="12965"/>
                    <a:pt x="3206" y="12947"/>
                    <a:pt x="3369" y="12909"/>
                  </a:cubicBezTo>
                  <a:cubicBezTo>
                    <a:pt x="4303" y="12643"/>
                    <a:pt x="5171" y="12209"/>
                    <a:pt x="5938" y="11609"/>
                  </a:cubicBezTo>
                  <a:cubicBezTo>
                    <a:pt x="5971" y="11308"/>
                    <a:pt x="6071" y="11041"/>
                    <a:pt x="6238" y="10841"/>
                  </a:cubicBezTo>
                  <a:cubicBezTo>
                    <a:pt x="6572" y="10441"/>
                    <a:pt x="7072" y="10208"/>
                    <a:pt x="7372" y="9774"/>
                  </a:cubicBezTo>
                  <a:cubicBezTo>
                    <a:pt x="7532" y="9550"/>
                    <a:pt x="7692" y="9171"/>
                    <a:pt x="7971" y="9171"/>
                  </a:cubicBezTo>
                  <a:cubicBezTo>
                    <a:pt x="7982" y="9171"/>
                    <a:pt x="7994" y="9172"/>
                    <a:pt x="8006" y="9173"/>
                  </a:cubicBezTo>
                  <a:lnTo>
                    <a:pt x="8206" y="9173"/>
                  </a:lnTo>
                  <a:cubicBezTo>
                    <a:pt x="8406" y="8840"/>
                    <a:pt x="8606" y="8473"/>
                    <a:pt x="8740" y="8106"/>
                  </a:cubicBezTo>
                  <a:cubicBezTo>
                    <a:pt x="9607" y="5871"/>
                    <a:pt x="9374" y="1268"/>
                    <a:pt x="9374" y="1268"/>
                  </a:cubicBezTo>
                  <a:lnTo>
                    <a:pt x="673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3"/>
            <p:cNvSpPr/>
            <p:nvPr/>
          </p:nvSpPr>
          <p:spPr>
            <a:xfrm>
              <a:off x="1668025" y="2321275"/>
              <a:ext cx="146800" cy="91750"/>
            </a:xfrm>
            <a:custGeom>
              <a:rect b="b" l="l" r="r" t="t"/>
              <a:pathLst>
                <a:path extrusionOk="0" h="3670" w="5872">
                  <a:moveTo>
                    <a:pt x="2035" y="0"/>
                  </a:moveTo>
                  <a:lnTo>
                    <a:pt x="268" y="1635"/>
                  </a:lnTo>
                  <a:cubicBezTo>
                    <a:pt x="134" y="1768"/>
                    <a:pt x="34" y="1935"/>
                    <a:pt x="1" y="2135"/>
                  </a:cubicBezTo>
                  <a:lnTo>
                    <a:pt x="2603" y="3636"/>
                  </a:lnTo>
                  <a:lnTo>
                    <a:pt x="2603" y="3503"/>
                  </a:lnTo>
                  <a:cubicBezTo>
                    <a:pt x="2694" y="3446"/>
                    <a:pt x="2789" y="3420"/>
                    <a:pt x="2881" y="3420"/>
                  </a:cubicBezTo>
                  <a:cubicBezTo>
                    <a:pt x="3059" y="3420"/>
                    <a:pt x="3227" y="3516"/>
                    <a:pt x="3336" y="3670"/>
                  </a:cubicBezTo>
                  <a:lnTo>
                    <a:pt x="5872" y="2202"/>
                  </a:lnTo>
                  <a:lnTo>
                    <a:pt x="20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3"/>
            <p:cNvSpPr/>
            <p:nvPr/>
          </p:nvSpPr>
          <p:spPr>
            <a:xfrm>
              <a:off x="1728900" y="2138650"/>
              <a:ext cx="118450" cy="61725"/>
            </a:xfrm>
            <a:custGeom>
              <a:rect b="b" l="l" r="r" t="t"/>
              <a:pathLst>
                <a:path extrusionOk="0" h="2469" w="4738">
                  <a:moveTo>
                    <a:pt x="2236" y="0"/>
                  </a:moveTo>
                  <a:cubicBezTo>
                    <a:pt x="2136" y="67"/>
                    <a:pt x="2002" y="100"/>
                    <a:pt x="1869" y="100"/>
                  </a:cubicBezTo>
                  <a:lnTo>
                    <a:pt x="568" y="33"/>
                  </a:lnTo>
                  <a:cubicBezTo>
                    <a:pt x="368" y="33"/>
                    <a:pt x="168" y="100"/>
                    <a:pt x="1" y="234"/>
                  </a:cubicBezTo>
                  <a:lnTo>
                    <a:pt x="3904" y="2469"/>
                  </a:lnTo>
                  <a:lnTo>
                    <a:pt x="4104" y="2368"/>
                  </a:lnTo>
                  <a:cubicBezTo>
                    <a:pt x="4304" y="2068"/>
                    <a:pt x="4504" y="1768"/>
                    <a:pt x="4737" y="1468"/>
                  </a:cubicBezTo>
                  <a:lnTo>
                    <a:pt x="2236"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3"/>
            <p:cNvSpPr/>
            <p:nvPr/>
          </p:nvSpPr>
          <p:spPr>
            <a:xfrm>
              <a:off x="2086650" y="2016375"/>
              <a:ext cx="87600" cy="63125"/>
            </a:xfrm>
            <a:custGeom>
              <a:rect b="b" l="l" r="r" t="t"/>
              <a:pathLst>
                <a:path extrusionOk="0" h="2525" w="3504">
                  <a:moveTo>
                    <a:pt x="3478" y="1207"/>
                  </a:moveTo>
                  <a:lnTo>
                    <a:pt x="3503" y="1222"/>
                  </a:lnTo>
                  <a:cubicBezTo>
                    <a:pt x="3495" y="1216"/>
                    <a:pt x="3487" y="1212"/>
                    <a:pt x="3478" y="1207"/>
                  </a:cubicBezTo>
                  <a:close/>
                  <a:moveTo>
                    <a:pt x="1257" y="1"/>
                  </a:moveTo>
                  <a:cubicBezTo>
                    <a:pt x="1175" y="1"/>
                    <a:pt x="1098" y="24"/>
                    <a:pt x="1035" y="88"/>
                  </a:cubicBezTo>
                  <a:lnTo>
                    <a:pt x="268" y="588"/>
                  </a:lnTo>
                  <a:lnTo>
                    <a:pt x="101" y="1022"/>
                  </a:lnTo>
                  <a:cubicBezTo>
                    <a:pt x="1" y="1322"/>
                    <a:pt x="101" y="1655"/>
                    <a:pt x="301" y="1856"/>
                  </a:cubicBezTo>
                  <a:cubicBezTo>
                    <a:pt x="435" y="1989"/>
                    <a:pt x="535" y="2122"/>
                    <a:pt x="635" y="2289"/>
                  </a:cubicBezTo>
                  <a:cubicBezTo>
                    <a:pt x="744" y="2443"/>
                    <a:pt x="926" y="2524"/>
                    <a:pt x="1104" y="2524"/>
                  </a:cubicBezTo>
                  <a:cubicBezTo>
                    <a:pt x="1197" y="2524"/>
                    <a:pt x="1288" y="2502"/>
                    <a:pt x="1369" y="2456"/>
                  </a:cubicBezTo>
                  <a:lnTo>
                    <a:pt x="3170" y="1255"/>
                  </a:lnTo>
                  <a:cubicBezTo>
                    <a:pt x="3232" y="1214"/>
                    <a:pt x="3306" y="1185"/>
                    <a:pt x="3378" y="1185"/>
                  </a:cubicBezTo>
                  <a:cubicBezTo>
                    <a:pt x="3413" y="1185"/>
                    <a:pt x="3447" y="1192"/>
                    <a:pt x="3478" y="1207"/>
                  </a:cubicBezTo>
                  <a:lnTo>
                    <a:pt x="3478" y="1207"/>
                  </a:lnTo>
                  <a:lnTo>
                    <a:pt x="1402" y="21"/>
                  </a:lnTo>
                  <a:cubicBezTo>
                    <a:pt x="1353" y="9"/>
                    <a:pt x="1304" y="1"/>
                    <a:pt x="125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3"/>
            <p:cNvSpPr/>
            <p:nvPr/>
          </p:nvSpPr>
          <p:spPr>
            <a:xfrm>
              <a:off x="1959075" y="1926400"/>
              <a:ext cx="147625" cy="119700"/>
            </a:xfrm>
            <a:custGeom>
              <a:rect b="b" l="l" r="r" t="t"/>
              <a:pathLst>
                <a:path extrusionOk="0" h="4788" w="5905">
                  <a:moveTo>
                    <a:pt x="2150" y="1"/>
                  </a:moveTo>
                  <a:cubicBezTo>
                    <a:pt x="1904" y="1"/>
                    <a:pt x="1673" y="135"/>
                    <a:pt x="1535" y="384"/>
                  </a:cubicBezTo>
                  <a:lnTo>
                    <a:pt x="301" y="2786"/>
                  </a:lnTo>
                  <a:cubicBezTo>
                    <a:pt x="200" y="2919"/>
                    <a:pt x="100" y="3020"/>
                    <a:pt x="0" y="3120"/>
                  </a:cubicBezTo>
                  <a:lnTo>
                    <a:pt x="2869" y="4787"/>
                  </a:lnTo>
                  <a:lnTo>
                    <a:pt x="3336" y="4287"/>
                  </a:lnTo>
                  <a:lnTo>
                    <a:pt x="3269" y="4220"/>
                  </a:lnTo>
                  <a:cubicBezTo>
                    <a:pt x="3069" y="4020"/>
                    <a:pt x="3002" y="3687"/>
                    <a:pt x="3069" y="3386"/>
                  </a:cubicBezTo>
                  <a:lnTo>
                    <a:pt x="5905" y="1585"/>
                  </a:lnTo>
                  <a:lnTo>
                    <a:pt x="3803" y="384"/>
                  </a:lnTo>
                  <a:cubicBezTo>
                    <a:pt x="3736" y="351"/>
                    <a:pt x="3703" y="318"/>
                    <a:pt x="3636" y="318"/>
                  </a:cubicBezTo>
                  <a:lnTo>
                    <a:pt x="2302" y="17"/>
                  </a:lnTo>
                  <a:cubicBezTo>
                    <a:pt x="2251" y="6"/>
                    <a:pt x="2200" y="1"/>
                    <a:pt x="215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3"/>
            <p:cNvSpPr/>
            <p:nvPr/>
          </p:nvSpPr>
          <p:spPr>
            <a:xfrm>
              <a:off x="1825650" y="1964500"/>
              <a:ext cx="121775" cy="93275"/>
            </a:xfrm>
            <a:custGeom>
              <a:rect b="b" l="l" r="r" t="t"/>
              <a:pathLst>
                <a:path extrusionOk="0" h="3731" w="4871">
                  <a:moveTo>
                    <a:pt x="2558" y="1"/>
                  </a:moveTo>
                  <a:cubicBezTo>
                    <a:pt x="2474" y="1"/>
                    <a:pt x="2393" y="36"/>
                    <a:pt x="2335" y="95"/>
                  </a:cubicBezTo>
                  <a:lnTo>
                    <a:pt x="300" y="1696"/>
                  </a:lnTo>
                  <a:cubicBezTo>
                    <a:pt x="167" y="1829"/>
                    <a:pt x="34" y="2029"/>
                    <a:pt x="0" y="2229"/>
                  </a:cubicBezTo>
                  <a:lnTo>
                    <a:pt x="2635" y="3730"/>
                  </a:lnTo>
                  <a:lnTo>
                    <a:pt x="4770" y="1762"/>
                  </a:lnTo>
                  <a:cubicBezTo>
                    <a:pt x="4837" y="1596"/>
                    <a:pt x="4837" y="1429"/>
                    <a:pt x="4870" y="1262"/>
                  </a:cubicBezTo>
                  <a:lnTo>
                    <a:pt x="2735" y="61"/>
                  </a:lnTo>
                  <a:cubicBezTo>
                    <a:pt x="2680" y="19"/>
                    <a:pt x="2618" y="1"/>
                    <a:pt x="255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3"/>
            <p:cNvSpPr/>
            <p:nvPr/>
          </p:nvSpPr>
          <p:spPr>
            <a:xfrm>
              <a:off x="1668025" y="2321275"/>
              <a:ext cx="146800" cy="91750"/>
            </a:xfrm>
            <a:custGeom>
              <a:rect b="b" l="l" r="r" t="t"/>
              <a:pathLst>
                <a:path extrusionOk="0" h="3670" w="5872">
                  <a:moveTo>
                    <a:pt x="2035" y="0"/>
                  </a:moveTo>
                  <a:lnTo>
                    <a:pt x="268" y="1635"/>
                  </a:lnTo>
                  <a:cubicBezTo>
                    <a:pt x="134" y="1768"/>
                    <a:pt x="34" y="1935"/>
                    <a:pt x="1" y="2135"/>
                  </a:cubicBezTo>
                  <a:lnTo>
                    <a:pt x="2603" y="3636"/>
                  </a:lnTo>
                  <a:lnTo>
                    <a:pt x="2603" y="3503"/>
                  </a:lnTo>
                  <a:cubicBezTo>
                    <a:pt x="2694" y="3446"/>
                    <a:pt x="2789" y="3420"/>
                    <a:pt x="2881" y="3420"/>
                  </a:cubicBezTo>
                  <a:cubicBezTo>
                    <a:pt x="3059" y="3420"/>
                    <a:pt x="3227" y="3516"/>
                    <a:pt x="3336" y="3670"/>
                  </a:cubicBezTo>
                  <a:lnTo>
                    <a:pt x="5872" y="2202"/>
                  </a:lnTo>
                  <a:lnTo>
                    <a:pt x="20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3"/>
            <p:cNvSpPr/>
            <p:nvPr/>
          </p:nvSpPr>
          <p:spPr>
            <a:xfrm>
              <a:off x="1661350" y="2314600"/>
              <a:ext cx="163475" cy="106775"/>
            </a:xfrm>
            <a:custGeom>
              <a:rect b="b" l="l" r="r" t="t"/>
              <a:pathLst>
                <a:path extrusionOk="0" h="4271" w="6539">
                  <a:moveTo>
                    <a:pt x="2336" y="534"/>
                  </a:moveTo>
                  <a:lnTo>
                    <a:pt x="5738" y="2469"/>
                  </a:lnTo>
                  <a:lnTo>
                    <a:pt x="3637" y="3670"/>
                  </a:lnTo>
                  <a:cubicBezTo>
                    <a:pt x="3503" y="3536"/>
                    <a:pt x="3337" y="3470"/>
                    <a:pt x="3170" y="3470"/>
                  </a:cubicBezTo>
                  <a:cubicBezTo>
                    <a:pt x="3003" y="3470"/>
                    <a:pt x="2870" y="3536"/>
                    <a:pt x="2769" y="3603"/>
                  </a:cubicBezTo>
                  <a:lnTo>
                    <a:pt x="501" y="2302"/>
                  </a:lnTo>
                  <a:cubicBezTo>
                    <a:pt x="535" y="2202"/>
                    <a:pt x="601" y="2102"/>
                    <a:pt x="668" y="2035"/>
                  </a:cubicBezTo>
                  <a:lnTo>
                    <a:pt x="2336" y="534"/>
                  </a:lnTo>
                  <a:close/>
                  <a:moveTo>
                    <a:pt x="2269" y="0"/>
                  </a:moveTo>
                  <a:lnTo>
                    <a:pt x="368" y="1735"/>
                  </a:lnTo>
                  <a:cubicBezTo>
                    <a:pt x="201" y="1902"/>
                    <a:pt x="101" y="2102"/>
                    <a:pt x="34" y="2335"/>
                  </a:cubicBezTo>
                  <a:lnTo>
                    <a:pt x="1" y="2502"/>
                  </a:lnTo>
                  <a:lnTo>
                    <a:pt x="3070" y="4270"/>
                  </a:lnTo>
                  <a:lnTo>
                    <a:pt x="3103" y="3903"/>
                  </a:lnTo>
                  <a:cubicBezTo>
                    <a:pt x="3126" y="3898"/>
                    <a:pt x="3149" y="3895"/>
                    <a:pt x="3171" y="3895"/>
                  </a:cubicBezTo>
                  <a:cubicBezTo>
                    <a:pt x="3280" y="3895"/>
                    <a:pt x="3381" y="3960"/>
                    <a:pt x="3437" y="4070"/>
                  </a:cubicBezTo>
                  <a:lnTo>
                    <a:pt x="3537" y="4203"/>
                  </a:lnTo>
                  <a:lnTo>
                    <a:pt x="6539" y="2469"/>
                  </a:lnTo>
                  <a:lnTo>
                    <a:pt x="2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3"/>
            <p:cNvSpPr/>
            <p:nvPr/>
          </p:nvSpPr>
          <p:spPr>
            <a:xfrm>
              <a:off x="1728900" y="2138650"/>
              <a:ext cx="118450" cy="61725"/>
            </a:xfrm>
            <a:custGeom>
              <a:rect b="b" l="l" r="r" t="t"/>
              <a:pathLst>
                <a:path extrusionOk="0" h="2469" w="4738">
                  <a:moveTo>
                    <a:pt x="2236" y="0"/>
                  </a:moveTo>
                  <a:cubicBezTo>
                    <a:pt x="2136" y="67"/>
                    <a:pt x="2002" y="100"/>
                    <a:pt x="1869" y="100"/>
                  </a:cubicBezTo>
                  <a:lnTo>
                    <a:pt x="568" y="33"/>
                  </a:lnTo>
                  <a:cubicBezTo>
                    <a:pt x="368" y="33"/>
                    <a:pt x="168" y="100"/>
                    <a:pt x="1" y="234"/>
                  </a:cubicBezTo>
                  <a:lnTo>
                    <a:pt x="3904" y="2469"/>
                  </a:lnTo>
                  <a:lnTo>
                    <a:pt x="4104" y="2368"/>
                  </a:lnTo>
                  <a:cubicBezTo>
                    <a:pt x="4304" y="2068"/>
                    <a:pt x="4504" y="1768"/>
                    <a:pt x="4737" y="1468"/>
                  </a:cubicBezTo>
                  <a:lnTo>
                    <a:pt x="22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3"/>
            <p:cNvSpPr/>
            <p:nvPr/>
          </p:nvSpPr>
          <p:spPr>
            <a:xfrm>
              <a:off x="1719725" y="2133625"/>
              <a:ext cx="135975" cy="72600"/>
            </a:xfrm>
            <a:custGeom>
              <a:rect b="b" l="l" r="r" t="t"/>
              <a:pathLst>
                <a:path extrusionOk="0" h="2904" w="5439">
                  <a:moveTo>
                    <a:pt x="2603" y="435"/>
                  </a:moveTo>
                  <a:lnTo>
                    <a:pt x="4804" y="1769"/>
                  </a:lnTo>
                  <a:cubicBezTo>
                    <a:pt x="4637" y="1969"/>
                    <a:pt x="4471" y="2203"/>
                    <a:pt x="4304" y="2436"/>
                  </a:cubicBezTo>
                  <a:lnTo>
                    <a:pt x="4271" y="2436"/>
                  </a:lnTo>
                  <a:lnTo>
                    <a:pt x="835" y="435"/>
                  </a:lnTo>
                  <a:lnTo>
                    <a:pt x="935" y="435"/>
                  </a:lnTo>
                  <a:lnTo>
                    <a:pt x="2236" y="501"/>
                  </a:lnTo>
                  <a:cubicBezTo>
                    <a:pt x="2336" y="501"/>
                    <a:pt x="2469" y="501"/>
                    <a:pt x="2603" y="435"/>
                  </a:cubicBezTo>
                  <a:close/>
                  <a:moveTo>
                    <a:pt x="2603" y="1"/>
                  </a:moveTo>
                  <a:lnTo>
                    <a:pt x="2503" y="34"/>
                  </a:lnTo>
                  <a:cubicBezTo>
                    <a:pt x="2436" y="68"/>
                    <a:pt x="2336" y="101"/>
                    <a:pt x="2236" y="101"/>
                  </a:cubicBezTo>
                  <a:lnTo>
                    <a:pt x="935" y="34"/>
                  </a:lnTo>
                  <a:cubicBezTo>
                    <a:pt x="668" y="34"/>
                    <a:pt x="434" y="101"/>
                    <a:pt x="234" y="268"/>
                  </a:cubicBezTo>
                  <a:lnTo>
                    <a:pt x="1" y="468"/>
                  </a:lnTo>
                  <a:lnTo>
                    <a:pt x="4271" y="2903"/>
                  </a:lnTo>
                  <a:lnTo>
                    <a:pt x="4604" y="2736"/>
                  </a:lnTo>
                  <a:lnTo>
                    <a:pt x="4637" y="2670"/>
                  </a:lnTo>
                  <a:cubicBezTo>
                    <a:pt x="4838" y="2369"/>
                    <a:pt x="5038" y="2069"/>
                    <a:pt x="5271" y="1802"/>
                  </a:cubicBezTo>
                  <a:lnTo>
                    <a:pt x="5438" y="1602"/>
                  </a:lnTo>
                  <a:lnTo>
                    <a:pt x="26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3"/>
            <p:cNvSpPr/>
            <p:nvPr/>
          </p:nvSpPr>
          <p:spPr>
            <a:xfrm>
              <a:off x="2086650" y="2016375"/>
              <a:ext cx="87600" cy="63125"/>
            </a:xfrm>
            <a:custGeom>
              <a:rect b="b" l="l" r="r" t="t"/>
              <a:pathLst>
                <a:path extrusionOk="0" h="2525" w="3504">
                  <a:moveTo>
                    <a:pt x="3478" y="1207"/>
                  </a:moveTo>
                  <a:lnTo>
                    <a:pt x="3503" y="1222"/>
                  </a:lnTo>
                  <a:cubicBezTo>
                    <a:pt x="3495" y="1216"/>
                    <a:pt x="3487" y="1212"/>
                    <a:pt x="3478" y="1207"/>
                  </a:cubicBezTo>
                  <a:close/>
                  <a:moveTo>
                    <a:pt x="1257" y="1"/>
                  </a:moveTo>
                  <a:cubicBezTo>
                    <a:pt x="1175" y="1"/>
                    <a:pt x="1098" y="24"/>
                    <a:pt x="1035" y="88"/>
                  </a:cubicBezTo>
                  <a:lnTo>
                    <a:pt x="268" y="588"/>
                  </a:lnTo>
                  <a:lnTo>
                    <a:pt x="101" y="1022"/>
                  </a:lnTo>
                  <a:cubicBezTo>
                    <a:pt x="1" y="1322"/>
                    <a:pt x="101" y="1655"/>
                    <a:pt x="301" y="1856"/>
                  </a:cubicBezTo>
                  <a:cubicBezTo>
                    <a:pt x="435" y="1989"/>
                    <a:pt x="535" y="2122"/>
                    <a:pt x="635" y="2289"/>
                  </a:cubicBezTo>
                  <a:cubicBezTo>
                    <a:pt x="744" y="2443"/>
                    <a:pt x="926" y="2524"/>
                    <a:pt x="1104" y="2524"/>
                  </a:cubicBezTo>
                  <a:cubicBezTo>
                    <a:pt x="1197" y="2524"/>
                    <a:pt x="1288" y="2502"/>
                    <a:pt x="1369" y="2456"/>
                  </a:cubicBezTo>
                  <a:lnTo>
                    <a:pt x="3170" y="1255"/>
                  </a:lnTo>
                  <a:cubicBezTo>
                    <a:pt x="3232" y="1214"/>
                    <a:pt x="3306" y="1185"/>
                    <a:pt x="3378" y="1185"/>
                  </a:cubicBezTo>
                  <a:cubicBezTo>
                    <a:pt x="3413" y="1185"/>
                    <a:pt x="3447" y="1192"/>
                    <a:pt x="3478" y="1207"/>
                  </a:cubicBezTo>
                  <a:lnTo>
                    <a:pt x="3478" y="1207"/>
                  </a:lnTo>
                  <a:lnTo>
                    <a:pt x="1402" y="21"/>
                  </a:lnTo>
                  <a:cubicBezTo>
                    <a:pt x="1353" y="9"/>
                    <a:pt x="1304" y="1"/>
                    <a:pt x="1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3"/>
            <p:cNvSpPr/>
            <p:nvPr/>
          </p:nvSpPr>
          <p:spPr>
            <a:xfrm>
              <a:off x="2080825" y="2006875"/>
              <a:ext cx="96750" cy="77575"/>
            </a:xfrm>
            <a:custGeom>
              <a:rect b="b" l="l" r="r" t="t"/>
              <a:pathLst>
                <a:path extrusionOk="0" h="3103" w="3870">
                  <a:moveTo>
                    <a:pt x="1421" y="546"/>
                  </a:moveTo>
                  <a:cubicBezTo>
                    <a:pt x="1446" y="546"/>
                    <a:pt x="1474" y="554"/>
                    <a:pt x="1502" y="568"/>
                  </a:cubicBezTo>
                  <a:lnTo>
                    <a:pt x="1802" y="735"/>
                  </a:lnTo>
                  <a:lnTo>
                    <a:pt x="3169" y="1535"/>
                  </a:lnTo>
                  <a:lnTo>
                    <a:pt x="1468" y="2636"/>
                  </a:lnTo>
                  <a:cubicBezTo>
                    <a:pt x="1413" y="2669"/>
                    <a:pt x="1357" y="2684"/>
                    <a:pt x="1304" y="2684"/>
                  </a:cubicBezTo>
                  <a:cubicBezTo>
                    <a:pt x="1198" y="2684"/>
                    <a:pt x="1101" y="2625"/>
                    <a:pt x="1035" y="2536"/>
                  </a:cubicBezTo>
                  <a:cubicBezTo>
                    <a:pt x="934" y="2369"/>
                    <a:pt x="801" y="2236"/>
                    <a:pt x="668" y="2102"/>
                  </a:cubicBezTo>
                  <a:cubicBezTo>
                    <a:pt x="501" y="1935"/>
                    <a:pt x="434" y="1669"/>
                    <a:pt x="501" y="1468"/>
                  </a:cubicBezTo>
                  <a:lnTo>
                    <a:pt x="668" y="1068"/>
                  </a:lnTo>
                  <a:lnTo>
                    <a:pt x="1335" y="601"/>
                  </a:lnTo>
                  <a:cubicBezTo>
                    <a:pt x="1354" y="562"/>
                    <a:pt x="1385" y="546"/>
                    <a:pt x="1421" y="546"/>
                  </a:cubicBezTo>
                  <a:close/>
                  <a:moveTo>
                    <a:pt x="1435" y="1"/>
                  </a:moveTo>
                  <a:lnTo>
                    <a:pt x="1435" y="134"/>
                  </a:lnTo>
                  <a:cubicBezTo>
                    <a:pt x="1335" y="134"/>
                    <a:pt x="1235" y="167"/>
                    <a:pt x="1135" y="234"/>
                  </a:cubicBezTo>
                  <a:lnTo>
                    <a:pt x="301" y="768"/>
                  </a:lnTo>
                  <a:lnTo>
                    <a:pt x="134" y="1302"/>
                  </a:lnTo>
                  <a:cubicBezTo>
                    <a:pt x="0" y="1669"/>
                    <a:pt x="101" y="2069"/>
                    <a:pt x="367" y="2369"/>
                  </a:cubicBezTo>
                  <a:cubicBezTo>
                    <a:pt x="501" y="2502"/>
                    <a:pt x="601" y="2636"/>
                    <a:pt x="701" y="2769"/>
                  </a:cubicBezTo>
                  <a:cubicBezTo>
                    <a:pt x="834" y="3003"/>
                    <a:pt x="1068" y="3103"/>
                    <a:pt x="1335" y="3103"/>
                  </a:cubicBezTo>
                  <a:cubicBezTo>
                    <a:pt x="1468" y="3103"/>
                    <a:pt x="1602" y="3070"/>
                    <a:pt x="1702" y="2969"/>
                  </a:cubicBezTo>
                  <a:lnTo>
                    <a:pt x="3503" y="1802"/>
                  </a:lnTo>
                  <a:cubicBezTo>
                    <a:pt x="3570" y="1769"/>
                    <a:pt x="3636" y="1769"/>
                    <a:pt x="3636" y="1769"/>
                  </a:cubicBezTo>
                  <a:lnTo>
                    <a:pt x="3870" y="1402"/>
                  </a:lnTo>
                  <a:lnTo>
                    <a:pt x="1735" y="201"/>
                  </a:lnTo>
                  <a:lnTo>
                    <a:pt x="143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3"/>
            <p:cNvSpPr/>
            <p:nvPr/>
          </p:nvSpPr>
          <p:spPr>
            <a:xfrm>
              <a:off x="1959075" y="1926400"/>
              <a:ext cx="147625" cy="119700"/>
            </a:xfrm>
            <a:custGeom>
              <a:rect b="b" l="l" r="r" t="t"/>
              <a:pathLst>
                <a:path extrusionOk="0" h="4788" w="5905">
                  <a:moveTo>
                    <a:pt x="2150" y="1"/>
                  </a:moveTo>
                  <a:cubicBezTo>
                    <a:pt x="1904" y="1"/>
                    <a:pt x="1673" y="135"/>
                    <a:pt x="1535" y="384"/>
                  </a:cubicBezTo>
                  <a:lnTo>
                    <a:pt x="301" y="2786"/>
                  </a:lnTo>
                  <a:cubicBezTo>
                    <a:pt x="200" y="2919"/>
                    <a:pt x="100" y="3020"/>
                    <a:pt x="0" y="3120"/>
                  </a:cubicBezTo>
                  <a:lnTo>
                    <a:pt x="2869" y="4787"/>
                  </a:lnTo>
                  <a:lnTo>
                    <a:pt x="3336" y="4287"/>
                  </a:lnTo>
                  <a:lnTo>
                    <a:pt x="3269" y="4220"/>
                  </a:lnTo>
                  <a:cubicBezTo>
                    <a:pt x="3069" y="4020"/>
                    <a:pt x="3002" y="3687"/>
                    <a:pt x="3069" y="3386"/>
                  </a:cubicBezTo>
                  <a:lnTo>
                    <a:pt x="5905" y="1585"/>
                  </a:lnTo>
                  <a:lnTo>
                    <a:pt x="3803" y="384"/>
                  </a:lnTo>
                  <a:cubicBezTo>
                    <a:pt x="3736" y="351"/>
                    <a:pt x="3703" y="318"/>
                    <a:pt x="3636" y="318"/>
                  </a:cubicBezTo>
                  <a:lnTo>
                    <a:pt x="2302" y="17"/>
                  </a:lnTo>
                  <a:cubicBezTo>
                    <a:pt x="2251" y="6"/>
                    <a:pt x="2200" y="1"/>
                    <a:pt x="21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3"/>
            <p:cNvSpPr/>
            <p:nvPr/>
          </p:nvSpPr>
          <p:spPr>
            <a:xfrm>
              <a:off x="1949075" y="1920625"/>
              <a:ext cx="166800" cy="130475"/>
            </a:xfrm>
            <a:custGeom>
              <a:rect b="b" l="l" r="r" t="t"/>
              <a:pathLst>
                <a:path extrusionOk="0" h="5219" w="6672">
                  <a:moveTo>
                    <a:pt x="2580" y="409"/>
                  </a:moveTo>
                  <a:cubicBezTo>
                    <a:pt x="2609" y="409"/>
                    <a:pt x="2638" y="411"/>
                    <a:pt x="2669" y="415"/>
                  </a:cubicBezTo>
                  <a:lnTo>
                    <a:pt x="4003" y="715"/>
                  </a:lnTo>
                  <a:cubicBezTo>
                    <a:pt x="4036" y="715"/>
                    <a:pt x="4070" y="749"/>
                    <a:pt x="4103" y="749"/>
                  </a:cubicBezTo>
                  <a:lnTo>
                    <a:pt x="5904" y="1783"/>
                  </a:lnTo>
                  <a:lnTo>
                    <a:pt x="3302" y="3451"/>
                  </a:lnTo>
                  <a:lnTo>
                    <a:pt x="3269" y="3517"/>
                  </a:lnTo>
                  <a:cubicBezTo>
                    <a:pt x="3169" y="3884"/>
                    <a:pt x="3236" y="4218"/>
                    <a:pt x="3469" y="4518"/>
                  </a:cubicBezTo>
                  <a:lnTo>
                    <a:pt x="3236" y="4718"/>
                  </a:lnTo>
                  <a:lnTo>
                    <a:pt x="734" y="3284"/>
                  </a:lnTo>
                  <a:cubicBezTo>
                    <a:pt x="767" y="3217"/>
                    <a:pt x="834" y="3150"/>
                    <a:pt x="867" y="3084"/>
                  </a:cubicBezTo>
                  <a:lnTo>
                    <a:pt x="2135" y="649"/>
                  </a:lnTo>
                  <a:cubicBezTo>
                    <a:pt x="2222" y="503"/>
                    <a:pt x="2385" y="409"/>
                    <a:pt x="2580" y="409"/>
                  </a:cubicBezTo>
                  <a:close/>
                  <a:moveTo>
                    <a:pt x="2563" y="0"/>
                  </a:moveTo>
                  <a:cubicBezTo>
                    <a:pt x="2224" y="0"/>
                    <a:pt x="1906" y="168"/>
                    <a:pt x="1735" y="482"/>
                  </a:cubicBezTo>
                  <a:lnTo>
                    <a:pt x="467" y="2884"/>
                  </a:lnTo>
                  <a:cubicBezTo>
                    <a:pt x="434" y="2984"/>
                    <a:pt x="334" y="3084"/>
                    <a:pt x="234" y="3150"/>
                  </a:cubicBezTo>
                  <a:lnTo>
                    <a:pt x="0" y="3351"/>
                  </a:lnTo>
                  <a:lnTo>
                    <a:pt x="3269" y="5219"/>
                  </a:lnTo>
                  <a:lnTo>
                    <a:pt x="3836" y="4685"/>
                  </a:lnTo>
                  <a:lnTo>
                    <a:pt x="4003" y="4551"/>
                  </a:lnTo>
                  <a:lnTo>
                    <a:pt x="3836" y="4385"/>
                  </a:lnTo>
                  <a:lnTo>
                    <a:pt x="3803" y="4318"/>
                  </a:lnTo>
                  <a:cubicBezTo>
                    <a:pt x="3669" y="4151"/>
                    <a:pt x="3603" y="3951"/>
                    <a:pt x="3603" y="3751"/>
                  </a:cubicBezTo>
                  <a:lnTo>
                    <a:pt x="6671" y="1816"/>
                  </a:lnTo>
                  <a:lnTo>
                    <a:pt x="4270" y="415"/>
                  </a:lnTo>
                  <a:lnTo>
                    <a:pt x="4103" y="315"/>
                  </a:lnTo>
                  <a:lnTo>
                    <a:pt x="4070" y="315"/>
                  </a:lnTo>
                  <a:lnTo>
                    <a:pt x="2735" y="15"/>
                  </a:lnTo>
                  <a:cubicBezTo>
                    <a:pt x="2678" y="5"/>
                    <a:pt x="2620" y="0"/>
                    <a:pt x="25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3"/>
            <p:cNvSpPr/>
            <p:nvPr/>
          </p:nvSpPr>
          <p:spPr>
            <a:xfrm>
              <a:off x="1825650" y="1964500"/>
              <a:ext cx="121775" cy="93275"/>
            </a:xfrm>
            <a:custGeom>
              <a:rect b="b" l="l" r="r" t="t"/>
              <a:pathLst>
                <a:path extrusionOk="0" h="3731" w="4871">
                  <a:moveTo>
                    <a:pt x="2558" y="1"/>
                  </a:moveTo>
                  <a:cubicBezTo>
                    <a:pt x="2474" y="1"/>
                    <a:pt x="2393" y="36"/>
                    <a:pt x="2335" y="95"/>
                  </a:cubicBezTo>
                  <a:lnTo>
                    <a:pt x="300" y="1696"/>
                  </a:lnTo>
                  <a:cubicBezTo>
                    <a:pt x="167" y="1829"/>
                    <a:pt x="34" y="2029"/>
                    <a:pt x="0" y="2229"/>
                  </a:cubicBezTo>
                  <a:lnTo>
                    <a:pt x="2635" y="3730"/>
                  </a:lnTo>
                  <a:lnTo>
                    <a:pt x="4770" y="1762"/>
                  </a:lnTo>
                  <a:cubicBezTo>
                    <a:pt x="4837" y="1596"/>
                    <a:pt x="4837" y="1429"/>
                    <a:pt x="4870" y="1262"/>
                  </a:cubicBezTo>
                  <a:lnTo>
                    <a:pt x="2735" y="61"/>
                  </a:lnTo>
                  <a:cubicBezTo>
                    <a:pt x="2680" y="19"/>
                    <a:pt x="2618" y="1"/>
                    <a:pt x="25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3"/>
            <p:cNvSpPr/>
            <p:nvPr/>
          </p:nvSpPr>
          <p:spPr>
            <a:xfrm>
              <a:off x="1818975" y="1955175"/>
              <a:ext cx="134275" cy="109275"/>
            </a:xfrm>
            <a:custGeom>
              <a:rect b="b" l="l" r="r" t="t"/>
              <a:pathLst>
                <a:path extrusionOk="0" h="4371" w="5371">
                  <a:moveTo>
                    <a:pt x="2870" y="588"/>
                  </a:moveTo>
                  <a:cubicBezTo>
                    <a:pt x="2882" y="588"/>
                    <a:pt x="2893" y="592"/>
                    <a:pt x="2902" y="601"/>
                  </a:cubicBezTo>
                  <a:lnTo>
                    <a:pt x="3336" y="868"/>
                  </a:lnTo>
                  <a:lnTo>
                    <a:pt x="4904" y="1768"/>
                  </a:lnTo>
                  <a:cubicBezTo>
                    <a:pt x="4904" y="1835"/>
                    <a:pt x="4870" y="1935"/>
                    <a:pt x="4870" y="2035"/>
                  </a:cubicBezTo>
                  <a:lnTo>
                    <a:pt x="2869" y="3870"/>
                  </a:lnTo>
                  <a:lnTo>
                    <a:pt x="534" y="2502"/>
                  </a:lnTo>
                  <a:cubicBezTo>
                    <a:pt x="567" y="2402"/>
                    <a:pt x="634" y="2302"/>
                    <a:pt x="734" y="2235"/>
                  </a:cubicBezTo>
                  <a:lnTo>
                    <a:pt x="2769" y="668"/>
                  </a:lnTo>
                  <a:cubicBezTo>
                    <a:pt x="2793" y="619"/>
                    <a:pt x="2836" y="588"/>
                    <a:pt x="2870" y="588"/>
                  </a:cubicBezTo>
                  <a:close/>
                  <a:moveTo>
                    <a:pt x="2702" y="1"/>
                  </a:moveTo>
                  <a:lnTo>
                    <a:pt x="2736" y="201"/>
                  </a:lnTo>
                  <a:cubicBezTo>
                    <a:pt x="2636" y="234"/>
                    <a:pt x="2535" y="267"/>
                    <a:pt x="2469" y="334"/>
                  </a:cubicBezTo>
                  <a:lnTo>
                    <a:pt x="467" y="1902"/>
                  </a:lnTo>
                  <a:cubicBezTo>
                    <a:pt x="267" y="2069"/>
                    <a:pt x="100" y="2302"/>
                    <a:pt x="34" y="2536"/>
                  </a:cubicBezTo>
                  <a:lnTo>
                    <a:pt x="0" y="2702"/>
                  </a:lnTo>
                  <a:lnTo>
                    <a:pt x="2902" y="4370"/>
                  </a:lnTo>
                  <a:lnTo>
                    <a:pt x="5271" y="2269"/>
                  </a:lnTo>
                  <a:lnTo>
                    <a:pt x="5271" y="2202"/>
                  </a:lnTo>
                  <a:cubicBezTo>
                    <a:pt x="5304" y="2035"/>
                    <a:pt x="5337" y="1869"/>
                    <a:pt x="5371" y="1668"/>
                  </a:cubicBezTo>
                  <a:lnTo>
                    <a:pt x="5371" y="1535"/>
                  </a:lnTo>
                  <a:lnTo>
                    <a:pt x="270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3"/>
            <p:cNvSpPr/>
            <p:nvPr/>
          </p:nvSpPr>
          <p:spPr>
            <a:xfrm>
              <a:off x="1719725" y="1957250"/>
              <a:ext cx="468700" cy="602975"/>
            </a:xfrm>
            <a:custGeom>
              <a:rect b="b" l="l" r="r" t="t"/>
              <a:pathLst>
                <a:path extrusionOk="0" h="24119" w="18748">
                  <a:moveTo>
                    <a:pt x="11174" y="6865"/>
                  </a:moveTo>
                  <a:cubicBezTo>
                    <a:pt x="12269" y="6865"/>
                    <a:pt x="13106" y="7577"/>
                    <a:pt x="13344" y="8924"/>
                  </a:cubicBezTo>
                  <a:cubicBezTo>
                    <a:pt x="13744" y="11226"/>
                    <a:pt x="12276" y="14495"/>
                    <a:pt x="10108" y="16229"/>
                  </a:cubicBezTo>
                  <a:cubicBezTo>
                    <a:pt x="9217" y="16918"/>
                    <a:pt x="8342" y="17251"/>
                    <a:pt x="7589" y="17251"/>
                  </a:cubicBezTo>
                  <a:cubicBezTo>
                    <a:pt x="6483" y="17251"/>
                    <a:pt x="5643" y="16531"/>
                    <a:pt x="5405" y="15162"/>
                  </a:cubicBezTo>
                  <a:cubicBezTo>
                    <a:pt x="5004" y="12860"/>
                    <a:pt x="6472" y="9624"/>
                    <a:pt x="8674" y="7890"/>
                  </a:cubicBezTo>
                  <a:cubicBezTo>
                    <a:pt x="9555" y="7199"/>
                    <a:pt x="10424" y="6865"/>
                    <a:pt x="11174" y="6865"/>
                  </a:cubicBezTo>
                  <a:close/>
                  <a:moveTo>
                    <a:pt x="13845" y="1"/>
                  </a:moveTo>
                  <a:cubicBezTo>
                    <a:pt x="13580" y="1"/>
                    <a:pt x="13354" y="135"/>
                    <a:pt x="13244" y="385"/>
                  </a:cubicBezTo>
                  <a:lnTo>
                    <a:pt x="11976" y="2786"/>
                  </a:lnTo>
                  <a:cubicBezTo>
                    <a:pt x="11809" y="3053"/>
                    <a:pt x="11542" y="3253"/>
                    <a:pt x="11209" y="3353"/>
                  </a:cubicBezTo>
                  <a:cubicBezTo>
                    <a:pt x="10942" y="3420"/>
                    <a:pt x="10642" y="3520"/>
                    <a:pt x="10375" y="3620"/>
                  </a:cubicBezTo>
                  <a:cubicBezTo>
                    <a:pt x="10312" y="3656"/>
                    <a:pt x="10243" y="3672"/>
                    <a:pt x="10173" y="3672"/>
                  </a:cubicBezTo>
                  <a:cubicBezTo>
                    <a:pt x="9982" y="3672"/>
                    <a:pt x="9790" y="3549"/>
                    <a:pt x="9741" y="3353"/>
                  </a:cubicBezTo>
                  <a:lnTo>
                    <a:pt x="9274" y="1819"/>
                  </a:lnTo>
                  <a:cubicBezTo>
                    <a:pt x="9253" y="1649"/>
                    <a:pt x="9110" y="1546"/>
                    <a:pt x="8957" y="1546"/>
                  </a:cubicBezTo>
                  <a:cubicBezTo>
                    <a:pt x="8870" y="1546"/>
                    <a:pt x="8780" y="1580"/>
                    <a:pt x="8707" y="1652"/>
                  </a:cubicBezTo>
                  <a:lnTo>
                    <a:pt x="6706" y="3253"/>
                  </a:lnTo>
                  <a:cubicBezTo>
                    <a:pt x="6472" y="3453"/>
                    <a:pt x="6305" y="3754"/>
                    <a:pt x="6305" y="4087"/>
                  </a:cubicBezTo>
                  <a:lnTo>
                    <a:pt x="6439" y="5989"/>
                  </a:lnTo>
                  <a:cubicBezTo>
                    <a:pt x="6439" y="6322"/>
                    <a:pt x="6339" y="6656"/>
                    <a:pt x="6105" y="6923"/>
                  </a:cubicBezTo>
                  <a:cubicBezTo>
                    <a:pt x="5805" y="7356"/>
                    <a:pt x="5471" y="7723"/>
                    <a:pt x="5171" y="8190"/>
                  </a:cubicBezTo>
                  <a:cubicBezTo>
                    <a:pt x="4971" y="8424"/>
                    <a:pt x="4671" y="8590"/>
                    <a:pt x="4337" y="8590"/>
                  </a:cubicBezTo>
                  <a:lnTo>
                    <a:pt x="3036" y="8524"/>
                  </a:lnTo>
                  <a:cubicBezTo>
                    <a:pt x="2736" y="8524"/>
                    <a:pt x="2436" y="8690"/>
                    <a:pt x="2302" y="8991"/>
                  </a:cubicBezTo>
                  <a:lnTo>
                    <a:pt x="1102" y="11726"/>
                  </a:lnTo>
                  <a:cubicBezTo>
                    <a:pt x="968" y="11959"/>
                    <a:pt x="1102" y="12293"/>
                    <a:pt x="1368" y="12393"/>
                  </a:cubicBezTo>
                  <a:lnTo>
                    <a:pt x="2403" y="12860"/>
                  </a:lnTo>
                  <a:cubicBezTo>
                    <a:pt x="2669" y="12994"/>
                    <a:pt x="2836" y="13294"/>
                    <a:pt x="2769" y="13561"/>
                  </a:cubicBezTo>
                  <a:cubicBezTo>
                    <a:pt x="2669" y="13994"/>
                    <a:pt x="2603" y="14428"/>
                    <a:pt x="2536" y="14895"/>
                  </a:cubicBezTo>
                  <a:cubicBezTo>
                    <a:pt x="2503" y="15195"/>
                    <a:pt x="2336" y="15529"/>
                    <a:pt x="2136" y="15762"/>
                  </a:cubicBezTo>
                  <a:lnTo>
                    <a:pt x="334" y="17397"/>
                  </a:lnTo>
                  <a:cubicBezTo>
                    <a:pt x="101" y="17630"/>
                    <a:pt x="1" y="17964"/>
                    <a:pt x="34" y="18297"/>
                  </a:cubicBezTo>
                  <a:lnTo>
                    <a:pt x="368" y="20232"/>
                  </a:lnTo>
                  <a:cubicBezTo>
                    <a:pt x="368" y="20434"/>
                    <a:pt x="519" y="20561"/>
                    <a:pt x="679" y="20561"/>
                  </a:cubicBezTo>
                  <a:cubicBezTo>
                    <a:pt x="756" y="20561"/>
                    <a:pt x="836" y="20531"/>
                    <a:pt x="901" y="20466"/>
                  </a:cubicBezTo>
                  <a:lnTo>
                    <a:pt x="2703" y="19298"/>
                  </a:lnTo>
                  <a:cubicBezTo>
                    <a:pt x="2783" y="19241"/>
                    <a:pt x="2874" y="19215"/>
                    <a:pt x="2965" y="19215"/>
                  </a:cubicBezTo>
                  <a:cubicBezTo>
                    <a:pt x="3141" y="19215"/>
                    <a:pt x="3315" y="19311"/>
                    <a:pt x="3403" y="19465"/>
                  </a:cubicBezTo>
                  <a:cubicBezTo>
                    <a:pt x="3503" y="19598"/>
                    <a:pt x="3637" y="19765"/>
                    <a:pt x="3770" y="19865"/>
                  </a:cubicBezTo>
                  <a:cubicBezTo>
                    <a:pt x="3970" y="20099"/>
                    <a:pt x="4070" y="20432"/>
                    <a:pt x="3970" y="20732"/>
                  </a:cubicBezTo>
                  <a:lnTo>
                    <a:pt x="3070" y="23201"/>
                  </a:lnTo>
                  <a:cubicBezTo>
                    <a:pt x="2936" y="23468"/>
                    <a:pt x="3103" y="23768"/>
                    <a:pt x="3403" y="23801"/>
                  </a:cubicBezTo>
                  <a:lnTo>
                    <a:pt x="4738" y="24101"/>
                  </a:lnTo>
                  <a:cubicBezTo>
                    <a:pt x="4789" y="24113"/>
                    <a:pt x="4841" y="24118"/>
                    <a:pt x="4891" y="24118"/>
                  </a:cubicBezTo>
                  <a:cubicBezTo>
                    <a:pt x="5137" y="24118"/>
                    <a:pt x="5367" y="23989"/>
                    <a:pt x="5505" y="23768"/>
                  </a:cubicBezTo>
                  <a:lnTo>
                    <a:pt x="6739" y="21333"/>
                  </a:lnTo>
                  <a:cubicBezTo>
                    <a:pt x="6939" y="21066"/>
                    <a:pt x="7206" y="20866"/>
                    <a:pt x="7506" y="20766"/>
                  </a:cubicBezTo>
                  <a:cubicBezTo>
                    <a:pt x="7806" y="20699"/>
                    <a:pt x="8073" y="20599"/>
                    <a:pt x="8340" y="20499"/>
                  </a:cubicBezTo>
                  <a:cubicBezTo>
                    <a:pt x="8410" y="20464"/>
                    <a:pt x="8483" y="20447"/>
                    <a:pt x="8553" y="20447"/>
                  </a:cubicBezTo>
                  <a:cubicBezTo>
                    <a:pt x="8751" y="20447"/>
                    <a:pt x="8933" y="20578"/>
                    <a:pt x="9007" y="20799"/>
                  </a:cubicBezTo>
                  <a:lnTo>
                    <a:pt x="9441" y="22300"/>
                  </a:lnTo>
                  <a:cubicBezTo>
                    <a:pt x="9483" y="22470"/>
                    <a:pt x="9621" y="22573"/>
                    <a:pt x="9767" y="22573"/>
                  </a:cubicBezTo>
                  <a:cubicBezTo>
                    <a:pt x="9850" y="22573"/>
                    <a:pt x="9935" y="22540"/>
                    <a:pt x="10008" y="22467"/>
                  </a:cubicBezTo>
                  <a:lnTo>
                    <a:pt x="12043" y="20899"/>
                  </a:lnTo>
                  <a:cubicBezTo>
                    <a:pt x="12276" y="20666"/>
                    <a:pt x="12410" y="20365"/>
                    <a:pt x="12410" y="20032"/>
                  </a:cubicBezTo>
                  <a:lnTo>
                    <a:pt x="12276" y="18097"/>
                  </a:lnTo>
                  <a:cubicBezTo>
                    <a:pt x="12276" y="17764"/>
                    <a:pt x="12410" y="17430"/>
                    <a:pt x="12610" y="17163"/>
                  </a:cubicBezTo>
                  <a:cubicBezTo>
                    <a:pt x="12943" y="16763"/>
                    <a:pt x="13244" y="16363"/>
                    <a:pt x="13544" y="15929"/>
                  </a:cubicBezTo>
                  <a:cubicBezTo>
                    <a:pt x="13744" y="15662"/>
                    <a:pt x="14044" y="15495"/>
                    <a:pt x="14378" y="15495"/>
                  </a:cubicBezTo>
                  <a:lnTo>
                    <a:pt x="15679" y="15562"/>
                  </a:lnTo>
                  <a:cubicBezTo>
                    <a:pt x="15979" y="15562"/>
                    <a:pt x="16279" y="15395"/>
                    <a:pt x="16413" y="15128"/>
                  </a:cubicBezTo>
                  <a:lnTo>
                    <a:pt x="17647" y="12393"/>
                  </a:lnTo>
                  <a:cubicBezTo>
                    <a:pt x="17747" y="12126"/>
                    <a:pt x="17647" y="11793"/>
                    <a:pt x="17380" y="11693"/>
                  </a:cubicBezTo>
                  <a:lnTo>
                    <a:pt x="16312" y="11226"/>
                  </a:lnTo>
                  <a:cubicBezTo>
                    <a:pt x="16046" y="11126"/>
                    <a:pt x="15912" y="10825"/>
                    <a:pt x="15946" y="10525"/>
                  </a:cubicBezTo>
                  <a:cubicBezTo>
                    <a:pt x="16046" y="10091"/>
                    <a:pt x="16146" y="9658"/>
                    <a:pt x="16179" y="9224"/>
                  </a:cubicBezTo>
                  <a:cubicBezTo>
                    <a:pt x="16212" y="8891"/>
                    <a:pt x="16379" y="8557"/>
                    <a:pt x="16613" y="8324"/>
                  </a:cubicBezTo>
                  <a:lnTo>
                    <a:pt x="18414" y="6722"/>
                  </a:lnTo>
                  <a:cubicBezTo>
                    <a:pt x="18614" y="6456"/>
                    <a:pt x="18748" y="6155"/>
                    <a:pt x="18714" y="5822"/>
                  </a:cubicBezTo>
                  <a:lnTo>
                    <a:pt x="18381" y="3854"/>
                  </a:lnTo>
                  <a:cubicBezTo>
                    <a:pt x="18357" y="3668"/>
                    <a:pt x="18205" y="3547"/>
                    <a:pt x="18046" y="3547"/>
                  </a:cubicBezTo>
                  <a:cubicBezTo>
                    <a:pt x="17978" y="3547"/>
                    <a:pt x="17908" y="3570"/>
                    <a:pt x="17847" y="3620"/>
                  </a:cubicBezTo>
                  <a:lnTo>
                    <a:pt x="16046" y="4821"/>
                  </a:lnTo>
                  <a:cubicBezTo>
                    <a:pt x="15965" y="4867"/>
                    <a:pt x="15874" y="4889"/>
                    <a:pt x="15781" y="4889"/>
                  </a:cubicBezTo>
                  <a:cubicBezTo>
                    <a:pt x="15603" y="4889"/>
                    <a:pt x="15421" y="4808"/>
                    <a:pt x="15312" y="4654"/>
                  </a:cubicBezTo>
                  <a:cubicBezTo>
                    <a:pt x="15212" y="4487"/>
                    <a:pt x="15112" y="4354"/>
                    <a:pt x="14978" y="4221"/>
                  </a:cubicBezTo>
                  <a:cubicBezTo>
                    <a:pt x="14778" y="4020"/>
                    <a:pt x="14678" y="3687"/>
                    <a:pt x="14778" y="3387"/>
                  </a:cubicBezTo>
                  <a:lnTo>
                    <a:pt x="15679" y="918"/>
                  </a:lnTo>
                  <a:cubicBezTo>
                    <a:pt x="15779" y="651"/>
                    <a:pt x="15612" y="351"/>
                    <a:pt x="15345" y="318"/>
                  </a:cubicBezTo>
                  <a:lnTo>
                    <a:pt x="14011" y="18"/>
                  </a:lnTo>
                  <a:cubicBezTo>
                    <a:pt x="13954" y="6"/>
                    <a:pt x="13899" y="1"/>
                    <a:pt x="1384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a:off x="1719725" y="1957250"/>
              <a:ext cx="468700" cy="602975"/>
            </a:xfrm>
            <a:custGeom>
              <a:rect b="b" l="l" r="r" t="t"/>
              <a:pathLst>
                <a:path extrusionOk="0" h="24119" w="18748">
                  <a:moveTo>
                    <a:pt x="11174" y="6865"/>
                  </a:moveTo>
                  <a:cubicBezTo>
                    <a:pt x="12269" y="6865"/>
                    <a:pt x="13106" y="7577"/>
                    <a:pt x="13344" y="8924"/>
                  </a:cubicBezTo>
                  <a:cubicBezTo>
                    <a:pt x="13744" y="11226"/>
                    <a:pt x="12276" y="14495"/>
                    <a:pt x="10108" y="16229"/>
                  </a:cubicBezTo>
                  <a:cubicBezTo>
                    <a:pt x="9217" y="16918"/>
                    <a:pt x="8342" y="17251"/>
                    <a:pt x="7589" y="17251"/>
                  </a:cubicBezTo>
                  <a:cubicBezTo>
                    <a:pt x="6483" y="17251"/>
                    <a:pt x="5643" y="16531"/>
                    <a:pt x="5405" y="15162"/>
                  </a:cubicBezTo>
                  <a:cubicBezTo>
                    <a:pt x="5004" y="12860"/>
                    <a:pt x="6472" y="9624"/>
                    <a:pt x="8674" y="7890"/>
                  </a:cubicBezTo>
                  <a:cubicBezTo>
                    <a:pt x="9555" y="7199"/>
                    <a:pt x="10424" y="6865"/>
                    <a:pt x="11174" y="6865"/>
                  </a:cubicBezTo>
                  <a:close/>
                  <a:moveTo>
                    <a:pt x="13845" y="1"/>
                  </a:moveTo>
                  <a:cubicBezTo>
                    <a:pt x="13580" y="1"/>
                    <a:pt x="13354" y="135"/>
                    <a:pt x="13244" y="385"/>
                  </a:cubicBezTo>
                  <a:lnTo>
                    <a:pt x="11976" y="2786"/>
                  </a:lnTo>
                  <a:cubicBezTo>
                    <a:pt x="11809" y="3053"/>
                    <a:pt x="11542" y="3253"/>
                    <a:pt x="11209" y="3353"/>
                  </a:cubicBezTo>
                  <a:cubicBezTo>
                    <a:pt x="10942" y="3420"/>
                    <a:pt x="10642" y="3520"/>
                    <a:pt x="10375" y="3620"/>
                  </a:cubicBezTo>
                  <a:cubicBezTo>
                    <a:pt x="10312" y="3656"/>
                    <a:pt x="10243" y="3672"/>
                    <a:pt x="10173" y="3672"/>
                  </a:cubicBezTo>
                  <a:cubicBezTo>
                    <a:pt x="9982" y="3672"/>
                    <a:pt x="9790" y="3549"/>
                    <a:pt x="9741" y="3353"/>
                  </a:cubicBezTo>
                  <a:lnTo>
                    <a:pt x="9274" y="1819"/>
                  </a:lnTo>
                  <a:cubicBezTo>
                    <a:pt x="9253" y="1649"/>
                    <a:pt x="9110" y="1546"/>
                    <a:pt x="8957" y="1546"/>
                  </a:cubicBezTo>
                  <a:cubicBezTo>
                    <a:pt x="8870" y="1546"/>
                    <a:pt x="8780" y="1580"/>
                    <a:pt x="8707" y="1652"/>
                  </a:cubicBezTo>
                  <a:lnTo>
                    <a:pt x="6706" y="3253"/>
                  </a:lnTo>
                  <a:cubicBezTo>
                    <a:pt x="6472" y="3453"/>
                    <a:pt x="6305" y="3754"/>
                    <a:pt x="6305" y="4087"/>
                  </a:cubicBezTo>
                  <a:lnTo>
                    <a:pt x="6439" y="5989"/>
                  </a:lnTo>
                  <a:cubicBezTo>
                    <a:pt x="6439" y="6322"/>
                    <a:pt x="6339" y="6656"/>
                    <a:pt x="6105" y="6923"/>
                  </a:cubicBezTo>
                  <a:cubicBezTo>
                    <a:pt x="5805" y="7356"/>
                    <a:pt x="5471" y="7723"/>
                    <a:pt x="5171" y="8190"/>
                  </a:cubicBezTo>
                  <a:cubicBezTo>
                    <a:pt x="4971" y="8424"/>
                    <a:pt x="4671" y="8590"/>
                    <a:pt x="4337" y="8590"/>
                  </a:cubicBezTo>
                  <a:lnTo>
                    <a:pt x="3036" y="8524"/>
                  </a:lnTo>
                  <a:cubicBezTo>
                    <a:pt x="2736" y="8524"/>
                    <a:pt x="2436" y="8690"/>
                    <a:pt x="2302" y="8991"/>
                  </a:cubicBezTo>
                  <a:lnTo>
                    <a:pt x="1102" y="11726"/>
                  </a:lnTo>
                  <a:cubicBezTo>
                    <a:pt x="968" y="11959"/>
                    <a:pt x="1102" y="12293"/>
                    <a:pt x="1368" y="12393"/>
                  </a:cubicBezTo>
                  <a:lnTo>
                    <a:pt x="2403" y="12860"/>
                  </a:lnTo>
                  <a:cubicBezTo>
                    <a:pt x="2669" y="12994"/>
                    <a:pt x="2836" y="13294"/>
                    <a:pt x="2769" y="13561"/>
                  </a:cubicBezTo>
                  <a:cubicBezTo>
                    <a:pt x="2669" y="13994"/>
                    <a:pt x="2603" y="14428"/>
                    <a:pt x="2536" y="14895"/>
                  </a:cubicBezTo>
                  <a:cubicBezTo>
                    <a:pt x="2503" y="15195"/>
                    <a:pt x="2336" y="15529"/>
                    <a:pt x="2136" y="15762"/>
                  </a:cubicBezTo>
                  <a:lnTo>
                    <a:pt x="334" y="17397"/>
                  </a:lnTo>
                  <a:cubicBezTo>
                    <a:pt x="101" y="17630"/>
                    <a:pt x="1" y="17964"/>
                    <a:pt x="34" y="18297"/>
                  </a:cubicBezTo>
                  <a:lnTo>
                    <a:pt x="368" y="20232"/>
                  </a:lnTo>
                  <a:cubicBezTo>
                    <a:pt x="368" y="20434"/>
                    <a:pt x="519" y="20561"/>
                    <a:pt x="679" y="20561"/>
                  </a:cubicBezTo>
                  <a:cubicBezTo>
                    <a:pt x="756" y="20561"/>
                    <a:pt x="836" y="20531"/>
                    <a:pt x="901" y="20466"/>
                  </a:cubicBezTo>
                  <a:lnTo>
                    <a:pt x="2703" y="19298"/>
                  </a:lnTo>
                  <a:cubicBezTo>
                    <a:pt x="2783" y="19241"/>
                    <a:pt x="2874" y="19215"/>
                    <a:pt x="2965" y="19215"/>
                  </a:cubicBezTo>
                  <a:cubicBezTo>
                    <a:pt x="3141" y="19215"/>
                    <a:pt x="3315" y="19311"/>
                    <a:pt x="3403" y="19465"/>
                  </a:cubicBezTo>
                  <a:cubicBezTo>
                    <a:pt x="3503" y="19598"/>
                    <a:pt x="3637" y="19765"/>
                    <a:pt x="3770" y="19865"/>
                  </a:cubicBezTo>
                  <a:cubicBezTo>
                    <a:pt x="3970" y="20099"/>
                    <a:pt x="4070" y="20432"/>
                    <a:pt x="3970" y="20732"/>
                  </a:cubicBezTo>
                  <a:lnTo>
                    <a:pt x="3070" y="23201"/>
                  </a:lnTo>
                  <a:cubicBezTo>
                    <a:pt x="2936" y="23468"/>
                    <a:pt x="3103" y="23768"/>
                    <a:pt x="3403" y="23801"/>
                  </a:cubicBezTo>
                  <a:lnTo>
                    <a:pt x="4738" y="24101"/>
                  </a:lnTo>
                  <a:cubicBezTo>
                    <a:pt x="4789" y="24113"/>
                    <a:pt x="4841" y="24118"/>
                    <a:pt x="4891" y="24118"/>
                  </a:cubicBezTo>
                  <a:cubicBezTo>
                    <a:pt x="5137" y="24118"/>
                    <a:pt x="5367" y="23989"/>
                    <a:pt x="5505" y="23768"/>
                  </a:cubicBezTo>
                  <a:lnTo>
                    <a:pt x="6739" y="21333"/>
                  </a:lnTo>
                  <a:cubicBezTo>
                    <a:pt x="6939" y="21066"/>
                    <a:pt x="7206" y="20866"/>
                    <a:pt x="7506" y="20766"/>
                  </a:cubicBezTo>
                  <a:cubicBezTo>
                    <a:pt x="7806" y="20699"/>
                    <a:pt x="8073" y="20599"/>
                    <a:pt x="8340" y="20499"/>
                  </a:cubicBezTo>
                  <a:cubicBezTo>
                    <a:pt x="8410" y="20464"/>
                    <a:pt x="8483" y="20447"/>
                    <a:pt x="8553" y="20447"/>
                  </a:cubicBezTo>
                  <a:cubicBezTo>
                    <a:pt x="8751" y="20447"/>
                    <a:pt x="8933" y="20578"/>
                    <a:pt x="9007" y="20799"/>
                  </a:cubicBezTo>
                  <a:lnTo>
                    <a:pt x="9441" y="22300"/>
                  </a:lnTo>
                  <a:cubicBezTo>
                    <a:pt x="9483" y="22470"/>
                    <a:pt x="9621" y="22573"/>
                    <a:pt x="9767" y="22573"/>
                  </a:cubicBezTo>
                  <a:cubicBezTo>
                    <a:pt x="9850" y="22573"/>
                    <a:pt x="9935" y="22540"/>
                    <a:pt x="10008" y="22467"/>
                  </a:cubicBezTo>
                  <a:lnTo>
                    <a:pt x="12043" y="20899"/>
                  </a:lnTo>
                  <a:cubicBezTo>
                    <a:pt x="12276" y="20666"/>
                    <a:pt x="12410" y="20365"/>
                    <a:pt x="12410" y="20032"/>
                  </a:cubicBezTo>
                  <a:lnTo>
                    <a:pt x="12276" y="18097"/>
                  </a:lnTo>
                  <a:cubicBezTo>
                    <a:pt x="12276" y="17764"/>
                    <a:pt x="12410" y="17430"/>
                    <a:pt x="12610" y="17163"/>
                  </a:cubicBezTo>
                  <a:cubicBezTo>
                    <a:pt x="12943" y="16763"/>
                    <a:pt x="13244" y="16363"/>
                    <a:pt x="13544" y="15929"/>
                  </a:cubicBezTo>
                  <a:cubicBezTo>
                    <a:pt x="13744" y="15662"/>
                    <a:pt x="14044" y="15495"/>
                    <a:pt x="14378" y="15495"/>
                  </a:cubicBezTo>
                  <a:lnTo>
                    <a:pt x="15679" y="15562"/>
                  </a:lnTo>
                  <a:cubicBezTo>
                    <a:pt x="15979" y="15562"/>
                    <a:pt x="16279" y="15395"/>
                    <a:pt x="16413" y="15128"/>
                  </a:cubicBezTo>
                  <a:lnTo>
                    <a:pt x="17647" y="12393"/>
                  </a:lnTo>
                  <a:cubicBezTo>
                    <a:pt x="17747" y="12126"/>
                    <a:pt x="17647" y="11793"/>
                    <a:pt x="17380" y="11693"/>
                  </a:cubicBezTo>
                  <a:lnTo>
                    <a:pt x="16312" y="11226"/>
                  </a:lnTo>
                  <a:cubicBezTo>
                    <a:pt x="16046" y="11126"/>
                    <a:pt x="15912" y="10825"/>
                    <a:pt x="15946" y="10525"/>
                  </a:cubicBezTo>
                  <a:cubicBezTo>
                    <a:pt x="16046" y="10091"/>
                    <a:pt x="16146" y="9658"/>
                    <a:pt x="16179" y="9224"/>
                  </a:cubicBezTo>
                  <a:cubicBezTo>
                    <a:pt x="16212" y="8891"/>
                    <a:pt x="16379" y="8557"/>
                    <a:pt x="16613" y="8324"/>
                  </a:cubicBezTo>
                  <a:lnTo>
                    <a:pt x="18414" y="6722"/>
                  </a:lnTo>
                  <a:cubicBezTo>
                    <a:pt x="18614" y="6456"/>
                    <a:pt x="18748" y="6155"/>
                    <a:pt x="18714" y="5822"/>
                  </a:cubicBezTo>
                  <a:lnTo>
                    <a:pt x="18381" y="3854"/>
                  </a:lnTo>
                  <a:cubicBezTo>
                    <a:pt x="18357" y="3668"/>
                    <a:pt x="18205" y="3547"/>
                    <a:pt x="18046" y="3547"/>
                  </a:cubicBezTo>
                  <a:cubicBezTo>
                    <a:pt x="17978" y="3547"/>
                    <a:pt x="17908" y="3570"/>
                    <a:pt x="17847" y="3620"/>
                  </a:cubicBezTo>
                  <a:lnTo>
                    <a:pt x="16046" y="4821"/>
                  </a:lnTo>
                  <a:cubicBezTo>
                    <a:pt x="15965" y="4867"/>
                    <a:pt x="15874" y="4889"/>
                    <a:pt x="15781" y="4889"/>
                  </a:cubicBezTo>
                  <a:cubicBezTo>
                    <a:pt x="15603" y="4889"/>
                    <a:pt x="15421" y="4808"/>
                    <a:pt x="15312" y="4654"/>
                  </a:cubicBezTo>
                  <a:cubicBezTo>
                    <a:pt x="15212" y="4487"/>
                    <a:pt x="15112" y="4354"/>
                    <a:pt x="14978" y="4221"/>
                  </a:cubicBezTo>
                  <a:cubicBezTo>
                    <a:pt x="14778" y="4020"/>
                    <a:pt x="14678" y="3687"/>
                    <a:pt x="14778" y="3387"/>
                  </a:cubicBezTo>
                  <a:lnTo>
                    <a:pt x="15679" y="918"/>
                  </a:lnTo>
                  <a:cubicBezTo>
                    <a:pt x="15779" y="651"/>
                    <a:pt x="15612" y="351"/>
                    <a:pt x="15345" y="318"/>
                  </a:cubicBezTo>
                  <a:lnTo>
                    <a:pt x="14011" y="18"/>
                  </a:lnTo>
                  <a:cubicBezTo>
                    <a:pt x="13954" y="6"/>
                    <a:pt x="13899" y="1"/>
                    <a:pt x="138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3"/>
            <p:cNvSpPr/>
            <p:nvPr/>
          </p:nvSpPr>
          <p:spPr>
            <a:xfrm>
              <a:off x="1714725" y="1952025"/>
              <a:ext cx="478700" cy="613700"/>
            </a:xfrm>
            <a:custGeom>
              <a:rect b="b" l="l" r="r" t="t"/>
              <a:pathLst>
                <a:path extrusionOk="0" h="24548" w="19148">
                  <a:moveTo>
                    <a:pt x="11342" y="7265"/>
                  </a:moveTo>
                  <a:cubicBezTo>
                    <a:pt x="11609" y="7265"/>
                    <a:pt x="11842" y="7298"/>
                    <a:pt x="12043" y="7398"/>
                  </a:cubicBezTo>
                  <a:cubicBezTo>
                    <a:pt x="12710" y="7665"/>
                    <a:pt x="13143" y="8266"/>
                    <a:pt x="13310" y="9166"/>
                  </a:cubicBezTo>
                  <a:cubicBezTo>
                    <a:pt x="13710" y="11401"/>
                    <a:pt x="12276" y="14604"/>
                    <a:pt x="10141" y="16271"/>
                  </a:cubicBezTo>
                  <a:cubicBezTo>
                    <a:pt x="9298" y="16916"/>
                    <a:pt x="8455" y="17266"/>
                    <a:pt x="7735" y="17266"/>
                  </a:cubicBezTo>
                  <a:cubicBezTo>
                    <a:pt x="7487" y="17266"/>
                    <a:pt x="7253" y="17224"/>
                    <a:pt x="7039" y="17139"/>
                  </a:cubicBezTo>
                  <a:cubicBezTo>
                    <a:pt x="6405" y="16872"/>
                    <a:pt x="5938" y="16271"/>
                    <a:pt x="5805" y="15337"/>
                  </a:cubicBezTo>
                  <a:cubicBezTo>
                    <a:pt x="5405" y="13102"/>
                    <a:pt x="6839" y="9934"/>
                    <a:pt x="8974" y="8266"/>
                  </a:cubicBezTo>
                  <a:cubicBezTo>
                    <a:pt x="9641" y="7665"/>
                    <a:pt x="10475" y="7332"/>
                    <a:pt x="11342" y="7265"/>
                  </a:cubicBezTo>
                  <a:close/>
                  <a:moveTo>
                    <a:pt x="11401" y="6853"/>
                  </a:moveTo>
                  <a:cubicBezTo>
                    <a:pt x="10585" y="6853"/>
                    <a:pt x="9672" y="7221"/>
                    <a:pt x="8740" y="7932"/>
                  </a:cubicBezTo>
                  <a:cubicBezTo>
                    <a:pt x="6505" y="9700"/>
                    <a:pt x="5004" y="13036"/>
                    <a:pt x="5405" y="15404"/>
                  </a:cubicBezTo>
                  <a:cubicBezTo>
                    <a:pt x="5605" y="16472"/>
                    <a:pt x="6138" y="17205"/>
                    <a:pt x="6939" y="17506"/>
                  </a:cubicBezTo>
                  <a:cubicBezTo>
                    <a:pt x="7206" y="17606"/>
                    <a:pt x="7473" y="17672"/>
                    <a:pt x="7773" y="17672"/>
                  </a:cubicBezTo>
                  <a:cubicBezTo>
                    <a:pt x="8740" y="17606"/>
                    <a:pt x="9674" y="17205"/>
                    <a:pt x="10408" y="16572"/>
                  </a:cubicBezTo>
                  <a:cubicBezTo>
                    <a:pt x="12676" y="14804"/>
                    <a:pt x="14177" y="11435"/>
                    <a:pt x="13777" y="9100"/>
                  </a:cubicBezTo>
                  <a:cubicBezTo>
                    <a:pt x="13577" y="8066"/>
                    <a:pt x="13043" y="7298"/>
                    <a:pt x="12243" y="6998"/>
                  </a:cubicBezTo>
                  <a:cubicBezTo>
                    <a:pt x="11977" y="6901"/>
                    <a:pt x="11695" y="6853"/>
                    <a:pt x="11401" y="6853"/>
                  </a:cubicBezTo>
                  <a:close/>
                  <a:moveTo>
                    <a:pt x="14048" y="388"/>
                  </a:moveTo>
                  <a:cubicBezTo>
                    <a:pt x="14069" y="388"/>
                    <a:pt x="14090" y="390"/>
                    <a:pt x="14111" y="393"/>
                  </a:cubicBezTo>
                  <a:lnTo>
                    <a:pt x="15478" y="694"/>
                  </a:lnTo>
                  <a:cubicBezTo>
                    <a:pt x="15645" y="727"/>
                    <a:pt x="15712" y="894"/>
                    <a:pt x="15645" y="1027"/>
                  </a:cubicBezTo>
                  <a:lnTo>
                    <a:pt x="14745" y="3496"/>
                  </a:lnTo>
                  <a:cubicBezTo>
                    <a:pt x="14644" y="3863"/>
                    <a:pt x="14711" y="4263"/>
                    <a:pt x="15011" y="4563"/>
                  </a:cubicBezTo>
                  <a:cubicBezTo>
                    <a:pt x="15111" y="4696"/>
                    <a:pt x="15245" y="4830"/>
                    <a:pt x="15312" y="4963"/>
                  </a:cubicBezTo>
                  <a:cubicBezTo>
                    <a:pt x="15464" y="5181"/>
                    <a:pt x="15702" y="5299"/>
                    <a:pt x="15942" y="5299"/>
                  </a:cubicBezTo>
                  <a:cubicBezTo>
                    <a:pt x="16069" y="5299"/>
                    <a:pt x="16197" y="5266"/>
                    <a:pt x="16312" y="5197"/>
                  </a:cubicBezTo>
                  <a:lnTo>
                    <a:pt x="18114" y="3996"/>
                  </a:lnTo>
                  <a:cubicBezTo>
                    <a:pt x="18180" y="3963"/>
                    <a:pt x="18247" y="3963"/>
                    <a:pt x="18247" y="3963"/>
                  </a:cubicBezTo>
                  <a:cubicBezTo>
                    <a:pt x="18314" y="3996"/>
                    <a:pt x="18314" y="4063"/>
                    <a:pt x="18347" y="4096"/>
                  </a:cubicBezTo>
                  <a:lnTo>
                    <a:pt x="18681" y="6064"/>
                  </a:lnTo>
                  <a:cubicBezTo>
                    <a:pt x="18681" y="6331"/>
                    <a:pt x="18614" y="6564"/>
                    <a:pt x="18447" y="6765"/>
                  </a:cubicBezTo>
                  <a:lnTo>
                    <a:pt x="16646" y="8399"/>
                  </a:lnTo>
                  <a:cubicBezTo>
                    <a:pt x="16379" y="8666"/>
                    <a:pt x="16212" y="9033"/>
                    <a:pt x="16146" y="9400"/>
                  </a:cubicBezTo>
                  <a:cubicBezTo>
                    <a:pt x="16079" y="9833"/>
                    <a:pt x="16012" y="10267"/>
                    <a:pt x="15912" y="10701"/>
                  </a:cubicBezTo>
                  <a:cubicBezTo>
                    <a:pt x="15812" y="11101"/>
                    <a:pt x="16012" y="11501"/>
                    <a:pt x="16412" y="11668"/>
                  </a:cubicBezTo>
                  <a:lnTo>
                    <a:pt x="17446" y="12102"/>
                  </a:lnTo>
                  <a:cubicBezTo>
                    <a:pt x="17613" y="12168"/>
                    <a:pt x="17680" y="12369"/>
                    <a:pt x="17613" y="12535"/>
                  </a:cubicBezTo>
                  <a:lnTo>
                    <a:pt x="16379" y="15271"/>
                  </a:lnTo>
                  <a:cubicBezTo>
                    <a:pt x="16279" y="15471"/>
                    <a:pt x="16079" y="15604"/>
                    <a:pt x="15845" y="15604"/>
                  </a:cubicBezTo>
                  <a:lnTo>
                    <a:pt x="14544" y="15538"/>
                  </a:lnTo>
                  <a:cubicBezTo>
                    <a:pt x="14144" y="15538"/>
                    <a:pt x="13777" y="15704"/>
                    <a:pt x="13544" y="16038"/>
                  </a:cubicBezTo>
                  <a:cubicBezTo>
                    <a:pt x="13243" y="16472"/>
                    <a:pt x="12943" y="16872"/>
                    <a:pt x="12610" y="17272"/>
                  </a:cubicBezTo>
                  <a:cubicBezTo>
                    <a:pt x="12376" y="17572"/>
                    <a:pt x="12243" y="17939"/>
                    <a:pt x="12243" y="18340"/>
                  </a:cubicBezTo>
                  <a:lnTo>
                    <a:pt x="12376" y="20274"/>
                  </a:lnTo>
                  <a:cubicBezTo>
                    <a:pt x="12376" y="20508"/>
                    <a:pt x="12276" y="20775"/>
                    <a:pt x="12076" y="20941"/>
                  </a:cubicBezTo>
                  <a:lnTo>
                    <a:pt x="10041" y="22543"/>
                  </a:lnTo>
                  <a:cubicBezTo>
                    <a:pt x="10008" y="22576"/>
                    <a:pt x="9974" y="22576"/>
                    <a:pt x="9908" y="22576"/>
                  </a:cubicBezTo>
                  <a:cubicBezTo>
                    <a:pt x="9841" y="22543"/>
                    <a:pt x="9808" y="22509"/>
                    <a:pt x="9808" y="22442"/>
                  </a:cubicBezTo>
                  <a:lnTo>
                    <a:pt x="9341" y="20941"/>
                  </a:lnTo>
                  <a:cubicBezTo>
                    <a:pt x="9307" y="20775"/>
                    <a:pt x="9174" y="20608"/>
                    <a:pt x="9007" y="20541"/>
                  </a:cubicBezTo>
                  <a:cubicBezTo>
                    <a:pt x="8924" y="20491"/>
                    <a:pt x="8824" y="20466"/>
                    <a:pt x="8724" y="20466"/>
                  </a:cubicBezTo>
                  <a:cubicBezTo>
                    <a:pt x="8623" y="20466"/>
                    <a:pt x="8523" y="20491"/>
                    <a:pt x="8440" y="20541"/>
                  </a:cubicBezTo>
                  <a:cubicBezTo>
                    <a:pt x="8173" y="20641"/>
                    <a:pt x="7906" y="20708"/>
                    <a:pt x="7639" y="20808"/>
                  </a:cubicBezTo>
                  <a:cubicBezTo>
                    <a:pt x="7273" y="20908"/>
                    <a:pt x="6939" y="21142"/>
                    <a:pt x="6739" y="21475"/>
                  </a:cubicBezTo>
                  <a:lnTo>
                    <a:pt x="5505" y="23877"/>
                  </a:lnTo>
                  <a:cubicBezTo>
                    <a:pt x="5388" y="24052"/>
                    <a:pt x="5221" y="24150"/>
                    <a:pt x="5047" y="24150"/>
                  </a:cubicBezTo>
                  <a:cubicBezTo>
                    <a:pt x="5022" y="24150"/>
                    <a:pt x="4996" y="24148"/>
                    <a:pt x="4971" y="24144"/>
                  </a:cubicBezTo>
                  <a:lnTo>
                    <a:pt x="3603" y="23843"/>
                  </a:lnTo>
                  <a:cubicBezTo>
                    <a:pt x="3537" y="23810"/>
                    <a:pt x="3470" y="23777"/>
                    <a:pt x="3436" y="23710"/>
                  </a:cubicBezTo>
                  <a:cubicBezTo>
                    <a:pt x="3403" y="23643"/>
                    <a:pt x="3403" y="23577"/>
                    <a:pt x="3436" y="23510"/>
                  </a:cubicBezTo>
                  <a:lnTo>
                    <a:pt x="4337" y="21041"/>
                  </a:lnTo>
                  <a:cubicBezTo>
                    <a:pt x="4471" y="20641"/>
                    <a:pt x="4370" y="20241"/>
                    <a:pt x="4104" y="19974"/>
                  </a:cubicBezTo>
                  <a:cubicBezTo>
                    <a:pt x="3970" y="19841"/>
                    <a:pt x="3870" y="19707"/>
                    <a:pt x="3770" y="19540"/>
                  </a:cubicBezTo>
                  <a:cubicBezTo>
                    <a:pt x="3637" y="19340"/>
                    <a:pt x="3403" y="19207"/>
                    <a:pt x="3136" y="19207"/>
                  </a:cubicBezTo>
                  <a:cubicBezTo>
                    <a:pt x="3003" y="19207"/>
                    <a:pt x="2869" y="19240"/>
                    <a:pt x="2769" y="19307"/>
                  </a:cubicBezTo>
                  <a:lnTo>
                    <a:pt x="968" y="20508"/>
                  </a:lnTo>
                  <a:cubicBezTo>
                    <a:pt x="935" y="20541"/>
                    <a:pt x="868" y="20541"/>
                    <a:pt x="835" y="20541"/>
                  </a:cubicBezTo>
                  <a:cubicBezTo>
                    <a:pt x="801" y="20508"/>
                    <a:pt x="768" y="20474"/>
                    <a:pt x="768" y="20408"/>
                  </a:cubicBezTo>
                  <a:lnTo>
                    <a:pt x="434" y="18440"/>
                  </a:lnTo>
                  <a:cubicBezTo>
                    <a:pt x="401" y="18206"/>
                    <a:pt x="468" y="17939"/>
                    <a:pt x="668" y="17772"/>
                  </a:cubicBezTo>
                  <a:lnTo>
                    <a:pt x="2469" y="16138"/>
                  </a:lnTo>
                  <a:cubicBezTo>
                    <a:pt x="2736" y="15838"/>
                    <a:pt x="2903" y="15504"/>
                    <a:pt x="2969" y="15104"/>
                  </a:cubicBezTo>
                  <a:cubicBezTo>
                    <a:pt x="3003" y="14670"/>
                    <a:pt x="3070" y="14237"/>
                    <a:pt x="3170" y="13836"/>
                  </a:cubicBezTo>
                  <a:cubicBezTo>
                    <a:pt x="3270" y="13436"/>
                    <a:pt x="3070" y="13036"/>
                    <a:pt x="2703" y="12869"/>
                  </a:cubicBezTo>
                  <a:lnTo>
                    <a:pt x="1635" y="12402"/>
                  </a:lnTo>
                  <a:cubicBezTo>
                    <a:pt x="1568" y="12369"/>
                    <a:pt x="1502" y="12302"/>
                    <a:pt x="1468" y="12235"/>
                  </a:cubicBezTo>
                  <a:cubicBezTo>
                    <a:pt x="1435" y="12168"/>
                    <a:pt x="1435" y="12068"/>
                    <a:pt x="1468" y="12002"/>
                  </a:cubicBezTo>
                  <a:lnTo>
                    <a:pt x="2703" y="9266"/>
                  </a:lnTo>
                  <a:cubicBezTo>
                    <a:pt x="2803" y="9066"/>
                    <a:pt x="3003" y="8933"/>
                    <a:pt x="3236" y="8933"/>
                  </a:cubicBezTo>
                  <a:lnTo>
                    <a:pt x="4537" y="9000"/>
                  </a:lnTo>
                  <a:cubicBezTo>
                    <a:pt x="4938" y="9000"/>
                    <a:pt x="5304" y="8799"/>
                    <a:pt x="5538" y="8499"/>
                  </a:cubicBezTo>
                  <a:cubicBezTo>
                    <a:pt x="5838" y="8066"/>
                    <a:pt x="6138" y="7632"/>
                    <a:pt x="6472" y="7265"/>
                  </a:cubicBezTo>
                  <a:cubicBezTo>
                    <a:pt x="6705" y="6965"/>
                    <a:pt x="6839" y="6564"/>
                    <a:pt x="6839" y="6198"/>
                  </a:cubicBezTo>
                  <a:lnTo>
                    <a:pt x="6705" y="4263"/>
                  </a:lnTo>
                  <a:cubicBezTo>
                    <a:pt x="6705" y="3996"/>
                    <a:pt x="6839" y="3762"/>
                    <a:pt x="7006" y="3596"/>
                  </a:cubicBezTo>
                  <a:lnTo>
                    <a:pt x="9074" y="2028"/>
                  </a:lnTo>
                  <a:cubicBezTo>
                    <a:pt x="9107" y="1995"/>
                    <a:pt x="9141" y="1961"/>
                    <a:pt x="9207" y="1961"/>
                  </a:cubicBezTo>
                  <a:cubicBezTo>
                    <a:pt x="9241" y="1995"/>
                    <a:pt x="9307" y="2028"/>
                    <a:pt x="9307" y="2095"/>
                  </a:cubicBezTo>
                  <a:lnTo>
                    <a:pt x="9774" y="3596"/>
                  </a:lnTo>
                  <a:cubicBezTo>
                    <a:pt x="9808" y="3796"/>
                    <a:pt x="9941" y="3929"/>
                    <a:pt x="10108" y="4029"/>
                  </a:cubicBezTo>
                  <a:cubicBezTo>
                    <a:pt x="10191" y="4063"/>
                    <a:pt x="10283" y="4079"/>
                    <a:pt x="10379" y="4079"/>
                  </a:cubicBezTo>
                  <a:cubicBezTo>
                    <a:pt x="10475" y="4079"/>
                    <a:pt x="10575" y="4063"/>
                    <a:pt x="10675" y="4029"/>
                  </a:cubicBezTo>
                  <a:cubicBezTo>
                    <a:pt x="10942" y="3929"/>
                    <a:pt x="11209" y="3829"/>
                    <a:pt x="11476" y="3762"/>
                  </a:cubicBezTo>
                  <a:cubicBezTo>
                    <a:pt x="11842" y="3662"/>
                    <a:pt x="12176" y="3396"/>
                    <a:pt x="12376" y="3062"/>
                  </a:cubicBezTo>
                  <a:lnTo>
                    <a:pt x="13644" y="660"/>
                  </a:lnTo>
                  <a:cubicBezTo>
                    <a:pt x="13703" y="511"/>
                    <a:pt x="13870" y="388"/>
                    <a:pt x="14048" y="388"/>
                  </a:cubicBezTo>
                  <a:close/>
                  <a:moveTo>
                    <a:pt x="14049" y="1"/>
                  </a:moveTo>
                  <a:cubicBezTo>
                    <a:pt x="13743" y="1"/>
                    <a:pt x="13442" y="185"/>
                    <a:pt x="13277" y="460"/>
                  </a:cubicBezTo>
                  <a:lnTo>
                    <a:pt x="12009" y="2895"/>
                  </a:lnTo>
                  <a:cubicBezTo>
                    <a:pt x="11876" y="3095"/>
                    <a:pt x="11642" y="3295"/>
                    <a:pt x="11375" y="3362"/>
                  </a:cubicBezTo>
                  <a:cubicBezTo>
                    <a:pt x="11075" y="3429"/>
                    <a:pt x="10808" y="3529"/>
                    <a:pt x="10508" y="3629"/>
                  </a:cubicBezTo>
                  <a:cubicBezTo>
                    <a:pt x="10475" y="3646"/>
                    <a:pt x="10441" y="3654"/>
                    <a:pt x="10408" y="3654"/>
                  </a:cubicBezTo>
                  <a:cubicBezTo>
                    <a:pt x="10375" y="3654"/>
                    <a:pt x="10341" y="3646"/>
                    <a:pt x="10308" y="3629"/>
                  </a:cubicBezTo>
                  <a:cubicBezTo>
                    <a:pt x="10241" y="3596"/>
                    <a:pt x="10175" y="3562"/>
                    <a:pt x="10175" y="3496"/>
                  </a:cubicBezTo>
                  <a:lnTo>
                    <a:pt x="9708" y="1961"/>
                  </a:lnTo>
                  <a:cubicBezTo>
                    <a:pt x="9674" y="1761"/>
                    <a:pt x="9541" y="1628"/>
                    <a:pt x="9341" y="1561"/>
                  </a:cubicBezTo>
                  <a:cubicBezTo>
                    <a:pt x="9294" y="1542"/>
                    <a:pt x="9245" y="1534"/>
                    <a:pt x="9195" y="1534"/>
                  </a:cubicBezTo>
                  <a:cubicBezTo>
                    <a:pt x="9065" y="1534"/>
                    <a:pt x="8927" y="1589"/>
                    <a:pt x="8807" y="1661"/>
                  </a:cubicBezTo>
                  <a:lnTo>
                    <a:pt x="6806" y="3262"/>
                  </a:lnTo>
                  <a:cubicBezTo>
                    <a:pt x="6505" y="3529"/>
                    <a:pt x="6339" y="3896"/>
                    <a:pt x="6339" y="4296"/>
                  </a:cubicBezTo>
                  <a:lnTo>
                    <a:pt x="6439" y="6231"/>
                  </a:lnTo>
                  <a:cubicBezTo>
                    <a:pt x="6439" y="6498"/>
                    <a:pt x="6339" y="6765"/>
                    <a:pt x="6172" y="6998"/>
                  </a:cubicBezTo>
                  <a:cubicBezTo>
                    <a:pt x="5838" y="7398"/>
                    <a:pt x="5538" y="7832"/>
                    <a:pt x="5238" y="8266"/>
                  </a:cubicBezTo>
                  <a:cubicBezTo>
                    <a:pt x="5071" y="8466"/>
                    <a:pt x="4837" y="8566"/>
                    <a:pt x="4604" y="8566"/>
                  </a:cubicBezTo>
                  <a:lnTo>
                    <a:pt x="3303" y="8499"/>
                  </a:lnTo>
                  <a:cubicBezTo>
                    <a:pt x="2903" y="8499"/>
                    <a:pt x="2536" y="8733"/>
                    <a:pt x="2336" y="9100"/>
                  </a:cubicBezTo>
                  <a:lnTo>
                    <a:pt x="1135" y="11835"/>
                  </a:lnTo>
                  <a:cubicBezTo>
                    <a:pt x="968" y="12202"/>
                    <a:pt x="1135" y="12635"/>
                    <a:pt x="1502" y="12802"/>
                  </a:cubicBezTo>
                  <a:lnTo>
                    <a:pt x="2569" y="13236"/>
                  </a:lnTo>
                  <a:cubicBezTo>
                    <a:pt x="2736" y="13336"/>
                    <a:pt x="2836" y="13536"/>
                    <a:pt x="2803" y="13736"/>
                  </a:cubicBezTo>
                  <a:cubicBezTo>
                    <a:pt x="2703" y="14170"/>
                    <a:pt x="2636" y="14604"/>
                    <a:pt x="2569" y="15071"/>
                  </a:cubicBezTo>
                  <a:cubicBezTo>
                    <a:pt x="2536" y="15337"/>
                    <a:pt x="2402" y="15604"/>
                    <a:pt x="2202" y="15804"/>
                  </a:cubicBezTo>
                  <a:lnTo>
                    <a:pt x="401" y="17472"/>
                  </a:lnTo>
                  <a:cubicBezTo>
                    <a:pt x="134" y="17772"/>
                    <a:pt x="1" y="18173"/>
                    <a:pt x="34" y="18540"/>
                  </a:cubicBezTo>
                  <a:lnTo>
                    <a:pt x="368" y="20508"/>
                  </a:lnTo>
                  <a:cubicBezTo>
                    <a:pt x="415" y="20791"/>
                    <a:pt x="663" y="20974"/>
                    <a:pt x="910" y="20974"/>
                  </a:cubicBezTo>
                  <a:cubicBezTo>
                    <a:pt x="1012" y="20974"/>
                    <a:pt x="1114" y="20943"/>
                    <a:pt x="1202" y="20875"/>
                  </a:cubicBezTo>
                  <a:lnTo>
                    <a:pt x="3003" y="19707"/>
                  </a:lnTo>
                  <a:cubicBezTo>
                    <a:pt x="3047" y="19674"/>
                    <a:pt x="3099" y="19659"/>
                    <a:pt x="3152" y="19659"/>
                  </a:cubicBezTo>
                  <a:cubicBezTo>
                    <a:pt x="3259" y="19659"/>
                    <a:pt x="3370" y="19718"/>
                    <a:pt x="3436" y="19807"/>
                  </a:cubicBezTo>
                  <a:cubicBezTo>
                    <a:pt x="3537" y="19974"/>
                    <a:pt x="3637" y="20107"/>
                    <a:pt x="3803" y="20274"/>
                  </a:cubicBezTo>
                  <a:cubicBezTo>
                    <a:pt x="3937" y="20441"/>
                    <a:pt x="4004" y="20675"/>
                    <a:pt x="3970" y="20908"/>
                  </a:cubicBezTo>
                  <a:lnTo>
                    <a:pt x="3036" y="23376"/>
                  </a:lnTo>
                  <a:cubicBezTo>
                    <a:pt x="2869" y="23743"/>
                    <a:pt x="3103" y="24177"/>
                    <a:pt x="3537" y="24244"/>
                  </a:cubicBezTo>
                  <a:lnTo>
                    <a:pt x="4871" y="24544"/>
                  </a:lnTo>
                  <a:lnTo>
                    <a:pt x="5038" y="24544"/>
                  </a:lnTo>
                  <a:cubicBezTo>
                    <a:pt x="5064" y="24546"/>
                    <a:pt x="5091" y="24548"/>
                    <a:pt x="5117" y="24548"/>
                  </a:cubicBezTo>
                  <a:cubicBezTo>
                    <a:pt x="5452" y="24548"/>
                    <a:pt x="5753" y="24353"/>
                    <a:pt x="5938" y="24044"/>
                  </a:cubicBezTo>
                  <a:lnTo>
                    <a:pt x="7172" y="21642"/>
                  </a:lnTo>
                  <a:cubicBezTo>
                    <a:pt x="7306" y="21408"/>
                    <a:pt x="7539" y="21242"/>
                    <a:pt x="7806" y="21175"/>
                  </a:cubicBezTo>
                  <a:cubicBezTo>
                    <a:pt x="8106" y="21108"/>
                    <a:pt x="8373" y="21008"/>
                    <a:pt x="8640" y="20875"/>
                  </a:cubicBezTo>
                  <a:cubicBezTo>
                    <a:pt x="8674" y="20858"/>
                    <a:pt x="8715" y="20850"/>
                    <a:pt x="8757" y="20850"/>
                  </a:cubicBezTo>
                  <a:cubicBezTo>
                    <a:pt x="8799" y="20850"/>
                    <a:pt x="8840" y="20858"/>
                    <a:pt x="8874" y="20875"/>
                  </a:cubicBezTo>
                  <a:cubicBezTo>
                    <a:pt x="8940" y="20908"/>
                    <a:pt x="8974" y="20975"/>
                    <a:pt x="9007" y="21041"/>
                  </a:cubicBezTo>
                  <a:lnTo>
                    <a:pt x="9474" y="22543"/>
                  </a:lnTo>
                  <a:cubicBezTo>
                    <a:pt x="9507" y="22743"/>
                    <a:pt x="9641" y="22909"/>
                    <a:pt x="9841" y="22976"/>
                  </a:cubicBezTo>
                  <a:cubicBezTo>
                    <a:pt x="9880" y="22984"/>
                    <a:pt x="9922" y="22988"/>
                    <a:pt x="9963" y="22988"/>
                  </a:cubicBezTo>
                  <a:cubicBezTo>
                    <a:pt x="10099" y="22988"/>
                    <a:pt x="10239" y="22945"/>
                    <a:pt x="10341" y="22843"/>
                  </a:cubicBezTo>
                  <a:lnTo>
                    <a:pt x="12376" y="21275"/>
                  </a:lnTo>
                  <a:cubicBezTo>
                    <a:pt x="12676" y="21008"/>
                    <a:pt x="12843" y="20641"/>
                    <a:pt x="12843" y="20241"/>
                  </a:cubicBezTo>
                  <a:lnTo>
                    <a:pt x="12710" y="18306"/>
                  </a:lnTo>
                  <a:cubicBezTo>
                    <a:pt x="12710" y="18039"/>
                    <a:pt x="12810" y="17772"/>
                    <a:pt x="12977" y="17539"/>
                  </a:cubicBezTo>
                  <a:cubicBezTo>
                    <a:pt x="13310" y="17139"/>
                    <a:pt x="13644" y="16738"/>
                    <a:pt x="13944" y="16271"/>
                  </a:cubicBezTo>
                  <a:cubicBezTo>
                    <a:pt x="14077" y="16071"/>
                    <a:pt x="14311" y="15971"/>
                    <a:pt x="14578" y="15971"/>
                  </a:cubicBezTo>
                  <a:lnTo>
                    <a:pt x="15879" y="16038"/>
                  </a:lnTo>
                  <a:cubicBezTo>
                    <a:pt x="16279" y="16038"/>
                    <a:pt x="16646" y="15804"/>
                    <a:pt x="16813" y="15437"/>
                  </a:cubicBezTo>
                  <a:lnTo>
                    <a:pt x="18047" y="12702"/>
                  </a:lnTo>
                  <a:cubicBezTo>
                    <a:pt x="18114" y="12535"/>
                    <a:pt x="18114" y="12335"/>
                    <a:pt x="18047" y="12135"/>
                  </a:cubicBezTo>
                  <a:cubicBezTo>
                    <a:pt x="17980" y="11968"/>
                    <a:pt x="17847" y="11802"/>
                    <a:pt x="17647" y="11735"/>
                  </a:cubicBezTo>
                  <a:lnTo>
                    <a:pt x="16613" y="11268"/>
                  </a:lnTo>
                  <a:cubicBezTo>
                    <a:pt x="16412" y="11168"/>
                    <a:pt x="16312" y="11001"/>
                    <a:pt x="16379" y="10801"/>
                  </a:cubicBezTo>
                  <a:cubicBezTo>
                    <a:pt x="16479" y="10367"/>
                    <a:pt x="16546" y="9900"/>
                    <a:pt x="16579" y="9467"/>
                  </a:cubicBezTo>
                  <a:cubicBezTo>
                    <a:pt x="16646" y="9166"/>
                    <a:pt x="16779" y="8899"/>
                    <a:pt x="16979" y="8699"/>
                  </a:cubicBezTo>
                  <a:lnTo>
                    <a:pt x="18714" y="7065"/>
                  </a:lnTo>
                  <a:cubicBezTo>
                    <a:pt x="18981" y="6798"/>
                    <a:pt x="19148" y="6398"/>
                    <a:pt x="19081" y="5997"/>
                  </a:cubicBezTo>
                  <a:lnTo>
                    <a:pt x="18747" y="4063"/>
                  </a:lnTo>
                  <a:cubicBezTo>
                    <a:pt x="18724" y="3779"/>
                    <a:pt x="18483" y="3596"/>
                    <a:pt x="18226" y="3596"/>
                  </a:cubicBezTo>
                  <a:cubicBezTo>
                    <a:pt x="18120" y="3596"/>
                    <a:pt x="18011" y="3627"/>
                    <a:pt x="17913" y="3696"/>
                  </a:cubicBezTo>
                  <a:lnTo>
                    <a:pt x="16112" y="4863"/>
                  </a:lnTo>
                  <a:cubicBezTo>
                    <a:pt x="16068" y="4885"/>
                    <a:pt x="16020" y="4897"/>
                    <a:pt x="15971" y="4897"/>
                  </a:cubicBezTo>
                  <a:cubicBezTo>
                    <a:pt x="15875" y="4897"/>
                    <a:pt x="15779" y="4852"/>
                    <a:pt x="15712" y="4763"/>
                  </a:cubicBezTo>
                  <a:cubicBezTo>
                    <a:pt x="15612" y="4596"/>
                    <a:pt x="15478" y="4430"/>
                    <a:pt x="15345" y="4296"/>
                  </a:cubicBezTo>
                  <a:cubicBezTo>
                    <a:pt x="15178" y="4129"/>
                    <a:pt x="15111" y="3896"/>
                    <a:pt x="15178" y="3662"/>
                  </a:cubicBezTo>
                  <a:lnTo>
                    <a:pt x="16079" y="1194"/>
                  </a:lnTo>
                  <a:cubicBezTo>
                    <a:pt x="16179" y="1027"/>
                    <a:pt x="16146" y="827"/>
                    <a:pt x="16045" y="660"/>
                  </a:cubicBezTo>
                  <a:cubicBezTo>
                    <a:pt x="15979" y="460"/>
                    <a:pt x="15812" y="360"/>
                    <a:pt x="15612" y="327"/>
                  </a:cubicBezTo>
                  <a:lnTo>
                    <a:pt x="14244" y="26"/>
                  </a:lnTo>
                  <a:cubicBezTo>
                    <a:pt x="14180" y="9"/>
                    <a:pt x="14115" y="1"/>
                    <a:pt x="140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3"/>
            <p:cNvSpPr/>
            <p:nvPr/>
          </p:nvSpPr>
          <p:spPr>
            <a:xfrm>
              <a:off x="1692850" y="3302150"/>
              <a:ext cx="634000" cy="807100"/>
            </a:xfrm>
            <a:custGeom>
              <a:rect b="b" l="l" r="r" t="t"/>
              <a:pathLst>
                <a:path extrusionOk="0" h="32284" w="25360">
                  <a:moveTo>
                    <a:pt x="6773" y="0"/>
                  </a:moveTo>
                  <a:cubicBezTo>
                    <a:pt x="2913" y="0"/>
                    <a:pt x="1" y="3158"/>
                    <a:pt x="3844" y="6631"/>
                  </a:cubicBezTo>
                  <a:cubicBezTo>
                    <a:pt x="8348" y="10734"/>
                    <a:pt x="16820" y="15705"/>
                    <a:pt x="18688" y="27913"/>
                  </a:cubicBezTo>
                  <a:lnTo>
                    <a:pt x="24826" y="32283"/>
                  </a:lnTo>
                  <a:cubicBezTo>
                    <a:pt x="24826" y="32283"/>
                    <a:pt x="25360" y="21509"/>
                    <a:pt x="21724" y="13403"/>
                  </a:cubicBezTo>
                  <a:cubicBezTo>
                    <a:pt x="18822" y="6932"/>
                    <a:pt x="13518" y="1661"/>
                    <a:pt x="8815" y="294"/>
                  </a:cubicBezTo>
                  <a:cubicBezTo>
                    <a:pt x="8126" y="93"/>
                    <a:pt x="7435" y="0"/>
                    <a:pt x="67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3"/>
            <p:cNvSpPr/>
            <p:nvPr/>
          </p:nvSpPr>
          <p:spPr>
            <a:xfrm>
              <a:off x="1692850" y="3302150"/>
              <a:ext cx="634000" cy="807100"/>
            </a:xfrm>
            <a:custGeom>
              <a:rect b="b" l="l" r="r" t="t"/>
              <a:pathLst>
                <a:path extrusionOk="0" h="32284" w="25360">
                  <a:moveTo>
                    <a:pt x="6773" y="0"/>
                  </a:moveTo>
                  <a:cubicBezTo>
                    <a:pt x="2913" y="0"/>
                    <a:pt x="1" y="3158"/>
                    <a:pt x="3844" y="6631"/>
                  </a:cubicBezTo>
                  <a:cubicBezTo>
                    <a:pt x="8348" y="10734"/>
                    <a:pt x="16820" y="15705"/>
                    <a:pt x="18688" y="27913"/>
                  </a:cubicBezTo>
                  <a:lnTo>
                    <a:pt x="24826" y="32283"/>
                  </a:lnTo>
                  <a:cubicBezTo>
                    <a:pt x="24826" y="32283"/>
                    <a:pt x="25360" y="21509"/>
                    <a:pt x="21724" y="13403"/>
                  </a:cubicBezTo>
                  <a:cubicBezTo>
                    <a:pt x="18822" y="6932"/>
                    <a:pt x="13518" y="1661"/>
                    <a:pt x="8815" y="294"/>
                  </a:cubicBezTo>
                  <a:cubicBezTo>
                    <a:pt x="8126" y="93"/>
                    <a:pt x="7435" y="0"/>
                    <a:pt x="67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3"/>
            <p:cNvSpPr/>
            <p:nvPr/>
          </p:nvSpPr>
          <p:spPr>
            <a:xfrm>
              <a:off x="1837900" y="3354225"/>
              <a:ext cx="394725" cy="574050"/>
            </a:xfrm>
            <a:custGeom>
              <a:rect b="b" l="l" r="r" t="t"/>
              <a:pathLst>
                <a:path extrusionOk="0" h="22962" w="15789">
                  <a:moveTo>
                    <a:pt x="396" y="1"/>
                  </a:moveTo>
                  <a:cubicBezTo>
                    <a:pt x="143" y="1"/>
                    <a:pt x="1" y="400"/>
                    <a:pt x="311" y="512"/>
                  </a:cubicBezTo>
                  <a:cubicBezTo>
                    <a:pt x="4714" y="2280"/>
                    <a:pt x="13554" y="9218"/>
                    <a:pt x="15255" y="22762"/>
                  </a:cubicBezTo>
                  <a:cubicBezTo>
                    <a:pt x="15288" y="22862"/>
                    <a:pt x="15388" y="22962"/>
                    <a:pt x="15522" y="22962"/>
                  </a:cubicBezTo>
                  <a:lnTo>
                    <a:pt x="15555" y="22962"/>
                  </a:lnTo>
                  <a:cubicBezTo>
                    <a:pt x="15722" y="22928"/>
                    <a:pt x="15788" y="22795"/>
                    <a:pt x="15788" y="22661"/>
                  </a:cubicBezTo>
                  <a:cubicBezTo>
                    <a:pt x="14121" y="8952"/>
                    <a:pt x="5081" y="1847"/>
                    <a:pt x="544" y="45"/>
                  </a:cubicBezTo>
                  <a:cubicBezTo>
                    <a:pt x="493" y="14"/>
                    <a:pt x="442" y="1"/>
                    <a:pt x="3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a:off x="1680550" y="3704775"/>
              <a:ext cx="769725" cy="808575"/>
            </a:xfrm>
            <a:custGeom>
              <a:rect b="b" l="l" r="r" t="t"/>
              <a:pathLst>
                <a:path extrusionOk="0" h="32343" w="30789">
                  <a:moveTo>
                    <a:pt x="5359" y="1"/>
                  </a:moveTo>
                  <a:cubicBezTo>
                    <a:pt x="4884" y="1"/>
                    <a:pt x="4408" y="62"/>
                    <a:pt x="3936" y="200"/>
                  </a:cubicBezTo>
                  <a:cubicBezTo>
                    <a:pt x="1368" y="967"/>
                    <a:pt x="0" y="3803"/>
                    <a:pt x="1034" y="6338"/>
                  </a:cubicBezTo>
                  <a:cubicBezTo>
                    <a:pt x="1434" y="7339"/>
                    <a:pt x="2235" y="8172"/>
                    <a:pt x="2802" y="9140"/>
                  </a:cubicBezTo>
                  <a:cubicBezTo>
                    <a:pt x="3369" y="10074"/>
                    <a:pt x="3669" y="11175"/>
                    <a:pt x="3236" y="12209"/>
                  </a:cubicBezTo>
                  <a:cubicBezTo>
                    <a:pt x="2935" y="12976"/>
                    <a:pt x="2368" y="13543"/>
                    <a:pt x="2102" y="14344"/>
                  </a:cubicBezTo>
                  <a:cubicBezTo>
                    <a:pt x="1434" y="16378"/>
                    <a:pt x="1801" y="18213"/>
                    <a:pt x="3836" y="19280"/>
                  </a:cubicBezTo>
                  <a:cubicBezTo>
                    <a:pt x="5971" y="20381"/>
                    <a:pt x="9307" y="19547"/>
                    <a:pt x="10374" y="22216"/>
                  </a:cubicBezTo>
                  <a:cubicBezTo>
                    <a:pt x="10808" y="23250"/>
                    <a:pt x="10808" y="24384"/>
                    <a:pt x="11008" y="25451"/>
                  </a:cubicBezTo>
                  <a:cubicBezTo>
                    <a:pt x="11475" y="27586"/>
                    <a:pt x="12709" y="29488"/>
                    <a:pt x="14510" y="30755"/>
                  </a:cubicBezTo>
                  <a:cubicBezTo>
                    <a:pt x="15958" y="31780"/>
                    <a:pt x="17677" y="32342"/>
                    <a:pt x="19448" y="32342"/>
                  </a:cubicBezTo>
                  <a:cubicBezTo>
                    <a:pt x="19636" y="32342"/>
                    <a:pt x="19825" y="32336"/>
                    <a:pt x="20014" y="32323"/>
                  </a:cubicBezTo>
                  <a:cubicBezTo>
                    <a:pt x="22916" y="32023"/>
                    <a:pt x="25618" y="29788"/>
                    <a:pt x="27553" y="27720"/>
                  </a:cubicBezTo>
                  <a:cubicBezTo>
                    <a:pt x="28554" y="26686"/>
                    <a:pt x="29321" y="25451"/>
                    <a:pt x="29821" y="24084"/>
                  </a:cubicBezTo>
                  <a:cubicBezTo>
                    <a:pt x="30488" y="22116"/>
                    <a:pt x="30789" y="20014"/>
                    <a:pt x="29955" y="18046"/>
                  </a:cubicBezTo>
                  <a:cubicBezTo>
                    <a:pt x="29288" y="16445"/>
                    <a:pt x="28087" y="15177"/>
                    <a:pt x="26519" y="14410"/>
                  </a:cubicBezTo>
                  <a:cubicBezTo>
                    <a:pt x="25985" y="14143"/>
                    <a:pt x="25418" y="13943"/>
                    <a:pt x="24884" y="13643"/>
                  </a:cubicBezTo>
                  <a:cubicBezTo>
                    <a:pt x="24351" y="13376"/>
                    <a:pt x="23917" y="12909"/>
                    <a:pt x="23717" y="12342"/>
                  </a:cubicBezTo>
                  <a:cubicBezTo>
                    <a:pt x="23584" y="11742"/>
                    <a:pt x="23584" y="11108"/>
                    <a:pt x="23750" y="10507"/>
                  </a:cubicBezTo>
                  <a:cubicBezTo>
                    <a:pt x="24017" y="8973"/>
                    <a:pt x="23950" y="7339"/>
                    <a:pt x="23183" y="5971"/>
                  </a:cubicBezTo>
                  <a:cubicBezTo>
                    <a:pt x="22376" y="4529"/>
                    <a:pt x="21095" y="4035"/>
                    <a:pt x="19599" y="4035"/>
                  </a:cubicBezTo>
                  <a:cubicBezTo>
                    <a:pt x="19365" y="4035"/>
                    <a:pt x="19125" y="4047"/>
                    <a:pt x="18880" y="4070"/>
                  </a:cubicBezTo>
                  <a:cubicBezTo>
                    <a:pt x="18501" y="4108"/>
                    <a:pt x="18115" y="4128"/>
                    <a:pt x="17728" y="4128"/>
                  </a:cubicBezTo>
                  <a:cubicBezTo>
                    <a:pt x="16787" y="4128"/>
                    <a:pt x="15832" y="4015"/>
                    <a:pt x="14911" y="3803"/>
                  </a:cubicBezTo>
                  <a:cubicBezTo>
                    <a:pt x="13009" y="3369"/>
                    <a:pt x="11341" y="2202"/>
                    <a:pt x="9607" y="1268"/>
                  </a:cubicBezTo>
                  <a:cubicBezTo>
                    <a:pt x="8295" y="587"/>
                    <a:pt x="6831" y="1"/>
                    <a:pt x="535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3"/>
            <p:cNvSpPr/>
            <p:nvPr/>
          </p:nvSpPr>
          <p:spPr>
            <a:xfrm>
              <a:off x="1865675" y="4039175"/>
              <a:ext cx="298350" cy="54500"/>
            </a:xfrm>
            <a:custGeom>
              <a:rect b="b" l="l" r="r" t="t"/>
              <a:pathLst>
                <a:path extrusionOk="0" h="2180" w="11934">
                  <a:moveTo>
                    <a:pt x="4990" y="0"/>
                  </a:moveTo>
                  <a:cubicBezTo>
                    <a:pt x="2116" y="0"/>
                    <a:pt x="187" y="901"/>
                    <a:pt x="167" y="901"/>
                  </a:cubicBezTo>
                  <a:cubicBezTo>
                    <a:pt x="34" y="934"/>
                    <a:pt x="0" y="1101"/>
                    <a:pt x="34" y="1201"/>
                  </a:cubicBezTo>
                  <a:cubicBezTo>
                    <a:pt x="67" y="1301"/>
                    <a:pt x="134" y="1334"/>
                    <a:pt x="234" y="1368"/>
                  </a:cubicBezTo>
                  <a:cubicBezTo>
                    <a:pt x="267" y="1368"/>
                    <a:pt x="334" y="1368"/>
                    <a:pt x="367" y="1334"/>
                  </a:cubicBezTo>
                  <a:cubicBezTo>
                    <a:pt x="407" y="1315"/>
                    <a:pt x="2247" y="460"/>
                    <a:pt x="4989" y="460"/>
                  </a:cubicBezTo>
                  <a:cubicBezTo>
                    <a:pt x="6834" y="460"/>
                    <a:pt x="9087" y="847"/>
                    <a:pt x="11475" y="2135"/>
                  </a:cubicBezTo>
                  <a:cubicBezTo>
                    <a:pt x="11506" y="2166"/>
                    <a:pt x="11540" y="2180"/>
                    <a:pt x="11574" y="2180"/>
                  </a:cubicBezTo>
                  <a:cubicBezTo>
                    <a:pt x="11755" y="2180"/>
                    <a:pt x="11934" y="1791"/>
                    <a:pt x="11709" y="1735"/>
                  </a:cubicBezTo>
                  <a:cubicBezTo>
                    <a:pt x="9240" y="400"/>
                    <a:pt x="6905" y="0"/>
                    <a:pt x="49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3"/>
            <p:cNvSpPr/>
            <p:nvPr/>
          </p:nvSpPr>
          <p:spPr>
            <a:xfrm>
              <a:off x="1815275" y="3777950"/>
              <a:ext cx="459875" cy="621500"/>
            </a:xfrm>
            <a:custGeom>
              <a:rect b="b" l="l" r="r" t="t"/>
              <a:pathLst>
                <a:path extrusionOk="0" h="24860" w="18395">
                  <a:moveTo>
                    <a:pt x="352" y="0"/>
                  </a:moveTo>
                  <a:cubicBezTo>
                    <a:pt x="124" y="0"/>
                    <a:pt x="1" y="320"/>
                    <a:pt x="215" y="442"/>
                  </a:cubicBezTo>
                  <a:cubicBezTo>
                    <a:pt x="7153" y="3411"/>
                    <a:pt x="17527" y="14319"/>
                    <a:pt x="17928" y="24626"/>
                  </a:cubicBezTo>
                  <a:cubicBezTo>
                    <a:pt x="17957" y="24742"/>
                    <a:pt x="18036" y="24833"/>
                    <a:pt x="18144" y="24833"/>
                  </a:cubicBezTo>
                  <a:cubicBezTo>
                    <a:pt x="18160" y="24833"/>
                    <a:pt x="18177" y="24831"/>
                    <a:pt x="18195" y="24826"/>
                  </a:cubicBezTo>
                  <a:lnTo>
                    <a:pt x="18195" y="24859"/>
                  </a:lnTo>
                  <a:cubicBezTo>
                    <a:pt x="18295" y="24859"/>
                    <a:pt x="18395" y="24759"/>
                    <a:pt x="18395" y="24626"/>
                  </a:cubicBezTo>
                  <a:cubicBezTo>
                    <a:pt x="17961" y="14152"/>
                    <a:pt x="7454" y="3044"/>
                    <a:pt x="415" y="8"/>
                  </a:cubicBezTo>
                  <a:cubicBezTo>
                    <a:pt x="393" y="3"/>
                    <a:pt x="372" y="0"/>
                    <a:pt x="3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3"/>
            <p:cNvSpPr/>
            <p:nvPr/>
          </p:nvSpPr>
          <p:spPr>
            <a:xfrm>
              <a:off x="2363525" y="708925"/>
              <a:ext cx="1378500" cy="3899225"/>
            </a:xfrm>
            <a:custGeom>
              <a:rect b="b" l="l" r="r" t="t"/>
              <a:pathLst>
                <a:path extrusionOk="0" h="155969" w="55140">
                  <a:moveTo>
                    <a:pt x="51639" y="11182"/>
                  </a:moveTo>
                  <a:cubicBezTo>
                    <a:pt x="52160" y="11182"/>
                    <a:pt x="52638" y="11609"/>
                    <a:pt x="52638" y="12190"/>
                  </a:cubicBezTo>
                  <a:lnTo>
                    <a:pt x="52638" y="113863"/>
                  </a:lnTo>
                  <a:cubicBezTo>
                    <a:pt x="52638" y="114830"/>
                    <a:pt x="51971" y="115431"/>
                    <a:pt x="51137" y="115898"/>
                  </a:cubicBezTo>
                  <a:lnTo>
                    <a:pt x="3837" y="143217"/>
                  </a:lnTo>
                  <a:cubicBezTo>
                    <a:pt x="3593" y="143354"/>
                    <a:pt x="3364" y="143419"/>
                    <a:pt x="3161" y="143419"/>
                  </a:cubicBezTo>
                  <a:cubicBezTo>
                    <a:pt x="2670" y="143419"/>
                    <a:pt x="2336" y="143035"/>
                    <a:pt x="2336" y="142350"/>
                  </a:cubicBezTo>
                  <a:lnTo>
                    <a:pt x="2336" y="41211"/>
                  </a:lnTo>
                  <a:cubicBezTo>
                    <a:pt x="2336" y="40144"/>
                    <a:pt x="2903" y="39176"/>
                    <a:pt x="3837" y="38642"/>
                  </a:cubicBezTo>
                  <a:lnTo>
                    <a:pt x="51137" y="11323"/>
                  </a:lnTo>
                  <a:cubicBezTo>
                    <a:pt x="51299" y="11226"/>
                    <a:pt x="51471" y="11182"/>
                    <a:pt x="51639" y="11182"/>
                  </a:cubicBezTo>
                  <a:close/>
                  <a:moveTo>
                    <a:pt x="54198" y="0"/>
                  </a:moveTo>
                  <a:cubicBezTo>
                    <a:pt x="53961" y="0"/>
                    <a:pt x="53692" y="80"/>
                    <a:pt x="53405" y="248"/>
                  </a:cubicBezTo>
                  <a:lnTo>
                    <a:pt x="1735" y="30070"/>
                  </a:lnTo>
                  <a:cubicBezTo>
                    <a:pt x="701" y="30737"/>
                    <a:pt x="67" y="31838"/>
                    <a:pt x="1" y="33072"/>
                  </a:cubicBezTo>
                  <a:lnTo>
                    <a:pt x="1" y="154726"/>
                  </a:lnTo>
                  <a:cubicBezTo>
                    <a:pt x="1" y="155507"/>
                    <a:pt x="403" y="155969"/>
                    <a:pt x="971" y="155969"/>
                  </a:cubicBezTo>
                  <a:cubicBezTo>
                    <a:pt x="1204" y="155969"/>
                    <a:pt x="1464" y="155891"/>
                    <a:pt x="1735" y="155726"/>
                  </a:cubicBezTo>
                  <a:lnTo>
                    <a:pt x="53405" y="125905"/>
                  </a:lnTo>
                  <a:cubicBezTo>
                    <a:pt x="54406" y="125238"/>
                    <a:pt x="55073" y="124104"/>
                    <a:pt x="55140" y="122869"/>
                  </a:cubicBezTo>
                  <a:lnTo>
                    <a:pt x="55140" y="1249"/>
                  </a:lnTo>
                  <a:cubicBezTo>
                    <a:pt x="55140" y="451"/>
                    <a:pt x="54760" y="0"/>
                    <a:pt x="5419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3"/>
            <p:cNvSpPr/>
            <p:nvPr/>
          </p:nvSpPr>
          <p:spPr>
            <a:xfrm>
              <a:off x="2363525" y="708925"/>
              <a:ext cx="1378500" cy="3899225"/>
            </a:xfrm>
            <a:custGeom>
              <a:rect b="b" l="l" r="r" t="t"/>
              <a:pathLst>
                <a:path extrusionOk="0" h="155969" w="55140">
                  <a:moveTo>
                    <a:pt x="51639" y="11182"/>
                  </a:moveTo>
                  <a:cubicBezTo>
                    <a:pt x="52160" y="11182"/>
                    <a:pt x="52638" y="11609"/>
                    <a:pt x="52638" y="12190"/>
                  </a:cubicBezTo>
                  <a:lnTo>
                    <a:pt x="52638" y="113863"/>
                  </a:lnTo>
                  <a:cubicBezTo>
                    <a:pt x="52638" y="114830"/>
                    <a:pt x="51971" y="115431"/>
                    <a:pt x="51137" y="115898"/>
                  </a:cubicBezTo>
                  <a:lnTo>
                    <a:pt x="3837" y="143217"/>
                  </a:lnTo>
                  <a:cubicBezTo>
                    <a:pt x="3593" y="143354"/>
                    <a:pt x="3364" y="143419"/>
                    <a:pt x="3161" y="143419"/>
                  </a:cubicBezTo>
                  <a:cubicBezTo>
                    <a:pt x="2670" y="143419"/>
                    <a:pt x="2336" y="143035"/>
                    <a:pt x="2336" y="142350"/>
                  </a:cubicBezTo>
                  <a:lnTo>
                    <a:pt x="2336" y="41211"/>
                  </a:lnTo>
                  <a:cubicBezTo>
                    <a:pt x="2336" y="40144"/>
                    <a:pt x="2903" y="39176"/>
                    <a:pt x="3837" y="38642"/>
                  </a:cubicBezTo>
                  <a:lnTo>
                    <a:pt x="51137" y="11323"/>
                  </a:lnTo>
                  <a:cubicBezTo>
                    <a:pt x="51299" y="11226"/>
                    <a:pt x="51471" y="11182"/>
                    <a:pt x="51639" y="11182"/>
                  </a:cubicBezTo>
                  <a:close/>
                  <a:moveTo>
                    <a:pt x="54198" y="0"/>
                  </a:moveTo>
                  <a:cubicBezTo>
                    <a:pt x="53961" y="0"/>
                    <a:pt x="53692" y="80"/>
                    <a:pt x="53405" y="248"/>
                  </a:cubicBezTo>
                  <a:lnTo>
                    <a:pt x="1735" y="30070"/>
                  </a:lnTo>
                  <a:cubicBezTo>
                    <a:pt x="701" y="30737"/>
                    <a:pt x="67" y="31838"/>
                    <a:pt x="1" y="33072"/>
                  </a:cubicBezTo>
                  <a:lnTo>
                    <a:pt x="1" y="154726"/>
                  </a:lnTo>
                  <a:cubicBezTo>
                    <a:pt x="1" y="155507"/>
                    <a:pt x="403" y="155969"/>
                    <a:pt x="971" y="155969"/>
                  </a:cubicBezTo>
                  <a:cubicBezTo>
                    <a:pt x="1204" y="155969"/>
                    <a:pt x="1464" y="155891"/>
                    <a:pt x="1735" y="155726"/>
                  </a:cubicBezTo>
                  <a:lnTo>
                    <a:pt x="53405" y="125905"/>
                  </a:lnTo>
                  <a:cubicBezTo>
                    <a:pt x="54406" y="125238"/>
                    <a:pt x="55073" y="124104"/>
                    <a:pt x="55140" y="122869"/>
                  </a:cubicBezTo>
                  <a:lnTo>
                    <a:pt x="55140" y="1249"/>
                  </a:lnTo>
                  <a:cubicBezTo>
                    <a:pt x="55140" y="451"/>
                    <a:pt x="54760" y="0"/>
                    <a:pt x="5419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3"/>
            <p:cNvSpPr/>
            <p:nvPr/>
          </p:nvSpPr>
          <p:spPr>
            <a:xfrm>
              <a:off x="2421900" y="988450"/>
              <a:ext cx="1257600" cy="3305950"/>
            </a:xfrm>
            <a:custGeom>
              <a:rect b="b" l="l" r="r" t="t"/>
              <a:pathLst>
                <a:path extrusionOk="0" h="132238" w="50304">
                  <a:moveTo>
                    <a:pt x="49304" y="1"/>
                  </a:moveTo>
                  <a:cubicBezTo>
                    <a:pt x="49136" y="1"/>
                    <a:pt x="48964" y="45"/>
                    <a:pt x="48802" y="142"/>
                  </a:cubicBezTo>
                  <a:lnTo>
                    <a:pt x="1502" y="27461"/>
                  </a:lnTo>
                  <a:cubicBezTo>
                    <a:pt x="568" y="27995"/>
                    <a:pt x="1" y="28963"/>
                    <a:pt x="1" y="30030"/>
                  </a:cubicBezTo>
                  <a:lnTo>
                    <a:pt x="1" y="131169"/>
                  </a:lnTo>
                  <a:cubicBezTo>
                    <a:pt x="1" y="131854"/>
                    <a:pt x="335" y="132238"/>
                    <a:pt x="826" y="132238"/>
                  </a:cubicBezTo>
                  <a:cubicBezTo>
                    <a:pt x="1029" y="132238"/>
                    <a:pt x="1258" y="132173"/>
                    <a:pt x="1502" y="132036"/>
                  </a:cubicBezTo>
                  <a:lnTo>
                    <a:pt x="48802" y="104717"/>
                  </a:lnTo>
                  <a:cubicBezTo>
                    <a:pt x="49636" y="104250"/>
                    <a:pt x="50303" y="103649"/>
                    <a:pt x="50303" y="102682"/>
                  </a:cubicBezTo>
                  <a:lnTo>
                    <a:pt x="50303" y="1009"/>
                  </a:lnTo>
                  <a:cubicBezTo>
                    <a:pt x="50303" y="428"/>
                    <a:pt x="49825" y="1"/>
                    <a:pt x="4930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a:off x="2421900" y="988450"/>
              <a:ext cx="1257600" cy="3305950"/>
            </a:xfrm>
            <a:custGeom>
              <a:rect b="b" l="l" r="r" t="t"/>
              <a:pathLst>
                <a:path extrusionOk="0" h="132238" w="50304">
                  <a:moveTo>
                    <a:pt x="49304" y="1"/>
                  </a:moveTo>
                  <a:cubicBezTo>
                    <a:pt x="49136" y="1"/>
                    <a:pt x="48964" y="45"/>
                    <a:pt x="48802" y="142"/>
                  </a:cubicBezTo>
                  <a:lnTo>
                    <a:pt x="1502" y="27461"/>
                  </a:lnTo>
                  <a:cubicBezTo>
                    <a:pt x="568" y="27995"/>
                    <a:pt x="1" y="28963"/>
                    <a:pt x="1" y="30030"/>
                  </a:cubicBezTo>
                  <a:lnTo>
                    <a:pt x="1" y="131169"/>
                  </a:lnTo>
                  <a:cubicBezTo>
                    <a:pt x="1" y="131854"/>
                    <a:pt x="335" y="132238"/>
                    <a:pt x="826" y="132238"/>
                  </a:cubicBezTo>
                  <a:cubicBezTo>
                    <a:pt x="1029" y="132238"/>
                    <a:pt x="1258" y="132173"/>
                    <a:pt x="1502" y="132036"/>
                  </a:cubicBezTo>
                  <a:lnTo>
                    <a:pt x="48802" y="104717"/>
                  </a:lnTo>
                  <a:cubicBezTo>
                    <a:pt x="49636" y="104250"/>
                    <a:pt x="50303" y="103649"/>
                    <a:pt x="50303" y="102682"/>
                  </a:cubicBezTo>
                  <a:lnTo>
                    <a:pt x="50303" y="1009"/>
                  </a:lnTo>
                  <a:cubicBezTo>
                    <a:pt x="50303" y="428"/>
                    <a:pt x="49825" y="1"/>
                    <a:pt x="493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3"/>
            <p:cNvSpPr/>
            <p:nvPr/>
          </p:nvSpPr>
          <p:spPr>
            <a:xfrm>
              <a:off x="2421900" y="2890850"/>
              <a:ext cx="1242575" cy="1403550"/>
            </a:xfrm>
            <a:custGeom>
              <a:rect b="b" l="l" r="r" t="t"/>
              <a:pathLst>
                <a:path extrusionOk="0" h="56142" w="49703">
                  <a:moveTo>
                    <a:pt x="1" y="0"/>
                  </a:moveTo>
                  <a:lnTo>
                    <a:pt x="1" y="55073"/>
                  </a:lnTo>
                  <a:cubicBezTo>
                    <a:pt x="1" y="55758"/>
                    <a:pt x="335" y="56142"/>
                    <a:pt x="826" y="56142"/>
                  </a:cubicBezTo>
                  <a:cubicBezTo>
                    <a:pt x="1029" y="56142"/>
                    <a:pt x="1258" y="56077"/>
                    <a:pt x="1502" y="55940"/>
                  </a:cubicBezTo>
                  <a:lnTo>
                    <a:pt x="48802" y="28621"/>
                  </a:lnTo>
                  <a:cubicBezTo>
                    <a:pt x="49102" y="28454"/>
                    <a:pt x="49402" y="28220"/>
                    <a:pt x="49703" y="27987"/>
                  </a:cubicBezTo>
                  <a:lnTo>
                    <a:pt x="1"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3"/>
            <p:cNvSpPr/>
            <p:nvPr/>
          </p:nvSpPr>
          <p:spPr>
            <a:xfrm>
              <a:off x="2421900" y="2890850"/>
              <a:ext cx="1242575" cy="1403550"/>
            </a:xfrm>
            <a:custGeom>
              <a:rect b="b" l="l" r="r" t="t"/>
              <a:pathLst>
                <a:path extrusionOk="0" h="56142" w="49703">
                  <a:moveTo>
                    <a:pt x="1" y="0"/>
                  </a:moveTo>
                  <a:lnTo>
                    <a:pt x="1" y="55073"/>
                  </a:lnTo>
                  <a:cubicBezTo>
                    <a:pt x="1" y="55758"/>
                    <a:pt x="335" y="56142"/>
                    <a:pt x="826" y="56142"/>
                  </a:cubicBezTo>
                  <a:cubicBezTo>
                    <a:pt x="1029" y="56142"/>
                    <a:pt x="1258" y="56077"/>
                    <a:pt x="1502" y="55940"/>
                  </a:cubicBezTo>
                  <a:lnTo>
                    <a:pt x="48802" y="28621"/>
                  </a:lnTo>
                  <a:cubicBezTo>
                    <a:pt x="49102" y="28454"/>
                    <a:pt x="49402" y="28220"/>
                    <a:pt x="49703" y="27987"/>
                  </a:cubicBez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3"/>
            <p:cNvSpPr/>
            <p:nvPr/>
          </p:nvSpPr>
          <p:spPr>
            <a:xfrm>
              <a:off x="2421900" y="1025350"/>
              <a:ext cx="1161700" cy="3185625"/>
            </a:xfrm>
            <a:custGeom>
              <a:rect b="b" l="l" r="r" t="t"/>
              <a:pathLst>
                <a:path extrusionOk="0" h="127425" w="46468">
                  <a:moveTo>
                    <a:pt x="46467" y="0"/>
                  </a:moveTo>
                  <a:lnTo>
                    <a:pt x="1502" y="25985"/>
                  </a:lnTo>
                  <a:cubicBezTo>
                    <a:pt x="568" y="26519"/>
                    <a:pt x="1" y="27487"/>
                    <a:pt x="1" y="28554"/>
                  </a:cubicBezTo>
                  <a:lnTo>
                    <a:pt x="1" y="127425"/>
                  </a:lnTo>
                  <a:lnTo>
                    <a:pt x="44966" y="101473"/>
                  </a:lnTo>
                  <a:cubicBezTo>
                    <a:pt x="45800" y="101006"/>
                    <a:pt x="46467" y="100372"/>
                    <a:pt x="46467" y="99438"/>
                  </a:cubicBezTo>
                  <a:lnTo>
                    <a:pt x="4646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3"/>
            <p:cNvSpPr/>
            <p:nvPr/>
          </p:nvSpPr>
          <p:spPr>
            <a:xfrm>
              <a:off x="2225925" y="1413950"/>
              <a:ext cx="175975" cy="3198525"/>
            </a:xfrm>
            <a:custGeom>
              <a:rect b="b" l="l" r="r" t="t"/>
              <a:pathLst>
                <a:path extrusionOk="0" h="127941" w="7039">
                  <a:moveTo>
                    <a:pt x="7039" y="127625"/>
                  </a:moveTo>
                  <a:lnTo>
                    <a:pt x="7039" y="127625"/>
                  </a:lnTo>
                  <a:cubicBezTo>
                    <a:pt x="6994" y="127645"/>
                    <a:pt x="6949" y="127664"/>
                    <a:pt x="6904" y="127681"/>
                  </a:cubicBezTo>
                  <a:lnTo>
                    <a:pt x="6904" y="127681"/>
                  </a:lnTo>
                  <a:cubicBezTo>
                    <a:pt x="6948" y="127665"/>
                    <a:pt x="6993" y="127646"/>
                    <a:pt x="7039" y="127625"/>
                  </a:cubicBezTo>
                  <a:close/>
                  <a:moveTo>
                    <a:pt x="534" y="1"/>
                  </a:moveTo>
                  <a:cubicBezTo>
                    <a:pt x="434" y="134"/>
                    <a:pt x="368" y="268"/>
                    <a:pt x="301" y="401"/>
                  </a:cubicBezTo>
                  <a:cubicBezTo>
                    <a:pt x="134" y="801"/>
                    <a:pt x="1" y="1268"/>
                    <a:pt x="1" y="1702"/>
                  </a:cubicBezTo>
                  <a:lnTo>
                    <a:pt x="1" y="123356"/>
                  </a:lnTo>
                  <a:cubicBezTo>
                    <a:pt x="67" y="124590"/>
                    <a:pt x="734" y="125691"/>
                    <a:pt x="1769" y="126358"/>
                  </a:cubicBezTo>
                  <a:lnTo>
                    <a:pt x="3770" y="127525"/>
                  </a:lnTo>
                  <a:cubicBezTo>
                    <a:pt x="4313" y="127797"/>
                    <a:pt x="4916" y="127941"/>
                    <a:pt x="5523" y="127941"/>
                  </a:cubicBezTo>
                  <a:cubicBezTo>
                    <a:pt x="5988" y="127941"/>
                    <a:pt x="6456" y="127857"/>
                    <a:pt x="6904" y="127681"/>
                  </a:cubicBezTo>
                  <a:lnTo>
                    <a:pt x="6904" y="127681"/>
                  </a:lnTo>
                  <a:cubicBezTo>
                    <a:pt x="6745" y="127740"/>
                    <a:pt x="6594" y="127768"/>
                    <a:pt x="6454" y="127768"/>
                  </a:cubicBezTo>
                  <a:cubicBezTo>
                    <a:pt x="5889" y="127768"/>
                    <a:pt x="5505" y="127310"/>
                    <a:pt x="5505" y="126525"/>
                  </a:cubicBezTo>
                  <a:lnTo>
                    <a:pt x="5505" y="4871"/>
                  </a:lnTo>
                  <a:cubicBezTo>
                    <a:pt x="5505" y="4504"/>
                    <a:pt x="5571" y="4137"/>
                    <a:pt x="5705" y="3803"/>
                  </a:cubicBezTo>
                  <a:cubicBezTo>
                    <a:pt x="5805" y="3570"/>
                    <a:pt x="5905" y="3370"/>
                    <a:pt x="6005" y="3170"/>
                  </a:cubicBezTo>
                  <a:lnTo>
                    <a:pt x="534"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3"/>
            <p:cNvSpPr/>
            <p:nvPr/>
          </p:nvSpPr>
          <p:spPr>
            <a:xfrm>
              <a:off x="2225925" y="1413950"/>
              <a:ext cx="175975" cy="3198525"/>
            </a:xfrm>
            <a:custGeom>
              <a:rect b="b" l="l" r="r" t="t"/>
              <a:pathLst>
                <a:path extrusionOk="0" h="127941" w="7039">
                  <a:moveTo>
                    <a:pt x="7039" y="127625"/>
                  </a:moveTo>
                  <a:lnTo>
                    <a:pt x="7039" y="127625"/>
                  </a:lnTo>
                  <a:cubicBezTo>
                    <a:pt x="6994" y="127645"/>
                    <a:pt x="6949" y="127664"/>
                    <a:pt x="6904" y="127681"/>
                  </a:cubicBezTo>
                  <a:lnTo>
                    <a:pt x="6904" y="127681"/>
                  </a:lnTo>
                  <a:cubicBezTo>
                    <a:pt x="6948" y="127665"/>
                    <a:pt x="6993" y="127646"/>
                    <a:pt x="7039" y="127625"/>
                  </a:cubicBezTo>
                  <a:close/>
                  <a:moveTo>
                    <a:pt x="534" y="1"/>
                  </a:moveTo>
                  <a:cubicBezTo>
                    <a:pt x="434" y="134"/>
                    <a:pt x="368" y="268"/>
                    <a:pt x="301" y="401"/>
                  </a:cubicBezTo>
                  <a:cubicBezTo>
                    <a:pt x="134" y="801"/>
                    <a:pt x="1" y="1268"/>
                    <a:pt x="1" y="1702"/>
                  </a:cubicBezTo>
                  <a:lnTo>
                    <a:pt x="1" y="123356"/>
                  </a:lnTo>
                  <a:cubicBezTo>
                    <a:pt x="67" y="124590"/>
                    <a:pt x="734" y="125691"/>
                    <a:pt x="1769" y="126358"/>
                  </a:cubicBezTo>
                  <a:lnTo>
                    <a:pt x="3770" y="127525"/>
                  </a:lnTo>
                  <a:cubicBezTo>
                    <a:pt x="4313" y="127797"/>
                    <a:pt x="4916" y="127941"/>
                    <a:pt x="5523" y="127941"/>
                  </a:cubicBezTo>
                  <a:cubicBezTo>
                    <a:pt x="5988" y="127941"/>
                    <a:pt x="6456" y="127857"/>
                    <a:pt x="6904" y="127681"/>
                  </a:cubicBezTo>
                  <a:lnTo>
                    <a:pt x="6904" y="127681"/>
                  </a:lnTo>
                  <a:cubicBezTo>
                    <a:pt x="6745" y="127740"/>
                    <a:pt x="6594" y="127768"/>
                    <a:pt x="6454" y="127768"/>
                  </a:cubicBezTo>
                  <a:cubicBezTo>
                    <a:pt x="5889" y="127768"/>
                    <a:pt x="5505" y="127310"/>
                    <a:pt x="5505" y="126525"/>
                  </a:cubicBezTo>
                  <a:lnTo>
                    <a:pt x="5505" y="4871"/>
                  </a:lnTo>
                  <a:cubicBezTo>
                    <a:pt x="5505" y="4504"/>
                    <a:pt x="5571" y="4137"/>
                    <a:pt x="5705" y="3803"/>
                  </a:cubicBezTo>
                  <a:cubicBezTo>
                    <a:pt x="5805" y="3570"/>
                    <a:pt x="5905" y="3370"/>
                    <a:pt x="6005" y="3170"/>
                  </a:cubicBezTo>
                  <a:lnTo>
                    <a:pt x="5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3"/>
            <p:cNvSpPr/>
            <p:nvPr/>
          </p:nvSpPr>
          <p:spPr>
            <a:xfrm>
              <a:off x="2983125" y="3992475"/>
              <a:ext cx="139300" cy="189325"/>
            </a:xfrm>
            <a:custGeom>
              <a:rect b="b" l="l" r="r" t="t"/>
              <a:pathLst>
                <a:path extrusionOk="0" h="7573" w="5572">
                  <a:moveTo>
                    <a:pt x="4337" y="0"/>
                  </a:moveTo>
                  <a:cubicBezTo>
                    <a:pt x="3904" y="34"/>
                    <a:pt x="3470" y="167"/>
                    <a:pt x="3103" y="400"/>
                  </a:cubicBezTo>
                  <a:cubicBezTo>
                    <a:pt x="1435" y="1368"/>
                    <a:pt x="1" y="3836"/>
                    <a:pt x="1" y="5771"/>
                  </a:cubicBezTo>
                  <a:cubicBezTo>
                    <a:pt x="1" y="6338"/>
                    <a:pt x="134" y="7572"/>
                    <a:pt x="1268" y="7572"/>
                  </a:cubicBezTo>
                  <a:cubicBezTo>
                    <a:pt x="1669" y="7539"/>
                    <a:pt x="2102" y="7405"/>
                    <a:pt x="2469" y="7205"/>
                  </a:cubicBezTo>
                  <a:cubicBezTo>
                    <a:pt x="4137" y="6205"/>
                    <a:pt x="5572" y="3736"/>
                    <a:pt x="5572" y="1801"/>
                  </a:cubicBezTo>
                  <a:cubicBezTo>
                    <a:pt x="5572" y="1268"/>
                    <a:pt x="5438" y="0"/>
                    <a:pt x="433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3"/>
            <p:cNvSpPr/>
            <p:nvPr/>
          </p:nvSpPr>
          <p:spPr>
            <a:xfrm>
              <a:off x="3030675" y="1133325"/>
              <a:ext cx="41725" cy="55075"/>
            </a:xfrm>
            <a:custGeom>
              <a:rect b="b" l="l" r="r" t="t"/>
              <a:pathLst>
                <a:path extrusionOk="0" h="2203" w="1669">
                  <a:moveTo>
                    <a:pt x="1229" y="1"/>
                  </a:moveTo>
                  <a:cubicBezTo>
                    <a:pt x="1115" y="1"/>
                    <a:pt x="982" y="39"/>
                    <a:pt x="834" y="118"/>
                  </a:cubicBezTo>
                  <a:cubicBezTo>
                    <a:pt x="334" y="451"/>
                    <a:pt x="34" y="985"/>
                    <a:pt x="0" y="1585"/>
                  </a:cubicBezTo>
                  <a:cubicBezTo>
                    <a:pt x="0" y="1985"/>
                    <a:pt x="183" y="2203"/>
                    <a:pt x="454" y="2203"/>
                  </a:cubicBezTo>
                  <a:cubicBezTo>
                    <a:pt x="567" y="2203"/>
                    <a:pt x="696" y="2165"/>
                    <a:pt x="834" y="2086"/>
                  </a:cubicBezTo>
                  <a:cubicBezTo>
                    <a:pt x="1335" y="1752"/>
                    <a:pt x="1668" y="1219"/>
                    <a:pt x="1668" y="618"/>
                  </a:cubicBezTo>
                  <a:cubicBezTo>
                    <a:pt x="1668" y="218"/>
                    <a:pt x="1502" y="1"/>
                    <a:pt x="12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3"/>
            <p:cNvSpPr/>
            <p:nvPr/>
          </p:nvSpPr>
          <p:spPr>
            <a:xfrm>
              <a:off x="2894750" y="1313925"/>
              <a:ext cx="38375" cy="48300"/>
            </a:xfrm>
            <a:custGeom>
              <a:rect b="b" l="l" r="r" t="t"/>
              <a:pathLst>
                <a:path extrusionOk="0" h="1932" w="1535">
                  <a:moveTo>
                    <a:pt x="1112" y="0"/>
                  </a:moveTo>
                  <a:cubicBezTo>
                    <a:pt x="1009" y="0"/>
                    <a:pt x="892" y="32"/>
                    <a:pt x="767" y="99"/>
                  </a:cubicBezTo>
                  <a:cubicBezTo>
                    <a:pt x="334" y="399"/>
                    <a:pt x="33" y="866"/>
                    <a:pt x="0" y="1400"/>
                  </a:cubicBezTo>
                  <a:cubicBezTo>
                    <a:pt x="0" y="1734"/>
                    <a:pt x="188" y="1931"/>
                    <a:pt x="441" y="1931"/>
                  </a:cubicBezTo>
                  <a:cubicBezTo>
                    <a:pt x="542" y="1931"/>
                    <a:pt x="653" y="1900"/>
                    <a:pt x="767" y="1833"/>
                  </a:cubicBezTo>
                  <a:cubicBezTo>
                    <a:pt x="1234" y="1533"/>
                    <a:pt x="1501" y="1033"/>
                    <a:pt x="1534" y="499"/>
                  </a:cubicBezTo>
                  <a:cubicBezTo>
                    <a:pt x="1534" y="191"/>
                    <a:pt x="1366" y="0"/>
                    <a:pt x="111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3"/>
            <p:cNvSpPr/>
            <p:nvPr/>
          </p:nvSpPr>
          <p:spPr>
            <a:xfrm>
              <a:off x="2956450" y="1153300"/>
              <a:ext cx="253550" cy="173775"/>
            </a:xfrm>
            <a:custGeom>
              <a:rect b="b" l="l" r="r" t="t"/>
              <a:pathLst>
                <a:path extrusionOk="0" h="6951" w="10142">
                  <a:moveTo>
                    <a:pt x="9695" y="1"/>
                  </a:moveTo>
                  <a:cubicBezTo>
                    <a:pt x="9580" y="1"/>
                    <a:pt x="9448" y="39"/>
                    <a:pt x="9307" y="119"/>
                  </a:cubicBezTo>
                  <a:lnTo>
                    <a:pt x="834" y="5023"/>
                  </a:lnTo>
                  <a:cubicBezTo>
                    <a:pt x="367" y="5323"/>
                    <a:pt x="34" y="5857"/>
                    <a:pt x="0" y="6424"/>
                  </a:cubicBezTo>
                  <a:cubicBezTo>
                    <a:pt x="0" y="6764"/>
                    <a:pt x="170" y="6950"/>
                    <a:pt x="426" y="6950"/>
                  </a:cubicBezTo>
                  <a:cubicBezTo>
                    <a:pt x="546" y="6950"/>
                    <a:pt x="685" y="6909"/>
                    <a:pt x="834" y="6824"/>
                  </a:cubicBezTo>
                  <a:lnTo>
                    <a:pt x="9307" y="1954"/>
                  </a:lnTo>
                  <a:cubicBezTo>
                    <a:pt x="9807" y="1620"/>
                    <a:pt x="10108" y="1120"/>
                    <a:pt x="10141" y="553"/>
                  </a:cubicBezTo>
                  <a:cubicBezTo>
                    <a:pt x="10141" y="204"/>
                    <a:pt x="9962" y="1"/>
                    <a:pt x="96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3"/>
            <p:cNvSpPr/>
            <p:nvPr/>
          </p:nvSpPr>
          <p:spPr>
            <a:xfrm>
              <a:off x="2239275" y="625050"/>
              <a:ext cx="1501925" cy="868150"/>
            </a:xfrm>
            <a:custGeom>
              <a:rect b="b" l="l" r="r" t="t"/>
              <a:pathLst>
                <a:path extrusionOk="0" h="34726" w="60077">
                  <a:moveTo>
                    <a:pt x="60068" y="4238"/>
                  </a:moveTo>
                  <a:cubicBezTo>
                    <a:pt x="60071" y="4260"/>
                    <a:pt x="60074" y="4282"/>
                    <a:pt x="60077" y="4304"/>
                  </a:cubicBezTo>
                  <a:cubicBezTo>
                    <a:pt x="60074" y="4281"/>
                    <a:pt x="60071" y="4259"/>
                    <a:pt x="60068" y="4238"/>
                  </a:cubicBezTo>
                  <a:close/>
                  <a:moveTo>
                    <a:pt x="54623" y="1"/>
                  </a:moveTo>
                  <a:cubicBezTo>
                    <a:pt x="54022" y="1"/>
                    <a:pt x="53422" y="134"/>
                    <a:pt x="52871" y="401"/>
                  </a:cubicBezTo>
                  <a:lnTo>
                    <a:pt x="1235" y="30222"/>
                  </a:lnTo>
                  <a:cubicBezTo>
                    <a:pt x="701" y="30556"/>
                    <a:pt x="301" y="30990"/>
                    <a:pt x="0" y="31557"/>
                  </a:cubicBezTo>
                  <a:lnTo>
                    <a:pt x="5471" y="34726"/>
                  </a:lnTo>
                  <a:cubicBezTo>
                    <a:pt x="5771" y="34192"/>
                    <a:pt x="6205" y="33725"/>
                    <a:pt x="6705" y="33425"/>
                  </a:cubicBezTo>
                  <a:lnTo>
                    <a:pt x="58375" y="3603"/>
                  </a:lnTo>
                  <a:cubicBezTo>
                    <a:pt x="58658" y="3429"/>
                    <a:pt x="58927" y="3347"/>
                    <a:pt x="59164" y="3347"/>
                  </a:cubicBezTo>
                  <a:cubicBezTo>
                    <a:pt x="59636" y="3347"/>
                    <a:pt x="59983" y="3672"/>
                    <a:pt x="60068" y="4238"/>
                  </a:cubicBezTo>
                  <a:lnTo>
                    <a:pt x="60068" y="4238"/>
                  </a:lnTo>
                  <a:cubicBezTo>
                    <a:pt x="59918" y="3163"/>
                    <a:pt x="59291" y="2190"/>
                    <a:pt x="58375" y="1569"/>
                  </a:cubicBezTo>
                  <a:lnTo>
                    <a:pt x="56374" y="401"/>
                  </a:lnTo>
                  <a:cubicBezTo>
                    <a:pt x="55824" y="134"/>
                    <a:pt x="55223" y="1"/>
                    <a:pt x="5462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3"/>
            <p:cNvSpPr/>
            <p:nvPr/>
          </p:nvSpPr>
          <p:spPr>
            <a:xfrm>
              <a:off x="2239275" y="625050"/>
              <a:ext cx="1501925" cy="868150"/>
            </a:xfrm>
            <a:custGeom>
              <a:rect b="b" l="l" r="r" t="t"/>
              <a:pathLst>
                <a:path extrusionOk="0" h="34726" w="60077">
                  <a:moveTo>
                    <a:pt x="60068" y="4238"/>
                  </a:moveTo>
                  <a:cubicBezTo>
                    <a:pt x="60071" y="4260"/>
                    <a:pt x="60074" y="4282"/>
                    <a:pt x="60077" y="4304"/>
                  </a:cubicBezTo>
                  <a:cubicBezTo>
                    <a:pt x="60074" y="4281"/>
                    <a:pt x="60071" y="4259"/>
                    <a:pt x="60068" y="4238"/>
                  </a:cubicBezTo>
                  <a:close/>
                  <a:moveTo>
                    <a:pt x="54623" y="1"/>
                  </a:moveTo>
                  <a:cubicBezTo>
                    <a:pt x="54022" y="1"/>
                    <a:pt x="53422" y="134"/>
                    <a:pt x="52871" y="401"/>
                  </a:cubicBezTo>
                  <a:lnTo>
                    <a:pt x="1235" y="30222"/>
                  </a:lnTo>
                  <a:cubicBezTo>
                    <a:pt x="701" y="30556"/>
                    <a:pt x="301" y="30990"/>
                    <a:pt x="0" y="31557"/>
                  </a:cubicBezTo>
                  <a:lnTo>
                    <a:pt x="5471" y="34726"/>
                  </a:lnTo>
                  <a:cubicBezTo>
                    <a:pt x="5771" y="34192"/>
                    <a:pt x="6205" y="33725"/>
                    <a:pt x="6705" y="33425"/>
                  </a:cubicBezTo>
                  <a:lnTo>
                    <a:pt x="58375" y="3603"/>
                  </a:lnTo>
                  <a:cubicBezTo>
                    <a:pt x="58658" y="3429"/>
                    <a:pt x="58927" y="3347"/>
                    <a:pt x="59164" y="3347"/>
                  </a:cubicBezTo>
                  <a:cubicBezTo>
                    <a:pt x="59636" y="3347"/>
                    <a:pt x="59983" y="3672"/>
                    <a:pt x="60068" y="4238"/>
                  </a:cubicBezTo>
                  <a:lnTo>
                    <a:pt x="60068" y="4238"/>
                  </a:lnTo>
                  <a:cubicBezTo>
                    <a:pt x="59918" y="3163"/>
                    <a:pt x="59291" y="2190"/>
                    <a:pt x="58375" y="1569"/>
                  </a:cubicBezTo>
                  <a:lnTo>
                    <a:pt x="56374" y="401"/>
                  </a:lnTo>
                  <a:cubicBezTo>
                    <a:pt x="55824" y="134"/>
                    <a:pt x="55223" y="1"/>
                    <a:pt x="5462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3"/>
            <p:cNvSpPr/>
            <p:nvPr/>
          </p:nvSpPr>
          <p:spPr>
            <a:xfrm>
              <a:off x="3350900" y="697175"/>
              <a:ext cx="200175" cy="133775"/>
            </a:xfrm>
            <a:custGeom>
              <a:rect b="b" l="l" r="r" t="t"/>
              <a:pathLst>
                <a:path extrusionOk="0" h="5351" w="8007">
                  <a:moveTo>
                    <a:pt x="6848" y="0"/>
                  </a:moveTo>
                  <a:cubicBezTo>
                    <a:pt x="6533" y="0"/>
                    <a:pt x="6221" y="76"/>
                    <a:pt x="5938" y="218"/>
                  </a:cubicBezTo>
                  <a:lnTo>
                    <a:pt x="401" y="3420"/>
                  </a:lnTo>
                  <a:cubicBezTo>
                    <a:pt x="167" y="3520"/>
                    <a:pt x="34" y="3720"/>
                    <a:pt x="0" y="3954"/>
                  </a:cubicBezTo>
                  <a:lnTo>
                    <a:pt x="0" y="4688"/>
                  </a:lnTo>
                  <a:cubicBezTo>
                    <a:pt x="0" y="4888"/>
                    <a:pt x="134" y="5088"/>
                    <a:pt x="334" y="5155"/>
                  </a:cubicBezTo>
                  <a:cubicBezTo>
                    <a:pt x="609" y="5284"/>
                    <a:pt x="900" y="5351"/>
                    <a:pt x="1188" y="5351"/>
                  </a:cubicBezTo>
                  <a:cubicBezTo>
                    <a:pt x="1493" y="5351"/>
                    <a:pt x="1794" y="5276"/>
                    <a:pt x="2069" y="5121"/>
                  </a:cubicBezTo>
                  <a:lnTo>
                    <a:pt x="7606" y="1919"/>
                  </a:lnTo>
                  <a:cubicBezTo>
                    <a:pt x="7839" y="1852"/>
                    <a:pt x="7973" y="1619"/>
                    <a:pt x="8006" y="1419"/>
                  </a:cubicBezTo>
                  <a:lnTo>
                    <a:pt x="8006" y="652"/>
                  </a:lnTo>
                  <a:cubicBezTo>
                    <a:pt x="7973" y="451"/>
                    <a:pt x="7839" y="285"/>
                    <a:pt x="7673" y="185"/>
                  </a:cubicBezTo>
                  <a:cubicBezTo>
                    <a:pt x="7407" y="59"/>
                    <a:pt x="7126" y="0"/>
                    <a:pt x="68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3"/>
            <p:cNvSpPr/>
            <p:nvPr/>
          </p:nvSpPr>
          <p:spPr>
            <a:xfrm>
              <a:off x="3350900" y="697175"/>
              <a:ext cx="200175" cy="133775"/>
            </a:xfrm>
            <a:custGeom>
              <a:rect b="b" l="l" r="r" t="t"/>
              <a:pathLst>
                <a:path extrusionOk="0" h="5351" w="8007">
                  <a:moveTo>
                    <a:pt x="6848" y="0"/>
                  </a:moveTo>
                  <a:cubicBezTo>
                    <a:pt x="6533" y="0"/>
                    <a:pt x="6221" y="76"/>
                    <a:pt x="5938" y="218"/>
                  </a:cubicBezTo>
                  <a:lnTo>
                    <a:pt x="401" y="3420"/>
                  </a:lnTo>
                  <a:cubicBezTo>
                    <a:pt x="167" y="3520"/>
                    <a:pt x="34" y="3720"/>
                    <a:pt x="0" y="3954"/>
                  </a:cubicBezTo>
                  <a:lnTo>
                    <a:pt x="0" y="4688"/>
                  </a:lnTo>
                  <a:cubicBezTo>
                    <a:pt x="0" y="4888"/>
                    <a:pt x="134" y="5088"/>
                    <a:pt x="334" y="5155"/>
                  </a:cubicBezTo>
                  <a:cubicBezTo>
                    <a:pt x="609" y="5284"/>
                    <a:pt x="900" y="5351"/>
                    <a:pt x="1188" y="5351"/>
                  </a:cubicBezTo>
                  <a:cubicBezTo>
                    <a:pt x="1493" y="5351"/>
                    <a:pt x="1794" y="5276"/>
                    <a:pt x="2069" y="5121"/>
                  </a:cubicBezTo>
                  <a:lnTo>
                    <a:pt x="7606" y="1919"/>
                  </a:lnTo>
                  <a:cubicBezTo>
                    <a:pt x="7839" y="1852"/>
                    <a:pt x="7973" y="1619"/>
                    <a:pt x="8006" y="1419"/>
                  </a:cubicBezTo>
                  <a:lnTo>
                    <a:pt x="8006" y="652"/>
                  </a:lnTo>
                  <a:cubicBezTo>
                    <a:pt x="7973" y="451"/>
                    <a:pt x="7839" y="285"/>
                    <a:pt x="7673" y="185"/>
                  </a:cubicBezTo>
                  <a:cubicBezTo>
                    <a:pt x="7407" y="59"/>
                    <a:pt x="7126" y="0"/>
                    <a:pt x="684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3"/>
            <p:cNvSpPr/>
            <p:nvPr/>
          </p:nvSpPr>
          <p:spPr>
            <a:xfrm>
              <a:off x="3347550" y="697175"/>
              <a:ext cx="206850" cy="115450"/>
            </a:xfrm>
            <a:custGeom>
              <a:rect b="b" l="l" r="r" t="t"/>
              <a:pathLst>
                <a:path extrusionOk="0" h="4618" w="8274">
                  <a:moveTo>
                    <a:pt x="6982" y="0"/>
                  </a:moveTo>
                  <a:cubicBezTo>
                    <a:pt x="6667" y="0"/>
                    <a:pt x="6355" y="76"/>
                    <a:pt x="6072" y="218"/>
                  </a:cubicBezTo>
                  <a:lnTo>
                    <a:pt x="535" y="3420"/>
                  </a:lnTo>
                  <a:cubicBezTo>
                    <a:pt x="34" y="3720"/>
                    <a:pt x="1" y="4154"/>
                    <a:pt x="468" y="4421"/>
                  </a:cubicBezTo>
                  <a:cubicBezTo>
                    <a:pt x="743" y="4550"/>
                    <a:pt x="1034" y="4617"/>
                    <a:pt x="1322" y="4617"/>
                  </a:cubicBezTo>
                  <a:cubicBezTo>
                    <a:pt x="1627" y="4617"/>
                    <a:pt x="1928" y="4542"/>
                    <a:pt x="2203" y="4388"/>
                  </a:cubicBezTo>
                  <a:lnTo>
                    <a:pt x="7740" y="1219"/>
                  </a:lnTo>
                  <a:cubicBezTo>
                    <a:pt x="8240" y="918"/>
                    <a:pt x="8274" y="451"/>
                    <a:pt x="7807" y="185"/>
                  </a:cubicBezTo>
                  <a:cubicBezTo>
                    <a:pt x="7541" y="59"/>
                    <a:pt x="7260" y="0"/>
                    <a:pt x="698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3"/>
            <p:cNvSpPr/>
            <p:nvPr/>
          </p:nvSpPr>
          <p:spPr>
            <a:xfrm>
              <a:off x="3347550" y="697175"/>
              <a:ext cx="206850" cy="115450"/>
            </a:xfrm>
            <a:custGeom>
              <a:rect b="b" l="l" r="r" t="t"/>
              <a:pathLst>
                <a:path extrusionOk="0" h="4618" w="8274">
                  <a:moveTo>
                    <a:pt x="6982" y="0"/>
                  </a:moveTo>
                  <a:cubicBezTo>
                    <a:pt x="6667" y="0"/>
                    <a:pt x="6355" y="76"/>
                    <a:pt x="6072" y="218"/>
                  </a:cubicBezTo>
                  <a:lnTo>
                    <a:pt x="535" y="3420"/>
                  </a:lnTo>
                  <a:cubicBezTo>
                    <a:pt x="34" y="3720"/>
                    <a:pt x="1" y="4154"/>
                    <a:pt x="468" y="4421"/>
                  </a:cubicBezTo>
                  <a:cubicBezTo>
                    <a:pt x="743" y="4550"/>
                    <a:pt x="1034" y="4617"/>
                    <a:pt x="1322" y="4617"/>
                  </a:cubicBezTo>
                  <a:cubicBezTo>
                    <a:pt x="1627" y="4617"/>
                    <a:pt x="1928" y="4542"/>
                    <a:pt x="2203" y="4388"/>
                  </a:cubicBezTo>
                  <a:lnTo>
                    <a:pt x="7740" y="1219"/>
                  </a:lnTo>
                  <a:cubicBezTo>
                    <a:pt x="8240" y="918"/>
                    <a:pt x="8274" y="451"/>
                    <a:pt x="7807" y="185"/>
                  </a:cubicBezTo>
                  <a:cubicBezTo>
                    <a:pt x="7541" y="59"/>
                    <a:pt x="7260" y="0"/>
                    <a:pt x="69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p:nvPr/>
          </p:nvSpPr>
          <p:spPr>
            <a:xfrm>
              <a:off x="2254275" y="1874025"/>
              <a:ext cx="59250" cy="405600"/>
            </a:xfrm>
            <a:custGeom>
              <a:rect b="b" l="l" r="r" t="t"/>
              <a:pathLst>
                <a:path extrusionOk="0" h="16224" w="2370">
                  <a:moveTo>
                    <a:pt x="1160" y="0"/>
                  </a:moveTo>
                  <a:cubicBezTo>
                    <a:pt x="1073" y="0"/>
                    <a:pt x="984" y="17"/>
                    <a:pt x="901" y="44"/>
                  </a:cubicBezTo>
                  <a:cubicBezTo>
                    <a:pt x="801" y="111"/>
                    <a:pt x="401" y="344"/>
                    <a:pt x="268" y="411"/>
                  </a:cubicBezTo>
                  <a:cubicBezTo>
                    <a:pt x="101" y="545"/>
                    <a:pt x="1" y="778"/>
                    <a:pt x="34" y="1012"/>
                  </a:cubicBezTo>
                  <a:lnTo>
                    <a:pt x="34" y="14588"/>
                  </a:lnTo>
                  <a:cubicBezTo>
                    <a:pt x="34" y="15188"/>
                    <a:pt x="334" y="15755"/>
                    <a:pt x="868" y="16122"/>
                  </a:cubicBezTo>
                  <a:cubicBezTo>
                    <a:pt x="954" y="16187"/>
                    <a:pt x="1082" y="16224"/>
                    <a:pt x="1207" y="16224"/>
                  </a:cubicBezTo>
                  <a:cubicBezTo>
                    <a:pt x="1275" y="16224"/>
                    <a:pt x="1343" y="16213"/>
                    <a:pt x="1402" y="16189"/>
                  </a:cubicBezTo>
                  <a:cubicBezTo>
                    <a:pt x="1535" y="16122"/>
                    <a:pt x="1969" y="15856"/>
                    <a:pt x="2069" y="15789"/>
                  </a:cubicBezTo>
                  <a:cubicBezTo>
                    <a:pt x="2269" y="15655"/>
                    <a:pt x="2369" y="15422"/>
                    <a:pt x="2336" y="15188"/>
                  </a:cubicBezTo>
                  <a:lnTo>
                    <a:pt x="2336" y="1645"/>
                  </a:lnTo>
                  <a:cubicBezTo>
                    <a:pt x="2302" y="1012"/>
                    <a:pt x="2002" y="444"/>
                    <a:pt x="1502" y="111"/>
                  </a:cubicBezTo>
                  <a:cubicBezTo>
                    <a:pt x="1404" y="33"/>
                    <a:pt x="1284" y="0"/>
                    <a:pt x="116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3"/>
            <p:cNvSpPr/>
            <p:nvPr/>
          </p:nvSpPr>
          <p:spPr>
            <a:xfrm>
              <a:off x="2254275" y="1874025"/>
              <a:ext cx="59250" cy="405600"/>
            </a:xfrm>
            <a:custGeom>
              <a:rect b="b" l="l" r="r" t="t"/>
              <a:pathLst>
                <a:path extrusionOk="0" h="16224" w="2370">
                  <a:moveTo>
                    <a:pt x="1160" y="0"/>
                  </a:moveTo>
                  <a:cubicBezTo>
                    <a:pt x="1073" y="0"/>
                    <a:pt x="984" y="17"/>
                    <a:pt x="901" y="44"/>
                  </a:cubicBezTo>
                  <a:cubicBezTo>
                    <a:pt x="801" y="111"/>
                    <a:pt x="401" y="344"/>
                    <a:pt x="268" y="411"/>
                  </a:cubicBezTo>
                  <a:cubicBezTo>
                    <a:pt x="101" y="545"/>
                    <a:pt x="1" y="778"/>
                    <a:pt x="34" y="1012"/>
                  </a:cubicBezTo>
                  <a:lnTo>
                    <a:pt x="34" y="14588"/>
                  </a:lnTo>
                  <a:cubicBezTo>
                    <a:pt x="34" y="15188"/>
                    <a:pt x="334" y="15755"/>
                    <a:pt x="868" y="16122"/>
                  </a:cubicBezTo>
                  <a:cubicBezTo>
                    <a:pt x="954" y="16187"/>
                    <a:pt x="1082" y="16224"/>
                    <a:pt x="1207" y="16224"/>
                  </a:cubicBezTo>
                  <a:cubicBezTo>
                    <a:pt x="1275" y="16224"/>
                    <a:pt x="1343" y="16213"/>
                    <a:pt x="1402" y="16189"/>
                  </a:cubicBezTo>
                  <a:cubicBezTo>
                    <a:pt x="1535" y="16122"/>
                    <a:pt x="1969" y="15856"/>
                    <a:pt x="2069" y="15789"/>
                  </a:cubicBezTo>
                  <a:cubicBezTo>
                    <a:pt x="2269" y="15655"/>
                    <a:pt x="2369" y="15422"/>
                    <a:pt x="2336" y="15188"/>
                  </a:cubicBezTo>
                  <a:lnTo>
                    <a:pt x="2336" y="1645"/>
                  </a:lnTo>
                  <a:cubicBezTo>
                    <a:pt x="2302" y="1012"/>
                    <a:pt x="2002" y="444"/>
                    <a:pt x="1502" y="111"/>
                  </a:cubicBezTo>
                  <a:cubicBezTo>
                    <a:pt x="1404" y="33"/>
                    <a:pt x="1284" y="0"/>
                    <a:pt x="11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3"/>
            <p:cNvSpPr/>
            <p:nvPr/>
          </p:nvSpPr>
          <p:spPr>
            <a:xfrm>
              <a:off x="2255125" y="1882850"/>
              <a:ext cx="41700" cy="396850"/>
            </a:xfrm>
            <a:custGeom>
              <a:rect b="b" l="l" r="r" t="t"/>
              <a:pathLst>
                <a:path extrusionOk="0" h="15874" w="1668">
                  <a:moveTo>
                    <a:pt x="467" y="0"/>
                  </a:moveTo>
                  <a:cubicBezTo>
                    <a:pt x="188" y="0"/>
                    <a:pt x="0" y="252"/>
                    <a:pt x="0" y="659"/>
                  </a:cubicBezTo>
                  <a:lnTo>
                    <a:pt x="0" y="14235"/>
                  </a:lnTo>
                  <a:cubicBezTo>
                    <a:pt x="33" y="14835"/>
                    <a:pt x="334" y="15402"/>
                    <a:pt x="834" y="15769"/>
                  </a:cubicBezTo>
                  <a:cubicBezTo>
                    <a:pt x="958" y="15840"/>
                    <a:pt x="1075" y="15873"/>
                    <a:pt x="1180" y="15873"/>
                  </a:cubicBezTo>
                  <a:cubicBezTo>
                    <a:pt x="1470" y="15873"/>
                    <a:pt x="1668" y="15619"/>
                    <a:pt x="1668" y="15202"/>
                  </a:cubicBezTo>
                  <a:lnTo>
                    <a:pt x="1668" y="1659"/>
                  </a:lnTo>
                  <a:cubicBezTo>
                    <a:pt x="1635" y="1025"/>
                    <a:pt x="1334" y="458"/>
                    <a:pt x="834" y="125"/>
                  </a:cubicBezTo>
                  <a:cubicBezTo>
                    <a:pt x="702" y="40"/>
                    <a:pt x="577" y="0"/>
                    <a:pt x="4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3"/>
            <p:cNvSpPr/>
            <p:nvPr/>
          </p:nvSpPr>
          <p:spPr>
            <a:xfrm>
              <a:off x="2255125" y="1882850"/>
              <a:ext cx="41700" cy="396850"/>
            </a:xfrm>
            <a:custGeom>
              <a:rect b="b" l="l" r="r" t="t"/>
              <a:pathLst>
                <a:path extrusionOk="0" h="15874" w="1668">
                  <a:moveTo>
                    <a:pt x="467" y="0"/>
                  </a:moveTo>
                  <a:cubicBezTo>
                    <a:pt x="188" y="0"/>
                    <a:pt x="0" y="252"/>
                    <a:pt x="0" y="659"/>
                  </a:cubicBezTo>
                  <a:lnTo>
                    <a:pt x="0" y="14235"/>
                  </a:lnTo>
                  <a:cubicBezTo>
                    <a:pt x="33" y="14835"/>
                    <a:pt x="334" y="15402"/>
                    <a:pt x="834" y="15769"/>
                  </a:cubicBezTo>
                  <a:cubicBezTo>
                    <a:pt x="958" y="15840"/>
                    <a:pt x="1075" y="15873"/>
                    <a:pt x="1180" y="15873"/>
                  </a:cubicBezTo>
                  <a:cubicBezTo>
                    <a:pt x="1470" y="15873"/>
                    <a:pt x="1668" y="15619"/>
                    <a:pt x="1668" y="15202"/>
                  </a:cubicBezTo>
                  <a:lnTo>
                    <a:pt x="1668" y="1659"/>
                  </a:lnTo>
                  <a:cubicBezTo>
                    <a:pt x="1635" y="1025"/>
                    <a:pt x="1334" y="458"/>
                    <a:pt x="834" y="125"/>
                  </a:cubicBezTo>
                  <a:cubicBezTo>
                    <a:pt x="702" y="40"/>
                    <a:pt x="577" y="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3"/>
            <p:cNvSpPr/>
            <p:nvPr/>
          </p:nvSpPr>
          <p:spPr>
            <a:xfrm>
              <a:off x="2254275" y="2327675"/>
              <a:ext cx="59250" cy="226550"/>
            </a:xfrm>
            <a:custGeom>
              <a:rect b="b" l="l" r="r" t="t"/>
              <a:pathLst>
                <a:path extrusionOk="0" h="9062" w="2370">
                  <a:moveTo>
                    <a:pt x="1160" y="1"/>
                  </a:moveTo>
                  <a:cubicBezTo>
                    <a:pt x="1073" y="1"/>
                    <a:pt x="984" y="17"/>
                    <a:pt x="901" y="45"/>
                  </a:cubicBezTo>
                  <a:lnTo>
                    <a:pt x="268" y="411"/>
                  </a:lnTo>
                  <a:cubicBezTo>
                    <a:pt x="101" y="578"/>
                    <a:pt x="1" y="778"/>
                    <a:pt x="34" y="1012"/>
                  </a:cubicBezTo>
                  <a:lnTo>
                    <a:pt x="34" y="7416"/>
                  </a:lnTo>
                  <a:cubicBezTo>
                    <a:pt x="34" y="8050"/>
                    <a:pt x="334" y="8617"/>
                    <a:pt x="868" y="8951"/>
                  </a:cubicBezTo>
                  <a:cubicBezTo>
                    <a:pt x="946" y="9029"/>
                    <a:pt x="1059" y="9061"/>
                    <a:pt x="1172" y="9061"/>
                  </a:cubicBezTo>
                  <a:cubicBezTo>
                    <a:pt x="1252" y="9061"/>
                    <a:pt x="1333" y="9045"/>
                    <a:pt x="1402" y="9018"/>
                  </a:cubicBezTo>
                  <a:cubicBezTo>
                    <a:pt x="1535" y="8951"/>
                    <a:pt x="1969" y="8684"/>
                    <a:pt x="2069" y="8617"/>
                  </a:cubicBezTo>
                  <a:cubicBezTo>
                    <a:pt x="2269" y="8484"/>
                    <a:pt x="2369" y="8250"/>
                    <a:pt x="2336" y="8017"/>
                  </a:cubicBezTo>
                  <a:lnTo>
                    <a:pt x="2336" y="1646"/>
                  </a:lnTo>
                  <a:cubicBezTo>
                    <a:pt x="2302" y="1012"/>
                    <a:pt x="2002" y="445"/>
                    <a:pt x="1502" y="111"/>
                  </a:cubicBezTo>
                  <a:cubicBezTo>
                    <a:pt x="1404" y="33"/>
                    <a:pt x="1284" y="1"/>
                    <a:pt x="116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3"/>
            <p:cNvSpPr/>
            <p:nvPr/>
          </p:nvSpPr>
          <p:spPr>
            <a:xfrm>
              <a:off x="2254275" y="2327675"/>
              <a:ext cx="59250" cy="226550"/>
            </a:xfrm>
            <a:custGeom>
              <a:rect b="b" l="l" r="r" t="t"/>
              <a:pathLst>
                <a:path extrusionOk="0" h="9062" w="2370">
                  <a:moveTo>
                    <a:pt x="1160" y="1"/>
                  </a:moveTo>
                  <a:cubicBezTo>
                    <a:pt x="1073" y="1"/>
                    <a:pt x="984" y="17"/>
                    <a:pt x="901" y="45"/>
                  </a:cubicBezTo>
                  <a:lnTo>
                    <a:pt x="268" y="411"/>
                  </a:lnTo>
                  <a:cubicBezTo>
                    <a:pt x="101" y="578"/>
                    <a:pt x="1" y="778"/>
                    <a:pt x="34" y="1012"/>
                  </a:cubicBezTo>
                  <a:lnTo>
                    <a:pt x="34" y="7416"/>
                  </a:lnTo>
                  <a:cubicBezTo>
                    <a:pt x="34" y="8050"/>
                    <a:pt x="334" y="8617"/>
                    <a:pt x="868" y="8951"/>
                  </a:cubicBezTo>
                  <a:cubicBezTo>
                    <a:pt x="946" y="9029"/>
                    <a:pt x="1059" y="9061"/>
                    <a:pt x="1172" y="9061"/>
                  </a:cubicBezTo>
                  <a:cubicBezTo>
                    <a:pt x="1252" y="9061"/>
                    <a:pt x="1333" y="9045"/>
                    <a:pt x="1402" y="9018"/>
                  </a:cubicBezTo>
                  <a:cubicBezTo>
                    <a:pt x="1535" y="8951"/>
                    <a:pt x="1969" y="8684"/>
                    <a:pt x="2069" y="8617"/>
                  </a:cubicBezTo>
                  <a:cubicBezTo>
                    <a:pt x="2269" y="8484"/>
                    <a:pt x="2369" y="8250"/>
                    <a:pt x="2336" y="8017"/>
                  </a:cubicBezTo>
                  <a:lnTo>
                    <a:pt x="2336" y="1646"/>
                  </a:lnTo>
                  <a:cubicBezTo>
                    <a:pt x="2302" y="1012"/>
                    <a:pt x="2002" y="445"/>
                    <a:pt x="1502" y="111"/>
                  </a:cubicBezTo>
                  <a:cubicBezTo>
                    <a:pt x="1404" y="33"/>
                    <a:pt x="1284" y="1"/>
                    <a:pt x="11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3"/>
            <p:cNvSpPr/>
            <p:nvPr/>
          </p:nvSpPr>
          <p:spPr>
            <a:xfrm>
              <a:off x="2255125" y="2336500"/>
              <a:ext cx="41700" cy="217700"/>
            </a:xfrm>
            <a:custGeom>
              <a:rect b="b" l="l" r="r" t="t"/>
              <a:pathLst>
                <a:path extrusionOk="0" h="8708" w="1668">
                  <a:moveTo>
                    <a:pt x="467" y="0"/>
                  </a:moveTo>
                  <a:cubicBezTo>
                    <a:pt x="188" y="0"/>
                    <a:pt x="0" y="253"/>
                    <a:pt x="0" y="659"/>
                  </a:cubicBezTo>
                  <a:lnTo>
                    <a:pt x="0" y="7063"/>
                  </a:lnTo>
                  <a:cubicBezTo>
                    <a:pt x="33" y="7697"/>
                    <a:pt x="334" y="8264"/>
                    <a:pt x="834" y="8598"/>
                  </a:cubicBezTo>
                  <a:cubicBezTo>
                    <a:pt x="963" y="8672"/>
                    <a:pt x="1085" y="8707"/>
                    <a:pt x="1193" y="8707"/>
                  </a:cubicBezTo>
                  <a:cubicBezTo>
                    <a:pt x="1476" y="8707"/>
                    <a:pt x="1668" y="8465"/>
                    <a:pt x="1668" y="8031"/>
                  </a:cubicBezTo>
                  <a:lnTo>
                    <a:pt x="1668" y="1660"/>
                  </a:lnTo>
                  <a:cubicBezTo>
                    <a:pt x="1635" y="1026"/>
                    <a:pt x="1334" y="459"/>
                    <a:pt x="834" y="125"/>
                  </a:cubicBezTo>
                  <a:cubicBezTo>
                    <a:pt x="702" y="40"/>
                    <a:pt x="577" y="0"/>
                    <a:pt x="46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3"/>
            <p:cNvSpPr/>
            <p:nvPr/>
          </p:nvSpPr>
          <p:spPr>
            <a:xfrm>
              <a:off x="2255125" y="2336500"/>
              <a:ext cx="41700" cy="217700"/>
            </a:xfrm>
            <a:custGeom>
              <a:rect b="b" l="l" r="r" t="t"/>
              <a:pathLst>
                <a:path extrusionOk="0" h="8708" w="1668">
                  <a:moveTo>
                    <a:pt x="467" y="0"/>
                  </a:moveTo>
                  <a:cubicBezTo>
                    <a:pt x="188" y="0"/>
                    <a:pt x="0" y="253"/>
                    <a:pt x="0" y="659"/>
                  </a:cubicBezTo>
                  <a:lnTo>
                    <a:pt x="0" y="7063"/>
                  </a:lnTo>
                  <a:cubicBezTo>
                    <a:pt x="33" y="7697"/>
                    <a:pt x="334" y="8264"/>
                    <a:pt x="834" y="8598"/>
                  </a:cubicBezTo>
                  <a:cubicBezTo>
                    <a:pt x="963" y="8672"/>
                    <a:pt x="1085" y="8707"/>
                    <a:pt x="1193" y="8707"/>
                  </a:cubicBezTo>
                  <a:cubicBezTo>
                    <a:pt x="1476" y="8707"/>
                    <a:pt x="1668" y="8465"/>
                    <a:pt x="1668" y="8031"/>
                  </a:cubicBezTo>
                  <a:lnTo>
                    <a:pt x="1668" y="1660"/>
                  </a:lnTo>
                  <a:cubicBezTo>
                    <a:pt x="1635" y="1026"/>
                    <a:pt x="1334" y="459"/>
                    <a:pt x="834" y="125"/>
                  </a:cubicBezTo>
                  <a:cubicBezTo>
                    <a:pt x="702" y="40"/>
                    <a:pt x="577" y="0"/>
                    <a:pt x="4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3"/>
            <p:cNvSpPr/>
            <p:nvPr/>
          </p:nvSpPr>
          <p:spPr>
            <a:xfrm>
              <a:off x="2567000" y="1071725"/>
              <a:ext cx="1316800" cy="3327300"/>
            </a:xfrm>
            <a:custGeom>
              <a:rect b="b" l="l" r="r" t="t"/>
              <a:pathLst>
                <a:path extrusionOk="0" h="133092" w="52672">
                  <a:moveTo>
                    <a:pt x="49839" y="1"/>
                  </a:moveTo>
                  <a:cubicBezTo>
                    <a:pt x="49476" y="1"/>
                    <a:pt x="49111" y="84"/>
                    <a:pt x="48769" y="247"/>
                  </a:cubicBezTo>
                  <a:lnTo>
                    <a:pt x="1068" y="27766"/>
                  </a:lnTo>
                  <a:cubicBezTo>
                    <a:pt x="434" y="28200"/>
                    <a:pt x="34" y="28867"/>
                    <a:pt x="1" y="29634"/>
                  </a:cubicBezTo>
                  <a:lnTo>
                    <a:pt x="1" y="130607"/>
                  </a:lnTo>
                  <a:cubicBezTo>
                    <a:pt x="34" y="131341"/>
                    <a:pt x="434" y="132041"/>
                    <a:pt x="1068" y="132441"/>
                  </a:cubicBezTo>
                  <a:lnTo>
                    <a:pt x="1735" y="132842"/>
                  </a:lnTo>
                  <a:cubicBezTo>
                    <a:pt x="2069" y="133008"/>
                    <a:pt x="2436" y="133092"/>
                    <a:pt x="2803" y="133092"/>
                  </a:cubicBezTo>
                  <a:cubicBezTo>
                    <a:pt x="3170" y="133092"/>
                    <a:pt x="3537" y="133008"/>
                    <a:pt x="3870" y="132842"/>
                  </a:cubicBezTo>
                  <a:lnTo>
                    <a:pt x="51604" y="105289"/>
                  </a:lnTo>
                  <a:cubicBezTo>
                    <a:pt x="52238" y="104855"/>
                    <a:pt x="52638" y="104188"/>
                    <a:pt x="52672" y="103421"/>
                  </a:cubicBezTo>
                  <a:lnTo>
                    <a:pt x="52672" y="2515"/>
                  </a:lnTo>
                  <a:cubicBezTo>
                    <a:pt x="52638" y="1748"/>
                    <a:pt x="52238" y="1081"/>
                    <a:pt x="51604" y="647"/>
                  </a:cubicBezTo>
                  <a:lnTo>
                    <a:pt x="50937" y="280"/>
                  </a:lnTo>
                  <a:cubicBezTo>
                    <a:pt x="50596" y="92"/>
                    <a:pt x="50219" y="1"/>
                    <a:pt x="4983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3"/>
            <p:cNvSpPr/>
            <p:nvPr/>
          </p:nvSpPr>
          <p:spPr>
            <a:xfrm>
              <a:off x="2637050" y="1119725"/>
              <a:ext cx="1247400" cy="3272250"/>
            </a:xfrm>
            <a:custGeom>
              <a:rect b="b" l="l" r="r" t="t"/>
              <a:pathLst>
                <a:path extrusionOk="0" h="130890" w="49896">
                  <a:moveTo>
                    <a:pt x="48890" y="1"/>
                  </a:moveTo>
                  <a:cubicBezTo>
                    <a:pt x="48727" y="1"/>
                    <a:pt x="48560" y="41"/>
                    <a:pt x="48402" y="128"/>
                  </a:cubicBezTo>
                  <a:lnTo>
                    <a:pt x="1502" y="27247"/>
                  </a:lnTo>
                  <a:cubicBezTo>
                    <a:pt x="568" y="27781"/>
                    <a:pt x="1" y="28748"/>
                    <a:pt x="1" y="29816"/>
                  </a:cubicBezTo>
                  <a:lnTo>
                    <a:pt x="1" y="129821"/>
                  </a:lnTo>
                  <a:cubicBezTo>
                    <a:pt x="1" y="130506"/>
                    <a:pt x="335" y="130890"/>
                    <a:pt x="826" y="130890"/>
                  </a:cubicBezTo>
                  <a:cubicBezTo>
                    <a:pt x="1029" y="130890"/>
                    <a:pt x="1258" y="130824"/>
                    <a:pt x="1502" y="130688"/>
                  </a:cubicBezTo>
                  <a:lnTo>
                    <a:pt x="48402" y="103602"/>
                  </a:lnTo>
                  <a:cubicBezTo>
                    <a:pt x="49236" y="103102"/>
                    <a:pt x="49870" y="102501"/>
                    <a:pt x="49870" y="101567"/>
                  </a:cubicBezTo>
                  <a:lnTo>
                    <a:pt x="49870" y="1029"/>
                  </a:lnTo>
                  <a:cubicBezTo>
                    <a:pt x="49895" y="418"/>
                    <a:pt x="49415" y="1"/>
                    <a:pt x="4889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3"/>
            <p:cNvSpPr/>
            <p:nvPr/>
          </p:nvSpPr>
          <p:spPr>
            <a:xfrm>
              <a:off x="2637050" y="1499850"/>
              <a:ext cx="1246750" cy="2891675"/>
            </a:xfrm>
            <a:custGeom>
              <a:rect b="b" l="l" r="r" t="t"/>
              <a:pathLst>
                <a:path extrusionOk="0" h="115667" w="49870">
                  <a:moveTo>
                    <a:pt x="49870" y="0"/>
                  </a:moveTo>
                  <a:lnTo>
                    <a:pt x="1" y="28788"/>
                  </a:lnTo>
                  <a:lnTo>
                    <a:pt x="1" y="114616"/>
                  </a:lnTo>
                  <a:cubicBezTo>
                    <a:pt x="1" y="115274"/>
                    <a:pt x="332" y="115667"/>
                    <a:pt x="807" y="115667"/>
                  </a:cubicBezTo>
                  <a:cubicBezTo>
                    <a:pt x="1007" y="115667"/>
                    <a:pt x="1232" y="115598"/>
                    <a:pt x="1468" y="115450"/>
                  </a:cubicBezTo>
                  <a:lnTo>
                    <a:pt x="48402" y="88397"/>
                  </a:lnTo>
                  <a:cubicBezTo>
                    <a:pt x="49236" y="87897"/>
                    <a:pt x="49870" y="87296"/>
                    <a:pt x="49870" y="86362"/>
                  </a:cubicBezTo>
                  <a:lnTo>
                    <a:pt x="49870"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3"/>
            <p:cNvSpPr/>
            <p:nvPr/>
          </p:nvSpPr>
          <p:spPr>
            <a:xfrm>
              <a:off x="2637050" y="1119575"/>
              <a:ext cx="1246750" cy="3272375"/>
            </a:xfrm>
            <a:custGeom>
              <a:rect b="b" l="l" r="r" t="t"/>
              <a:pathLst>
                <a:path extrusionOk="0" h="130895" w="49870">
                  <a:moveTo>
                    <a:pt x="48902" y="434"/>
                  </a:moveTo>
                  <a:cubicBezTo>
                    <a:pt x="49202" y="434"/>
                    <a:pt x="49469" y="701"/>
                    <a:pt x="49469" y="1035"/>
                  </a:cubicBezTo>
                  <a:lnTo>
                    <a:pt x="49469" y="101573"/>
                  </a:lnTo>
                  <a:cubicBezTo>
                    <a:pt x="49469" y="102207"/>
                    <a:pt x="49069" y="102741"/>
                    <a:pt x="48202" y="103241"/>
                  </a:cubicBezTo>
                  <a:lnTo>
                    <a:pt x="1302" y="130361"/>
                  </a:lnTo>
                  <a:cubicBezTo>
                    <a:pt x="1135" y="130427"/>
                    <a:pt x="1001" y="130494"/>
                    <a:pt x="835" y="130494"/>
                  </a:cubicBezTo>
                  <a:cubicBezTo>
                    <a:pt x="468" y="130494"/>
                    <a:pt x="401" y="130060"/>
                    <a:pt x="401" y="129860"/>
                  </a:cubicBezTo>
                  <a:lnTo>
                    <a:pt x="401" y="29822"/>
                  </a:lnTo>
                  <a:cubicBezTo>
                    <a:pt x="401" y="28888"/>
                    <a:pt x="901" y="28054"/>
                    <a:pt x="1702" y="27620"/>
                  </a:cubicBezTo>
                  <a:lnTo>
                    <a:pt x="48602" y="501"/>
                  </a:lnTo>
                  <a:cubicBezTo>
                    <a:pt x="48669" y="434"/>
                    <a:pt x="48769" y="434"/>
                    <a:pt x="48869" y="434"/>
                  </a:cubicBezTo>
                  <a:close/>
                  <a:moveTo>
                    <a:pt x="48869" y="1"/>
                  </a:moveTo>
                  <a:cubicBezTo>
                    <a:pt x="48702" y="1"/>
                    <a:pt x="48535" y="67"/>
                    <a:pt x="48402" y="134"/>
                  </a:cubicBezTo>
                  <a:lnTo>
                    <a:pt x="1468" y="27253"/>
                  </a:lnTo>
                  <a:cubicBezTo>
                    <a:pt x="568" y="27787"/>
                    <a:pt x="1" y="28754"/>
                    <a:pt x="1" y="29822"/>
                  </a:cubicBezTo>
                  <a:lnTo>
                    <a:pt x="1" y="129827"/>
                  </a:lnTo>
                  <a:cubicBezTo>
                    <a:pt x="1" y="130494"/>
                    <a:pt x="334" y="130894"/>
                    <a:pt x="835" y="130894"/>
                  </a:cubicBezTo>
                  <a:cubicBezTo>
                    <a:pt x="1068" y="130861"/>
                    <a:pt x="1302" y="130794"/>
                    <a:pt x="1502" y="130661"/>
                  </a:cubicBezTo>
                  <a:lnTo>
                    <a:pt x="48402" y="103608"/>
                  </a:lnTo>
                  <a:cubicBezTo>
                    <a:pt x="49236" y="103108"/>
                    <a:pt x="49870" y="102507"/>
                    <a:pt x="49870" y="101573"/>
                  </a:cubicBezTo>
                  <a:lnTo>
                    <a:pt x="49870" y="1035"/>
                  </a:lnTo>
                  <a:cubicBezTo>
                    <a:pt x="49870" y="468"/>
                    <a:pt x="49436" y="34"/>
                    <a:pt x="48902" y="34"/>
                  </a:cubicBezTo>
                  <a:lnTo>
                    <a:pt x="48869"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3"/>
            <p:cNvSpPr/>
            <p:nvPr/>
          </p:nvSpPr>
          <p:spPr>
            <a:xfrm>
              <a:off x="2574500" y="1072450"/>
              <a:ext cx="1309300" cy="756825"/>
            </a:xfrm>
            <a:custGeom>
              <a:rect b="b" l="l" r="r" t="t"/>
              <a:pathLst>
                <a:path extrusionOk="0" h="30273" w="52372">
                  <a:moveTo>
                    <a:pt x="49565" y="1"/>
                  </a:moveTo>
                  <a:cubicBezTo>
                    <a:pt x="49194" y="1"/>
                    <a:pt x="48819" y="84"/>
                    <a:pt x="48469" y="251"/>
                  </a:cubicBezTo>
                  <a:lnTo>
                    <a:pt x="768" y="27771"/>
                  </a:lnTo>
                  <a:cubicBezTo>
                    <a:pt x="435" y="27971"/>
                    <a:pt x="168" y="28271"/>
                    <a:pt x="1" y="28605"/>
                  </a:cubicBezTo>
                  <a:lnTo>
                    <a:pt x="2903" y="30273"/>
                  </a:lnTo>
                  <a:cubicBezTo>
                    <a:pt x="2903" y="30273"/>
                    <a:pt x="2903" y="30273"/>
                    <a:pt x="2903" y="30239"/>
                  </a:cubicBezTo>
                  <a:cubicBezTo>
                    <a:pt x="3170" y="29806"/>
                    <a:pt x="3537" y="29439"/>
                    <a:pt x="4004" y="29172"/>
                  </a:cubicBezTo>
                  <a:lnTo>
                    <a:pt x="50904" y="2086"/>
                  </a:lnTo>
                  <a:cubicBezTo>
                    <a:pt x="51063" y="1985"/>
                    <a:pt x="51235" y="1939"/>
                    <a:pt x="51403" y="1939"/>
                  </a:cubicBezTo>
                  <a:cubicBezTo>
                    <a:pt x="51904" y="1939"/>
                    <a:pt x="52372" y="2345"/>
                    <a:pt x="52372" y="2920"/>
                  </a:cubicBezTo>
                  <a:lnTo>
                    <a:pt x="52372" y="2486"/>
                  </a:lnTo>
                  <a:cubicBezTo>
                    <a:pt x="52338" y="1752"/>
                    <a:pt x="51938" y="1052"/>
                    <a:pt x="51304" y="651"/>
                  </a:cubicBezTo>
                  <a:lnTo>
                    <a:pt x="50637" y="251"/>
                  </a:lnTo>
                  <a:cubicBezTo>
                    <a:pt x="50303" y="84"/>
                    <a:pt x="49937" y="1"/>
                    <a:pt x="49565"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3"/>
            <p:cNvSpPr/>
            <p:nvPr/>
          </p:nvSpPr>
          <p:spPr>
            <a:xfrm>
              <a:off x="2770475" y="2651525"/>
              <a:ext cx="290250" cy="196425"/>
            </a:xfrm>
            <a:custGeom>
              <a:rect b="b" l="l" r="r" t="t"/>
              <a:pathLst>
                <a:path extrusionOk="0" h="7857" w="11610">
                  <a:moveTo>
                    <a:pt x="11125" y="1"/>
                  </a:moveTo>
                  <a:cubicBezTo>
                    <a:pt x="11001" y="1"/>
                    <a:pt x="10859" y="43"/>
                    <a:pt x="10708" y="133"/>
                  </a:cubicBezTo>
                  <a:lnTo>
                    <a:pt x="901" y="5804"/>
                  </a:lnTo>
                  <a:cubicBezTo>
                    <a:pt x="368" y="6104"/>
                    <a:pt x="34" y="6671"/>
                    <a:pt x="1" y="7272"/>
                  </a:cubicBezTo>
                  <a:cubicBezTo>
                    <a:pt x="1" y="7646"/>
                    <a:pt x="198" y="7856"/>
                    <a:pt x="488" y="7856"/>
                  </a:cubicBezTo>
                  <a:cubicBezTo>
                    <a:pt x="612" y="7856"/>
                    <a:pt x="752" y="7818"/>
                    <a:pt x="901" y="7739"/>
                  </a:cubicBezTo>
                  <a:lnTo>
                    <a:pt x="10708" y="2068"/>
                  </a:lnTo>
                  <a:cubicBezTo>
                    <a:pt x="11209" y="1734"/>
                    <a:pt x="11542" y="1201"/>
                    <a:pt x="11609" y="600"/>
                  </a:cubicBezTo>
                  <a:cubicBezTo>
                    <a:pt x="11609" y="227"/>
                    <a:pt x="11414" y="1"/>
                    <a:pt x="111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3"/>
            <p:cNvSpPr/>
            <p:nvPr/>
          </p:nvSpPr>
          <p:spPr>
            <a:xfrm>
              <a:off x="2722125" y="2124300"/>
              <a:ext cx="1107050" cy="641475"/>
            </a:xfrm>
            <a:custGeom>
              <a:rect b="b" l="l" r="r" t="t"/>
              <a:pathLst>
                <a:path extrusionOk="0" h="25659" w="44282">
                  <a:moveTo>
                    <a:pt x="43949" y="0"/>
                  </a:moveTo>
                  <a:cubicBezTo>
                    <a:pt x="43911" y="0"/>
                    <a:pt x="43871" y="12"/>
                    <a:pt x="43831" y="40"/>
                  </a:cubicBezTo>
                  <a:lnTo>
                    <a:pt x="167" y="25258"/>
                  </a:lnTo>
                  <a:cubicBezTo>
                    <a:pt x="33" y="25325"/>
                    <a:pt x="0" y="25459"/>
                    <a:pt x="67" y="25559"/>
                  </a:cubicBezTo>
                  <a:cubicBezTo>
                    <a:pt x="100" y="25625"/>
                    <a:pt x="167" y="25659"/>
                    <a:pt x="267" y="25659"/>
                  </a:cubicBezTo>
                  <a:cubicBezTo>
                    <a:pt x="300" y="25659"/>
                    <a:pt x="334" y="25625"/>
                    <a:pt x="367" y="25625"/>
                  </a:cubicBezTo>
                  <a:lnTo>
                    <a:pt x="44032" y="407"/>
                  </a:lnTo>
                  <a:cubicBezTo>
                    <a:pt x="44281" y="296"/>
                    <a:pt x="44138" y="0"/>
                    <a:pt x="439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3"/>
            <p:cNvSpPr/>
            <p:nvPr/>
          </p:nvSpPr>
          <p:spPr>
            <a:xfrm>
              <a:off x="2722125" y="2318725"/>
              <a:ext cx="1104125" cy="640525"/>
            </a:xfrm>
            <a:custGeom>
              <a:rect b="b" l="l" r="r" t="t"/>
              <a:pathLst>
                <a:path extrusionOk="0" h="25621" w="44165">
                  <a:moveTo>
                    <a:pt x="43944" y="1"/>
                  </a:moveTo>
                  <a:cubicBezTo>
                    <a:pt x="43906" y="1"/>
                    <a:pt x="43867" y="12"/>
                    <a:pt x="43831" y="36"/>
                  </a:cubicBezTo>
                  <a:lnTo>
                    <a:pt x="167" y="25254"/>
                  </a:lnTo>
                  <a:cubicBezTo>
                    <a:pt x="33" y="25287"/>
                    <a:pt x="0" y="25420"/>
                    <a:pt x="67" y="25521"/>
                  </a:cubicBezTo>
                  <a:cubicBezTo>
                    <a:pt x="100" y="25587"/>
                    <a:pt x="167" y="25621"/>
                    <a:pt x="267" y="25621"/>
                  </a:cubicBezTo>
                  <a:lnTo>
                    <a:pt x="367" y="25621"/>
                  </a:lnTo>
                  <a:lnTo>
                    <a:pt x="44032" y="369"/>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3"/>
            <p:cNvSpPr/>
            <p:nvPr/>
          </p:nvSpPr>
          <p:spPr>
            <a:xfrm>
              <a:off x="3636925" y="2296625"/>
              <a:ext cx="38400" cy="48800"/>
            </a:xfrm>
            <a:custGeom>
              <a:rect b="b" l="l" r="r" t="t"/>
              <a:pathLst>
                <a:path extrusionOk="0" h="1952" w="1536">
                  <a:moveTo>
                    <a:pt x="1127" y="0"/>
                  </a:moveTo>
                  <a:cubicBezTo>
                    <a:pt x="1021" y="0"/>
                    <a:pt x="899" y="38"/>
                    <a:pt x="768" y="119"/>
                  </a:cubicBezTo>
                  <a:cubicBezTo>
                    <a:pt x="334" y="386"/>
                    <a:pt x="34" y="886"/>
                    <a:pt x="1" y="1420"/>
                  </a:cubicBezTo>
                  <a:cubicBezTo>
                    <a:pt x="1" y="1754"/>
                    <a:pt x="172" y="1951"/>
                    <a:pt x="427" y="1951"/>
                  </a:cubicBezTo>
                  <a:cubicBezTo>
                    <a:pt x="529" y="1951"/>
                    <a:pt x="645" y="1920"/>
                    <a:pt x="768" y="1854"/>
                  </a:cubicBezTo>
                  <a:cubicBezTo>
                    <a:pt x="1202" y="1553"/>
                    <a:pt x="1502" y="1086"/>
                    <a:pt x="1535" y="553"/>
                  </a:cubicBezTo>
                  <a:cubicBezTo>
                    <a:pt x="1535" y="203"/>
                    <a:pt x="1373" y="0"/>
                    <a:pt x="112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3"/>
            <p:cNvSpPr/>
            <p:nvPr/>
          </p:nvSpPr>
          <p:spPr>
            <a:xfrm>
              <a:off x="3622750" y="2241100"/>
              <a:ext cx="134300" cy="120225"/>
            </a:xfrm>
            <a:custGeom>
              <a:rect b="b" l="l" r="r" t="t"/>
              <a:pathLst>
                <a:path extrusionOk="0" h="4809" w="5372">
                  <a:moveTo>
                    <a:pt x="4520" y="282"/>
                  </a:moveTo>
                  <a:cubicBezTo>
                    <a:pt x="4620" y="282"/>
                    <a:pt x="4717" y="301"/>
                    <a:pt x="4804" y="339"/>
                  </a:cubicBezTo>
                  <a:cubicBezTo>
                    <a:pt x="5004" y="472"/>
                    <a:pt x="5104" y="706"/>
                    <a:pt x="5071" y="939"/>
                  </a:cubicBezTo>
                  <a:cubicBezTo>
                    <a:pt x="5004" y="1740"/>
                    <a:pt x="4571" y="2440"/>
                    <a:pt x="3904" y="2874"/>
                  </a:cubicBezTo>
                  <a:lnTo>
                    <a:pt x="1368" y="4341"/>
                  </a:lnTo>
                  <a:cubicBezTo>
                    <a:pt x="1223" y="4446"/>
                    <a:pt x="1051" y="4498"/>
                    <a:pt x="885" y="4498"/>
                  </a:cubicBezTo>
                  <a:cubicBezTo>
                    <a:pt x="786" y="4498"/>
                    <a:pt x="689" y="4479"/>
                    <a:pt x="601" y="4442"/>
                  </a:cubicBezTo>
                  <a:cubicBezTo>
                    <a:pt x="401" y="4308"/>
                    <a:pt x="301" y="4075"/>
                    <a:pt x="334" y="3841"/>
                  </a:cubicBezTo>
                  <a:cubicBezTo>
                    <a:pt x="368" y="3041"/>
                    <a:pt x="801" y="2340"/>
                    <a:pt x="1469" y="1906"/>
                  </a:cubicBezTo>
                  <a:lnTo>
                    <a:pt x="4037" y="439"/>
                  </a:lnTo>
                  <a:cubicBezTo>
                    <a:pt x="4183" y="334"/>
                    <a:pt x="4355" y="282"/>
                    <a:pt x="4520" y="282"/>
                  </a:cubicBezTo>
                  <a:close/>
                  <a:moveTo>
                    <a:pt x="4498" y="1"/>
                  </a:moveTo>
                  <a:cubicBezTo>
                    <a:pt x="4288" y="1"/>
                    <a:pt x="4079" y="69"/>
                    <a:pt x="3904" y="205"/>
                  </a:cubicBezTo>
                  <a:lnTo>
                    <a:pt x="1335" y="1673"/>
                  </a:lnTo>
                  <a:cubicBezTo>
                    <a:pt x="568" y="2173"/>
                    <a:pt x="101" y="2974"/>
                    <a:pt x="34" y="3874"/>
                  </a:cubicBezTo>
                  <a:cubicBezTo>
                    <a:pt x="1" y="4208"/>
                    <a:pt x="168" y="4508"/>
                    <a:pt x="434" y="4708"/>
                  </a:cubicBezTo>
                  <a:cubicBezTo>
                    <a:pt x="568" y="4775"/>
                    <a:pt x="701" y="4808"/>
                    <a:pt x="835" y="4808"/>
                  </a:cubicBezTo>
                  <a:cubicBezTo>
                    <a:pt x="1068" y="4808"/>
                    <a:pt x="1302" y="4708"/>
                    <a:pt x="1502" y="4608"/>
                  </a:cubicBezTo>
                  <a:lnTo>
                    <a:pt x="4070" y="3107"/>
                  </a:lnTo>
                  <a:cubicBezTo>
                    <a:pt x="4804" y="2640"/>
                    <a:pt x="5305" y="1840"/>
                    <a:pt x="5371" y="939"/>
                  </a:cubicBezTo>
                  <a:cubicBezTo>
                    <a:pt x="5371" y="605"/>
                    <a:pt x="5238" y="272"/>
                    <a:pt x="4938" y="105"/>
                  </a:cubicBezTo>
                  <a:cubicBezTo>
                    <a:pt x="4799" y="36"/>
                    <a:pt x="4648" y="1"/>
                    <a:pt x="4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3"/>
            <p:cNvSpPr/>
            <p:nvPr/>
          </p:nvSpPr>
          <p:spPr>
            <a:xfrm>
              <a:off x="2770475" y="2770325"/>
              <a:ext cx="419500" cy="271650"/>
            </a:xfrm>
            <a:custGeom>
              <a:rect b="b" l="l" r="r" t="t"/>
              <a:pathLst>
                <a:path extrusionOk="0" h="10866" w="16780">
                  <a:moveTo>
                    <a:pt x="16304" y="0"/>
                  </a:moveTo>
                  <a:cubicBezTo>
                    <a:pt x="16185" y="0"/>
                    <a:pt x="16052" y="38"/>
                    <a:pt x="15912" y="118"/>
                  </a:cubicBezTo>
                  <a:lnTo>
                    <a:pt x="901" y="8791"/>
                  </a:lnTo>
                  <a:cubicBezTo>
                    <a:pt x="368" y="9124"/>
                    <a:pt x="34" y="9658"/>
                    <a:pt x="1" y="10292"/>
                  </a:cubicBezTo>
                  <a:cubicBezTo>
                    <a:pt x="1" y="10657"/>
                    <a:pt x="188" y="10865"/>
                    <a:pt x="466" y="10865"/>
                  </a:cubicBezTo>
                  <a:cubicBezTo>
                    <a:pt x="595" y="10865"/>
                    <a:pt x="743" y="10821"/>
                    <a:pt x="901" y="10726"/>
                  </a:cubicBezTo>
                  <a:lnTo>
                    <a:pt x="15912" y="2053"/>
                  </a:lnTo>
                  <a:cubicBezTo>
                    <a:pt x="16413" y="1719"/>
                    <a:pt x="16746" y="1185"/>
                    <a:pt x="16779" y="585"/>
                  </a:cubicBezTo>
                  <a:cubicBezTo>
                    <a:pt x="16779" y="210"/>
                    <a:pt x="16582" y="0"/>
                    <a:pt x="1630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3"/>
            <p:cNvSpPr/>
            <p:nvPr/>
          </p:nvSpPr>
          <p:spPr>
            <a:xfrm>
              <a:off x="2722125" y="2512200"/>
              <a:ext cx="1104125" cy="641350"/>
            </a:xfrm>
            <a:custGeom>
              <a:rect b="b" l="l" r="r" t="t"/>
              <a:pathLst>
                <a:path extrusionOk="0" h="25654" w="44165">
                  <a:moveTo>
                    <a:pt x="43944" y="1"/>
                  </a:moveTo>
                  <a:cubicBezTo>
                    <a:pt x="43906" y="1"/>
                    <a:pt x="43867" y="12"/>
                    <a:pt x="43831" y="35"/>
                  </a:cubicBezTo>
                  <a:lnTo>
                    <a:pt x="167" y="25254"/>
                  </a:lnTo>
                  <a:cubicBezTo>
                    <a:pt x="33" y="25320"/>
                    <a:pt x="0" y="25454"/>
                    <a:pt x="67" y="25520"/>
                  </a:cubicBezTo>
                  <a:cubicBezTo>
                    <a:pt x="100" y="25587"/>
                    <a:pt x="167" y="25654"/>
                    <a:pt x="267" y="25654"/>
                  </a:cubicBezTo>
                  <a:cubicBezTo>
                    <a:pt x="300" y="25654"/>
                    <a:pt x="334" y="25620"/>
                    <a:pt x="367" y="25620"/>
                  </a:cubicBezTo>
                  <a:lnTo>
                    <a:pt x="44032" y="402"/>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3"/>
            <p:cNvSpPr/>
            <p:nvPr/>
          </p:nvSpPr>
          <p:spPr>
            <a:xfrm>
              <a:off x="3622750" y="2435175"/>
              <a:ext cx="134300" cy="119625"/>
            </a:xfrm>
            <a:custGeom>
              <a:rect b="b" l="l" r="r" t="t"/>
              <a:pathLst>
                <a:path extrusionOk="0" h="4785" w="5372">
                  <a:moveTo>
                    <a:pt x="4516" y="1"/>
                  </a:moveTo>
                  <a:cubicBezTo>
                    <a:pt x="4300" y="1"/>
                    <a:pt x="4084" y="61"/>
                    <a:pt x="3904" y="181"/>
                  </a:cubicBezTo>
                  <a:lnTo>
                    <a:pt x="1335" y="1682"/>
                  </a:lnTo>
                  <a:cubicBezTo>
                    <a:pt x="568" y="2149"/>
                    <a:pt x="101" y="2950"/>
                    <a:pt x="34" y="3850"/>
                  </a:cubicBezTo>
                  <a:cubicBezTo>
                    <a:pt x="1" y="4184"/>
                    <a:pt x="168" y="4517"/>
                    <a:pt x="434" y="4684"/>
                  </a:cubicBezTo>
                  <a:cubicBezTo>
                    <a:pt x="568" y="4751"/>
                    <a:pt x="701" y="4784"/>
                    <a:pt x="835" y="4784"/>
                  </a:cubicBezTo>
                  <a:cubicBezTo>
                    <a:pt x="1068" y="4784"/>
                    <a:pt x="1302" y="4718"/>
                    <a:pt x="1502" y="4584"/>
                  </a:cubicBezTo>
                  <a:lnTo>
                    <a:pt x="4070" y="3116"/>
                  </a:lnTo>
                  <a:cubicBezTo>
                    <a:pt x="4804" y="2649"/>
                    <a:pt x="5305" y="1816"/>
                    <a:pt x="5371" y="915"/>
                  </a:cubicBezTo>
                  <a:cubicBezTo>
                    <a:pt x="5371" y="581"/>
                    <a:pt x="5238" y="281"/>
                    <a:pt x="4938" y="81"/>
                  </a:cubicBezTo>
                  <a:cubicBezTo>
                    <a:pt x="4804" y="28"/>
                    <a:pt x="4660" y="1"/>
                    <a:pt x="4516"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3"/>
            <p:cNvSpPr/>
            <p:nvPr/>
          </p:nvSpPr>
          <p:spPr>
            <a:xfrm>
              <a:off x="3705325" y="2450425"/>
              <a:ext cx="38375" cy="48600"/>
            </a:xfrm>
            <a:custGeom>
              <a:rect b="b" l="l" r="r" t="t"/>
              <a:pathLst>
                <a:path extrusionOk="0" h="1944" w="1535">
                  <a:moveTo>
                    <a:pt x="1123" y="1"/>
                  </a:moveTo>
                  <a:cubicBezTo>
                    <a:pt x="1018" y="1"/>
                    <a:pt x="897" y="35"/>
                    <a:pt x="767" y="105"/>
                  </a:cubicBezTo>
                  <a:cubicBezTo>
                    <a:pt x="334" y="405"/>
                    <a:pt x="34" y="872"/>
                    <a:pt x="0" y="1406"/>
                  </a:cubicBezTo>
                  <a:cubicBezTo>
                    <a:pt x="0" y="1756"/>
                    <a:pt x="180" y="1943"/>
                    <a:pt x="426" y="1943"/>
                  </a:cubicBezTo>
                  <a:cubicBezTo>
                    <a:pt x="531" y="1943"/>
                    <a:pt x="648" y="1909"/>
                    <a:pt x="767" y="1839"/>
                  </a:cubicBezTo>
                  <a:cubicBezTo>
                    <a:pt x="1234" y="1572"/>
                    <a:pt x="1501" y="1072"/>
                    <a:pt x="1535" y="538"/>
                  </a:cubicBezTo>
                  <a:cubicBezTo>
                    <a:pt x="1535" y="188"/>
                    <a:pt x="1371" y="1"/>
                    <a:pt x="11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3"/>
            <p:cNvSpPr/>
            <p:nvPr/>
          </p:nvSpPr>
          <p:spPr>
            <a:xfrm>
              <a:off x="3622750" y="2822350"/>
              <a:ext cx="134300" cy="120225"/>
            </a:xfrm>
            <a:custGeom>
              <a:rect b="b" l="l" r="r" t="t"/>
              <a:pathLst>
                <a:path extrusionOk="0" h="4809" w="5372">
                  <a:moveTo>
                    <a:pt x="4498" y="1"/>
                  </a:moveTo>
                  <a:cubicBezTo>
                    <a:pt x="4288" y="1"/>
                    <a:pt x="4079" y="69"/>
                    <a:pt x="3904" y="205"/>
                  </a:cubicBezTo>
                  <a:lnTo>
                    <a:pt x="1335" y="1706"/>
                  </a:lnTo>
                  <a:cubicBezTo>
                    <a:pt x="568" y="2173"/>
                    <a:pt x="101" y="2974"/>
                    <a:pt x="34" y="3874"/>
                  </a:cubicBezTo>
                  <a:cubicBezTo>
                    <a:pt x="1" y="4208"/>
                    <a:pt x="168" y="4508"/>
                    <a:pt x="434" y="4708"/>
                  </a:cubicBezTo>
                  <a:cubicBezTo>
                    <a:pt x="568" y="4775"/>
                    <a:pt x="701" y="4808"/>
                    <a:pt x="835" y="4808"/>
                  </a:cubicBezTo>
                  <a:cubicBezTo>
                    <a:pt x="1068" y="4808"/>
                    <a:pt x="1302" y="4742"/>
                    <a:pt x="1502" y="4642"/>
                  </a:cubicBezTo>
                  <a:lnTo>
                    <a:pt x="4070" y="3141"/>
                  </a:lnTo>
                  <a:cubicBezTo>
                    <a:pt x="4804" y="2640"/>
                    <a:pt x="5305" y="1840"/>
                    <a:pt x="5371" y="939"/>
                  </a:cubicBezTo>
                  <a:cubicBezTo>
                    <a:pt x="5371" y="605"/>
                    <a:pt x="5238" y="305"/>
                    <a:pt x="4938" y="105"/>
                  </a:cubicBezTo>
                  <a:cubicBezTo>
                    <a:pt x="4799" y="36"/>
                    <a:pt x="4648" y="1"/>
                    <a:pt x="4498"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3"/>
            <p:cNvSpPr/>
            <p:nvPr/>
          </p:nvSpPr>
          <p:spPr>
            <a:xfrm>
              <a:off x="3705325" y="2837825"/>
              <a:ext cx="38375" cy="48500"/>
            </a:xfrm>
            <a:custGeom>
              <a:rect b="b" l="l" r="r" t="t"/>
              <a:pathLst>
                <a:path extrusionOk="0" h="1940" w="1535">
                  <a:moveTo>
                    <a:pt x="1130" y="0"/>
                  </a:moveTo>
                  <a:cubicBezTo>
                    <a:pt x="1023" y="0"/>
                    <a:pt x="900" y="38"/>
                    <a:pt x="767" y="120"/>
                  </a:cubicBezTo>
                  <a:cubicBezTo>
                    <a:pt x="334" y="387"/>
                    <a:pt x="67" y="887"/>
                    <a:pt x="0" y="1387"/>
                  </a:cubicBezTo>
                  <a:cubicBezTo>
                    <a:pt x="0" y="1737"/>
                    <a:pt x="179" y="1940"/>
                    <a:pt x="423" y="1940"/>
                  </a:cubicBezTo>
                  <a:cubicBezTo>
                    <a:pt x="529" y="1940"/>
                    <a:pt x="647" y="1902"/>
                    <a:pt x="767" y="1821"/>
                  </a:cubicBezTo>
                  <a:cubicBezTo>
                    <a:pt x="1234" y="1554"/>
                    <a:pt x="1501" y="1054"/>
                    <a:pt x="1535" y="520"/>
                  </a:cubicBezTo>
                  <a:cubicBezTo>
                    <a:pt x="1535" y="196"/>
                    <a:pt x="1374" y="0"/>
                    <a:pt x="113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3"/>
            <p:cNvSpPr/>
            <p:nvPr/>
          </p:nvSpPr>
          <p:spPr>
            <a:xfrm>
              <a:off x="3622750" y="3016075"/>
              <a:ext cx="134300" cy="119975"/>
            </a:xfrm>
            <a:custGeom>
              <a:rect b="b" l="l" r="r" t="t"/>
              <a:pathLst>
                <a:path extrusionOk="0" h="4799" w="5372">
                  <a:moveTo>
                    <a:pt x="4527" y="0"/>
                  </a:moveTo>
                  <a:cubicBezTo>
                    <a:pt x="4307" y="0"/>
                    <a:pt x="4087" y="73"/>
                    <a:pt x="3904" y="195"/>
                  </a:cubicBezTo>
                  <a:lnTo>
                    <a:pt x="1335" y="1696"/>
                  </a:lnTo>
                  <a:cubicBezTo>
                    <a:pt x="568" y="2163"/>
                    <a:pt x="101" y="2964"/>
                    <a:pt x="34" y="3864"/>
                  </a:cubicBezTo>
                  <a:cubicBezTo>
                    <a:pt x="1" y="4198"/>
                    <a:pt x="168" y="4498"/>
                    <a:pt x="434" y="4698"/>
                  </a:cubicBezTo>
                  <a:cubicBezTo>
                    <a:pt x="568" y="4765"/>
                    <a:pt x="701" y="4798"/>
                    <a:pt x="835" y="4798"/>
                  </a:cubicBezTo>
                  <a:cubicBezTo>
                    <a:pt x="1068" y="4798"/>
                    <a:pt x="1302" y="4732"/>
                    <a:pt x="1502" y="4598"/>
                  </a:cubicBezTo>
                  <a:lnTo>
                    <a:pt x="4070" y="3130"/>
                  </a:lnTo>
                  <a:cubicBezTo>
                    <a:pt x="4804" y="2630"/>
                    <a:pt x="5305" y="1830"/>
                    <a:pt x="5371" y="929"/>
                  </a:cubicBezTo>
                  <a:cubicBezTo>
                    <a:pt x="5371" y="595"/>
                    <a:pt x="5238" y="295"/>
                    <a:pt x="4938" y="95"/>
                  </a:cubicBezTo>
                  <a:cubicBezTo>
                    <a:pt x="4808" y="30"/>
                    <a:pt x="4668" y="0"/>
                    <a:pt x="45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3"/>
            <p:cNvSpPr/>
            <p:nvPr/>
          </p:nvSpPr>
          <p:spPr>
            <a:xfrm>
              <a:off x="3705325" y="3031825"/>
              <a:ext cx="38375" cy="48800"/>
            </a:xfrm>
            <a:custGeom>
              <a:rect b="b" l="l" r="r" t="t"/>
              <a:pathLst>
                <a:path extrusionOk="0" h="1952" w="1535">
                  <a:moveTo>
                    <a:pt x="1108" y="1"/>
                  </a:moveTo>
                  <a:cubicBezTo>
                    <a:pt x="1006" y="1"/>
                    <a:pt x="891" y="32"/>
                    <a:pt x="767" y="99"/>
                  </a:cubicBezTo>
                  <a:cubicBezTo>
                    <a:pt x="334" y="399"/>
                    <a:pt x="34" y="866"/>
                    <a:pt x="0" y="1400"/>
                  </a:cubicBezTo>
                  <a:cubicBezTo>
                    <a:pt x="0" y="1749"/>
                    <a:pt x="179" y="1952"/>
                    <a:pt x="423" y="1952"/>
                  </a:cubicBezTo>
                  <a:cubicBezTo>
                    <a:pt x="529" y="1952"/>
                    <a:pt x="647" y="1914"/>
                    <a:pt x="767" y="1833"/>
                  </a:cubicBezTo>
                  <a:cubicBezTo>
                    <a:pt x="1234" y="1566"/>
                    <a:pt x="1501" y="1066"/>
                    <a:pt x="1535" y="532"/>
                  </a:cubicBezTo>
                  <a:cubicBezTo>
                    <a:pt x="1535" y="198"/>
                    <a:pt x="1364" y="1"/>
                    <a:pt x="110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3"/>
            <p:cNvSpPr/>
            <p:nvPr/>
          </p:nvSpPr>
          <p:spPr>
            <a:xfrm>
              <a:off x="2770475" y="3039125"/>
              <a:ext cx="290250" cy="196325"/>
            </a:xfrm>
            <a:custGeom>
              <a:rect b="b" l="l" r="r" t="t"/>
              <a:pathLst>
                <a:path extrusionOk="0" h="7853" w="11610">
                  <a:moveTo>
                    <a:pt x="11144" y="0"/>
                  </a:moveTo>
                  <a:cubicBezTo>
                    <a:pt x="11015" y="0"/>
                    <a:pt x="10867" y="45"/>
                    <a:pt x="10708" y="140"/>
                  </a:cubicBezTo>
                  <a:lnTo>
                    <a:pt x="901" y="5778"/>
                  </a:lnTo>
                  <a:cubicBezTo>
                    <a:pt x="368" y="6111"/>
                    <a:pt x="34" y="6645"/>
                    <a:pt x="1" y="7279"/>
                  </a:cubicBezTo>
                  <a:cubicBezTo>
                    <a:pt x="1" y="7643"/>
                    <a:pt x="188" y="7852"/>
                    <a:pt x="466" y="7852"/>
                  </a:cubicBezTo>
                  <a:cubicBezTo>
                    <a:pt x="595" y="7852"/>
                    <a:pt x="743" y="7807"/>
                    <a:pt x="901" y="7712"/>
                  </a:cubicBezTo>
                  <a:lnTo>
                    <a:pt x="10708" y="2075"/>
                  </a:lnTo>
                  <a:cubicBezTo>
                    <a:pt x="11209" y="1741"/>
                    <a:pt x="11542" y="1174"/>
                    <a:pt x="11609" y="574"/>
                  </a:cubicBezTo>
                  <a:cubicBezTo>
                    <a:pt x="11609" y="209"/>
                    <a:pt x="11422" y="0"/>
                    <a:pt x="11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3"/>
            <p:cNvSpPr/>
            <p:nvPr/>
          </p:nvSpPr>
          <p:spPr>
            <a:xfrm>
              <a:off x="2722125" y="2706075"/>
              <a:ext cx="1105175" cy="640950"/>
            </a:xfrm>
            <a:custGeom>
              <a:rect b="b" l="l" r="r" t="t"/>
              <a:pathLst>
                <a:path extrusionOk="0" h="25638" w="44207">
                  <a:moveTo>
                    <a:pt x="43917" y="1"/>
                  </a:moveTo>
                  <a:cubicBezTo>
                    <a:pt x="43890" y="1"/>
                    <a:pt x="43861" y="7"/>
                    <a:pt x="43831" y="19"/>
                  </a:cubicBezTo>
                  <a:lnTo>
                    <a:pt x="167" y="25237"/>
                  </a:lnTo>
                  <a:cubicBezTo>
                    <a:pt x="33" y="25304"/>
                    <a:pt x="0" y="25438"/>
                    <a:pt x="67" y="25538"/>
                  </a:cubicBezTo>
                  <a:cubicBezTo>
                    <a:pt x="100" y="25604"/>
                    <a:pt x="167" y="25638"/>
                    <a:pt x="267" y="25638"/>
                  </a:cubicBezTo>
                  <a:cubicBezTo>
                    <a:pt x="300" y="25638"/>
                    <a:pt x="334" y="25638"/>
                    <a:pt x="367" y="25604"/>
                  </a:cubicBezTo>
                  <a:lnTo>
                    <a:pt x="44032" y="386"/>
                  </a:lnTo>
                  <a:cubicBezTo>
                    <a:pt x="44206" y="270"/>
                    <a:pt x="44101" y="1"/>
                    <a:pt x="43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3"/>
            <p:cNvSpPr/>
            <p:nvPr/>
          </p:nvSpPr>
          <p:spPr>
            <a:xfrm>
              <a:off x="3636925" y="2684100"/>
              <a:ext cx="38400" cy="49100"/>
            </a:xfrm>
            <a:custGeom>
              <a:rect b="b" l="l" r="r" t="t"/>
              <a:pathLst>
                <a:path extrusionOk="0" h="1964" w="1536">
                  <a:moveTo>
                    <a:pt x="1105" y="1"/>
                  </a:moveTo>
                  <a:cubicBezTo>
                    <a:pt x="1004" y="1"/>
                    <a:pt x="890" y="32"/>
                    <a:pt x="768" y="98"/>
                  </a:cubicBezTo>
                  <a:cubicBezTo>
                    <a:pt x="301" y="398"/>
                    <a:pt x="34" y="898"/>
                    <a:pt x="1" y="1432"/>
                  </a:cubicBezTo>
                  <a:cubicBezTo>
                    <a:pt x="1" y="1766"/>
                    <a:pt x="172" y="1964"/>
                    <a:pt x="427" y="1964"/>
                  </a:cubicBezTo>
                  <a:cubicBezTo>
                    <a:pt x="529" y="1964"/>
                    <a:pt x="645" y="1932"/>
                    <a:pt x="768" y="1866"/>
                  </a:cubicBezTo>
                  <a:cubicBezTo>
                    <a:pt x="1202" y="1565"/>
                    <a:pt x="1502" y="1065"/>
                    <a:pt x="1535" y="565"/>
                  </a:cubicBezTo>
                  <a:cubicBezTo>
                    <a:pt x="1535" y="205"/>
                    <a:pt x="1363" y="1"/>
                    <a:pt x="11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3"/>
            <p:cNvSpPr/>
            <p:nvPr/>
          </p:nvSpPr>
          <p:spPr>
            <a:xfrm>
              <a:off x="3622750" y="2628875"/>
              <a:ext cx="134300" cy="120225"/>
            </a:xfrm>
            <a:custGeom>
              <a:rect b="b" l="l" r="r" t="t"/>
              <a:pathLst>
                <a:path extrusionOk="0" h="4809" w="5372">
                  <a:moveTo>
                    <a:pt x="4520" y="282"/>
                  </a:moveTo>
                  <a:cubicBezTo>
                    <a:pt x="4620" y="282"/>
                    <a:pt x="4717" y="301"/>
                    <a:pt x="4804" y="339"/>
                  </a:cubicBezTo>
                  <a:cubicBezTo>
                    <a:pt x="5004" y="472"/>
                    <a:pt x="5104" y="706"/>
                    <a:pt x="5071" y="939"/>
                  </a:cubicBezTo>
                  <a:cubicBezTo>
                    <a:pt x="5004" y="1706"/>
                    <a:pt x="4571" y="2440"/>
                    <a:pt x="3904" y="2874"/>
                  </a:cubicBezTo>
                  <a:lnTo>
                    <a:pt x="1368" y="4342"/>
                  </a:lnTo>
                  <a:cubicBezTo>
                    <a:pt x="1223" y="4446"/>
                    <a:pt x="1051" y="4498"/>
                    <a:pt x="885" y="4498"/>
                  </a:cubicBezTo>
                  <a:cubicBezTo>
                    <a:pt x="786" y="4498"/>
                    <a:pt x="689" y="4479"/>
                    <a:pt x="601" y="4442"/>
                  </a:cubicBezTo>
                  <a:cubicBezTo>
                    <a:pt x="401" y="4308"/>
                    <a:pt x="301" y="4075"/>
                    <a:pt x="334" y="3841"/>
                  </a:cubicBezTo>
                  <a:cubicBezTo>
                    <a:pt x="368" y="3041"/>
                    <a:pt x="801" y="2340"/>
                    <a:pt x="1469" y="1906"/>
                  </a:cubicBezTo>
                  <a:lnTo>
                    <a:pt x="4037" y="439"/>
                  </a:lnTo>
                  <a:cubicBezTo>
                    <a:pt x="4183" y="335"/>
                    <a:pt x="4355" y="282"/>
                    <a:pt x="4520" y="282"/>
                  </a:cubicBezTo>
                  <a:close/>
                  <a:moveTo>
                    <a:pt x="4498" y="1"/>
                  </a:moveTo>
                  <a:cubicBezTo>
                    <a:pt x="4288" y="1"/>
                    <a:pt x="4079" y="69"/>
                    <a:pt x="3904" y="205"/>
                  </a:cubicBezTo>
                  <a:lnTo>
                    <a:pt x="1335" y="1673"/>
                  </a:lnTo>
                  <a:cubicBezTo>
                    <a:pt x="568" y="2140"/>
                    <a:pt x="101" y="2974"/>
                    <a:pt x="34" y="3875"/>
                  </a:cubicBezTo>
                  <a:cubicBezTo>
                    <a:pt x="1" y="4175"/>
                    <a:pt x="168" y="4508"/>
                    <a:pt x="434" y="4708"/>
                  </a:cubicBezTo>
                  <a:cubicBezTo>
                    <a:pt x="568" y="4775"/>
                    <a:pt x="701" y="4809"/>
                    <a:pt x="835" y="4809"/>
                  </a:cubicBezTo>
                  <a:cubicBezTo>
                    <a:pt x="1068" y="4775"/>
                    <a:pt x="1302" y="4708"/>
                    <a:pt x="1502" y="4608"/>
                  </a:cubicBezTo>
                  <a:lnTo>
                    <a:pt x="4070" y="3107"/>
                  </a:lnTo>
                  <a:cubicBezTo>
                    <a:pt x="4804" y="2640"/>
                    <a:pt x="5305" y="1840"/>
                    <a:pt x="5371" y="939"/>
                  </a:cubicBezTo>
                  <a:cubicBezTo>
                    <a:pt x="5371" y="606"/>
                    <a:pt x="5238" y="272"/>
                    <a:pt x="4938" y="105"/>
                  </a:cubicBezTo>
                  <a:cubicBezTo>
                    <a:pt x="4799" y="36"/>
                    <a:pt x="4648" y="1"/>
                    <a:pt x="4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3"/>
            <p:cNvSpPr/>
            <p:nvPr/>
          </p:nvSpPr>
          <p:spPr>
            <a:xfrm>
              <a:off x="2770475" y="3182275"/>
              <a:ext cx="378625" cy="246925"/>
            </a:xfrm>
            <a:custGeom>
              <a:rect b="b" l="l" r="r" t="t"/>
              <a:pathLst>
                <a:path extrusionOk="0" h="9877" w="15145">
                  <a:moveTo>
                    <a:pt x="14643" y="1"/>
                  </a:moveTo>
                  <a:cubicBezTo>
                    <a:pt x="14520" y="1"/>
                    <a:pt x="14384" y="39"/>
                    <a:pt x="14244" y="118"/>
                  </a:cubicBezTo>
                  <a:lnTo>
                    <a:pt x="901" y="7824"/>
                  </a:lnTo>
                  <a:cubicBezTo>
                    <a:pt x="368" y="8124"/>
                    <a:pt x="34" y="8691"/>
                    <a:pt x="1" y="9292"/>
                  </a:cubicBezTo>
                  <a:cubicBezTo>
                    <a:pt x="1" y="9666"/>
                    <a:pt x="198" y="9876"/>
                    <a:pt x="488" y="9876"/>
                  </a:cubicBezTo>
                  <a:cubicBezTo>
                    <a:pt x="612" y="9876"/>
                    <a:pt x="752" y="9838"/>
                    <a:pt x="901" y="9759"/>
                  </a:cubicBezTo>
                  <a:lnTo>
                    <a:pt x="14244" y="2053"/>
                  </a:lnTo>
                  <a:cubicBezTo>
                    <a:pt x="14745" y="1753"/>
                    <a:pt x="15078" y="1186"/>
                    <a:pt x="15145" y="585"/>
                  </a:cubicBezTo>
                  <a:cubicBezTo>
                    <a:pt x="15145" y="211"/>
                    <a:pt x="14932" y="1"/>
                    <a:pt x="146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3"/>
            <p:cNvSpPr/>
            <p:nvPr/>
          </p:nvSpPr>
          <p:spPr>
            <a:xfrm>
              <a:off x="2722125" y="2899975"/>
              <a:ext cx="1104125" cy="640525"/>
            </a:xfrm>
            <a:custGeom>
              <a:rect b="b" l="l" r="r" t="t"/>
              <a:pathLst>
                <a:path extrusionOk="0" h="25621" w="44165">
                  <a:moveTo>
                    <a:pt x="43944" y="1"/>
                  </a:moveTo>
                  <a:cubicBezTo>
                    <a:pt x="43906" y="1"/>
                    <a:pt x="43867" y="12"/>
                    <a:pt x="43831" y="36"/>
                  </a:cubicBezTo>
                  <a:lnTo>
                    <a:pt x="167" y="25254"/>
                  </a:lnTo>
                  <a:cubicBezTo>
                    <a:pt x="33" y="25287"/>
                    <a:pt x="0" y="25420"/>
                    <a:pt x="67" y="25520"/>
                  </a:cubicBezTo>
                  <a:cubicBezTo>
                    <a:pt x="100" y="25587"/>
                    <a:pt x="167" y="25621"/>
                    <a:pt x="267" y="25621"/>
                  </a:cubicBezTo>
                  <a:lnTo>
                    <a:pt x="367" y="25621"/>
                  </a:lnTo>
                  <a:lnTo>
                    <a:pt x="44032" y="369"/>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3"/>
            <p:cNvSpPr/>
            <p:nvPr/>
          </p:nvSpPr>
          <p:spPr>
            <a:xfrm>
              <a:off x="2721275" y="2901650"/>
              <a:ext cx="1104975" cy="641350"/>
            </a:xfrm>
            <a:custGeom>
              <a:rect b="b" l="l" r="r" t="t"/>
              <a:pathLst>
                <a:path extrusionOk="0" h="25654" w="44199">
                  <a:moveTo>
                    <a:pt x="43978" y="1"/>
                  </a:moveTo>
                  <a:cubicBezTo>
                    <a:pt x="43940" y="1"/>
                    <a:pt x="43901" y="12"/>
                    <a:pt x="43865" y="35"/>
                  </a:cubicBezTo>
                  <a:lnTo>
                    <a:pt x="201" y="25253"/>
                  </a:lnTo>
                  <a:cubicBezTo>
                    <a:pt x="1" y="25353"/>
                    <a:pt x="67" y="25654"/>
                    <a:pt x="301" y="25654"/>
                  </a:cubicBezTo>
                  <a:lnTo>
                    <a:pt x="401" y="25654"/>
                  </a:lnTo>
                  <a:lnTo>
                    <a:pt x="44066" y="402"/>
                  </a:lnTo>
                  <a:cubicBezTo>
                    <a:pt x="44166" y="336"/>
                    <a:pt x="44199" y="202"/>
                    <a:pt x="44132" y="102"/>
                  </a:cubicBezTo>
                  <a:cubicBezTo>
                    <a:pt x="44111" y="37"/>
                    <a:pt x="44047" y="1"/>
                    <a:pt x="439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3"/>
            <p:cNvSpPr/>
            <p:nvPr/>
          </p:nvSpPr>
          <p:spPr>
            <a:xfrm>
              <a:off x="2722125" y="3095950"/>
              <a:ext cx="1104125" cy="641350"/>
            </a:xfrm>
            <a:custGeom>
              <a:rect b="b" l="l" r="r" t="t"/>
              <a:pathLst>
                <a:path extrusionOk="0" h="25654" w="44165">
                  <a:moveTo>
                    <a:pt x="43944" y="1"/>
                  </a:moveTo>
                  <a:cubicBezTo>
                    <a:pt x="43906" y="1"/>
                    <a:pt x="43867" y="12"/>
                    <a:pt x="43831" y="36"/>
                  </a:cubicBezTo>
                  <a:lnTo>
                    <a:pt x="167" y="25254"/>
                  </a:lnTo>
                  <a:cubicBezTo>
                    <a:pt x="33" y="25320"/>
                    <a:pt x="0" y="25420"/>
                    <a:pt x="67" y="25520"/>
                  </a:cubicBezTo>
                  <a:cubicBezTo>
                    <a:pt x="100" y="25587"/>
                    <a:pt x="167" y="25621"/>
                    <a:pt x="267" y="25654"/>
                  </a:cubicBezTo>
                  <a:cubicBezTo>
                    <a:pt x="300" y="25621"/>
                    <a:pt x="334" y="25621"/>
                    <a:pt x="367" y="25621"/>
                  </a:cubicBezTo>
                  <a:lnTo>
                    <a:pt x="44032" y="402"/>
                  </a:lnTo>
                  <a:cubicBezTo>
                    <a:pt x="44132" y="336"/>
                    <a:pt x="44165" y="202"/>
                    <a:pt x="44098" y="102"/>
                  </a:cubicBezTo>
                  <a:cubicBezTo>
                    <a:pt x="44077" y="38"/>
                    <a:pt x="44013" y="1"/>
                    <a:pt x="43944"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3"/>
            <p:cNvSpPr/>
            <p:nvPr/>
          </p:nvSpPr>
          <p:spPr>
            <a:xfrm>
              <a:off x="2721275" y="3098250"/>
              <a:ext cx="1106450" cy="640725"/>
            </a:xfrm>
            <a:custGeom>
              <a:rect b="b" l="l" r="r" t="t"/>
              <a:pathLst>
                <a:path extrusionOk="0" h="25629" w="44258">
                  <a:moveTo>
                    <a:pt x="43986" y="1"/>
                  </a:moveTo>
                  <a:cubicBezTo>
                    <a:pt x="43948" y="1"/>
                    <a:pt x="43907" y="14"/>
                    <a:pt x="43865" y="44"/>
                  </a:cubicBezTo>
                  <a:lnTo>
                    <a:pt x="201" y="25262"/>
                  </a:lnTo>
                  <a:cubicBezTo>
                    <a:pt x="1" y="25362"/>
                    <a:pt x="67" y="25629"/>
                    <a:pt x="301" y="25629"/>
                  </a:cubicBezTo>
                  <a:cubicBezTo>
                    <a:pt x="334" y="25629"/>
                    <a:pt x="368" y="25629"/>
                    <a:pt x="401" y="25595"/>
                  </a:cubicBezTo>
                  <a:lnTo>
                    <a:pt x="44066" y="377"/>
                  </a:lnTo>
                  <a:cubicBezTo>
                    <a:pt x="44257" y="268"/>
                    <a:pt x="44157" y="1"/>
                    <a:pt x="439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3"/>
            <p:cNvSpPr/>
            <p:nvPr/>
          </p:nvSpPr>
          <p:spPr>
            <a:xfrm>
              <a:off x="2770475" y="3574500"/>
              <a:ext cx="378625" cy="247200"/>
            </a:xfrm>
            <a:custGeom>
              <a:rect b="b" l="l" r="r" t="t"/>
              <a:pathLst>
                <a:path extrusionOk="0" h="9888" w="15145">
                  <a:moveTo>
                    <a:pt x="14665" y="1"/>
                  </a:moveTo>
                  <a:cubicBezTo>
                    <a:pt x="14537" y="1"/>
                    <a:pt x="14392" y="46"/>
                    <a:pt x="14244" y="141"/>
                  </a:cubicBezTo>
                  <a:lnTo>
                    <a:pt x="901" y="7813"/>
                  </a:lnTo>
                  <a:cubicBezTo>
                    <a:pt x="368" y="8146"/>
                    <a:pt x="34" y="8680"/>
                    <a:pt x="1" y="9314"/>
                  </a:cubicBezTo>
                  <a:cubicBezTo>
                    <a:pt x="1" y="9679"/>
                    <a:pt x="188" y="9887"/>
                    <a:pt x="466" y="9887"/>
                  </a:cubicBezTo>
                  <a:cubicBezTo>
                    <a:pt x="595" y="9887"/>
                    <a:pt x="743" y="9843"/>
                    <a:pt x="901" y="9748"/>
                  </a:cubicBezTo>
                  <a:lnTo>
                    <a:pt x="14244" y="2075"/>
                  </a:lnTo>
                  <a:cubicBezTo>
                    <a:pt x="14745" y="1742"/>
                    <a:pt x="15078" y="1175"/>
                    <a:pt x="15145" y="574"/>
                  </a:cubicBezTo>
                  <a:cubicBezTo>
                    <a:pt x="15145" y="210"/>
                    <a:pt x="14943" y="1"/>
                    <a:pt x="1466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3"/>
            <p:cNvSpPr/>
            <p:nvPr/>
          </p:nvSpPr>
          <p:spPr>
            <a:xfrm>
              <a:off x="2721275" y="3291925"/>
              <a:ext cx="1104975" cy="641350"/>
            </a:xfrm>
            <a:custGeom>
              <a:rect b="b" l="l" r="r" t="t"/>
              <a:pathLst>
                <a:path extrusionOk="0" h="25654" w="44199">
                  <a:moveTo>
                    <a:pt x="43978" y="1"/>
                  </a:moveTo>
                  <a:cubicBezTo>
                    <a:pt x="43940" y="1"/>
                    <a:pt x="43901" y="12"/>
                    <a:pt x="43865" y="35"/>
                  </a:cubicBezTo>
                  <a:lnTo>
                    <a:pt x="201" y="25254"/>
                  </a:lnTo>
                  <a:cubicBezTo>
                    <a:pt x="1" y="25354"/>
                    <a:pt x="67" y="25654"/>
                    <a:pt x="301" y="25654"/>
                  </a:cubicBezTo>
                  <a:cubicBezTo>
                    <a:pt x="334" y="25654"/>
                    <a:pt x="368" y="25620"/>
                    <a:pt x="401" y="25620"/>
                  </a:cubicBezTo>
                  <a:lnTo>
                    <a:pt x="44066" y="369"/>
                  </a:lnTo>
                  <a:cubicBezTo>
                    <a:pt x="44166" y="336"/>
                    <a:pt x="44199" y="202"/>
                    <a:pt x="44132" y="102"/>
                  </a:cubicBezTo>
                  <a:cubicBezTo>
                    <a:pt x="44111" y="38"/>
                    <a:pt x="44047" y="1"/>
                    <a:pt x="4397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3"/>
            <p:cNvSpPr/>
            <p:nvPr/>
          </p:nvSpPr>
          <p:spPr>
            <a:xfrm>
              <a:off x="2770475" y="3426900"/>
              <a:ext cx="290250" cy="196325"/>
            </a:xfrm>
            <a:custGeom>
              <a:rect b="b" l="l" r="r" t="t"/>
              <a:pathLst>
                <a:path extrusionOk="0" h="7853" w="11610">
                  <a:moveTo>
                    <a:pt x="11144" y="0"/>
                  </a:moveTo>
                  <a:cubicBezTo>
                    <a:pt x="11015" y="0"/>
                    <a:pt x="10867" y="45"/>
                    <a:pt x="10708" y="140"/>
                  </a:cubicBezTo>
                  <a:lnTo>
                    <a:pt x="901" y="5778"/>
                  </a:lnTo>
                  <a:cubicBezTo>
                    <a:pt x="368" y="6111"/>
                    <a:pt x="34" y="6645"/>
                    <a:pt x="1" y="7279"/>
                  </a:cubicBezTo>
                  <a:cubicBezTo>
                    <a:pt x="1" y="7644"/>
                    <a:pt x="188" y="7852"/>
                    <a:pt x="466" y="7852"/>
                  </a:cubicBezTo>
                  <a:cubicBezTo>
                    <a:pt x="595" y="7852"/>
                    <a:pt x="743" y="7808"/>
                    <a:pt x="901" y="7712"/>
                  </a:cubicBezTo>
                  <a:lnTo>
                    <a:pt x="10708" y="2075"/>
                  </a:lnTo>
                  <a:cubicBezTo>
                    <a:pt x="11209" y="1742"/>
                    <a:pt x="11542" y="1174"/>
                    <a:pt x="11609" y="574"/>
                  </a:cubicBezTo>
                  <a:cubicBezTo>
                    <a:pt x="11609" y="209"/>
                    <a:pt x="11422" y="0"/>
                    <a:pt x="1114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3"/>
            <p:cNvSpPr/>
            <p:nvPr/>
          </p:nvSpPr>
          <p:spPr>
            <a:xfrm>
              <a:off x="3488500" y="3225650"/>
              <a:ext cx="267700" cy="183250"/>
            </a:xfrm>
            <a:custGeom>
              <a:rect b="b" l="l" r="r" t="t"/>
              <a:pathLst>
                <a:path extrusionOk="0" h="7330" w="10708">
                  <a:moveTo>
                    <a:pt x="10221" y="0"/>
                  </a:moveTo>
                  <a:cubicBezTo>
                    <a:pt x="10097" y="0"/>
                    <a:pt x="9957" y="38"/>
                    <a:pt x="9807" y="118"/>
                  </a:cubicBezTo>
                  <a:lnTo>
                    <a:pt x="901" y="5255"/>
                  </a:lnTo>
                  <a:cubicBezTo>
                    <a:pt x="367" y="5589"/>
                    <a:pt x="34" y="6156"/>
                    <a:pt x="0" y="6756"/>
                  </a:cubicBezTo>
                  <a:cubicBezTo>
                    <a:pt x="0" y="7121"/>
                    <a:pt x="172" y="7330"/>
                    <a:pt x="440" y="7330"/>
                  </a:cubicBezTo>
                  <a:cubicBezTo>
                    <a:pt x="564" y="7330"/>
                    <a:pt x="709" y="7285"/>
                    <a:pt x="868" y="7190"/>
                  </a:cubicBezTo>
                  <a:lnTo>
                    <a:pt x="9807" y="2053"/>
                  </a:lnTo>
                  <a:cubicBezTo>
                    <a:pt x="10308" y="1752"/>
                    <a:pt x="10641" y="1185"/>
                    <a:pt x="10708" y="585"/>
                  </a:cubicBezTo>
                  <a:cubicBezTo>
                    <a:pt x="10708" y="211"/>
                    <a:pt x="10511" y="0"/>
                    <a:pt x="1022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3"/>
            <p:cNvSpPr/>
            <p:nvPr/>
          </p:nvSpPr>
          <p:spPr>
            <a:xfrm>
              <a:off x="3777025" y="3202725"/>
              <a:ext cx="20875" cy="49225"/>
            </a:xfrm>
            <a:custGeom>
              <a:rect b="b" l="l" r="r" t="t"/>
              <a:pathLst>
                <a:path extrusionOk="0" h="1969" w="835">
                  <a:moveTo>
                    <a:pt x="34" y="1"/>
                  </a:moveTo>
                  <a:cubicBezTo>
                    <a:pt x="1" y="1"/>
                    <a:pt x="1" y="34"/>
                    <a:pt x="1" y="34"/>
                  </a:cubicBezTo>
                  <a:cubicBezTo>
                    <a:pt x="1" y="68"/>
                    <a:pt x="1" y="68"/>
                    <a:pt x="1" y="101"/>
                  </a:cubicBezTo>
                  <a:lnTo>
                    <a:pt x="1" y="368"/>
                  </a:lnTo>
                  <a:cubicBezTo>
                    <a:pt x="1" y="401"/>
                    <a:pt x="1" y="435"/>
                    <a:pt x="34" y="435"/>
                  </a:cubicBezTo>
                  <a:cubicBezTo>
                    <a:pt x="34" y="468"/>
                    <a:pt x="34" y="468"/>
                    <a:pt x="68" y="468"/>
                  </a:cubicBezTo>
                  <a:lnTo>
                    <a:pt x="568" y="668"/>
                  </a:lnTo>
                  <a:lnTo>
                    <a:pt x="101" y="1469"/>
                  </a:lnTo>
                  <a:cubicBezTo>
                    <a:pt x="68" y="1469"/>
                    <a:pt x="34" y="1502"/>
                    <a:pt x="34" y="1535"/>
                  </a:cubicBezTo>
                  <a:cubicBezTo>
                    <a:pt x="34" y="1569"/>
                    <a:pt x="34" y="1602"/>
                    <a:pt x="34" y="1635"/>
                  </a:cubicBezTo>
                  <a:lnTo>
                    <a:pt x="34" y="1936"/>
                  </a:lnTo>
                  <a:cubicBezTo>
                    <a:pt x="1" y="1936"/>
                    <a:pt x="1" y="1936"/>
                    <a:pt x="34" y="1969"/>
                  </a:cubicBezTo>
                  <a:lnTo>
                    <a:pt x="68" y="1969"/>
                  </a:lnTo>
                  <a:lnTo>
                    <a:pt x="801" y="768"/>
                  </a:lnTo>
                  <a:lnTo>
                    <a:pt x="835" y="668"/>
                  </a:lnTo>
                  <a:cubicBezTo>
                    <a:pt x="835" y="635"/>
                    <a:pt x="835" y="601"/>
                    <a:pt x="835" y="568"/>
                  </a:cubicBezTo>
                  <a:lnTo>
                    <a:pt x="835" y="435"/>
                  </a:lnTo>
                  <a:cubicBezTo>
                    <a:pt x="835" y="435"/>
                    <a:pt x="835" y="401"/>
                    <a:pt x="835" y="368"/>
                  </a:cubicBezTo>
                  <a:cubicBezTo>
                    <a:pt x="835" y="368"/>
                    <a:pt x="801" y="334"/>
                    <a:pt x="801" y="334"/>
                  </a:cubicBezTo>
                  <a:lnTo>
                    <a:pt x="68"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3"/>
            <p:cNvSpPr/>
            <p:nvPr/>
          </p:nvSpPr>
          <p:spPr>
            <a:xfrm>
              <a:off x="2764650" y="3844475"/>
              <a:ext cx="346925" cy="330650"/>
            </a:xfrm>
            <a:custGeom>
              <a:rect b="b" l="l" r="r" t="t"/>
              <a:pathLst>
                <a:path extrusionOk="0" h="13226" w="13877">
                  <a:moveTo>
                    <a:pt x="13243" y="425"/>
                  </a:moveTo>
                  <a:cubicBezTo>
                    <a:pt x="13268" y="425"/>
                    <a:pt x="13293" y="433"/>
                    <a:pt x="13310" y="450"/>
                  </a:cubicBezTo>
                  <a:cubicBezTo>
                    <a:pt x="13443" y="550"/>
                    <a:pt x="13510" y="683"/>
                    <a:pt x="13477" y="850"/>
                  </a:cubicBezTo>
                  <a:lnTo>
                    <a:pt x="13477" y="4619"/>
                  </a:lnTo>
                  <a:cubicBezTo>
                    <a:pt x="13443" y="5153"/>
                    <a:pt x="13143" y="5653"/>
                    <a:pt x="12676" y="5987"/>
                  </a:cubicBezTo>
                  <a:lnTo>
                    <a:pt x="1034" y="12692"/>
                  </a:lnTo>
                  <a:cubicBezTo>
                    <a:pt x="954" y="12772"/>
                    <a:pt x="860" y="12807"/>
                    <a:pt x="768" y="12807"/>
                  </a:cubicBezTo>
                  <a:cubicBezTo>
                    <a:pt x="556" y="12807"/>
                    <a:pt x="364" y="12615"/>
                    <a:pt x="434" y="12358"/>
                  </a:cubicBezTo>
                  <a:lnTo>
                    <a:pt x="434" y="8622"/>
                  </a:lnTo>
                  <a:cubicBezTo>
                    <a:pt x="467" y="8055"/>
                    <a:pt x="768" y="7555"/>
                    <a:pt x="1235" y="7254"/>
                  </a:cubicBezTo>
                  <a:lnTo>
                    <a:pt x="12876" y="516"/>
                  </a:lnTo>
                  <a:cubicBezTo>
                    <a:pt x="12976" y="483"/>
                    <a:pt x="13076" y="450"/>
                    <a:pt x="13176" y="450"/>
                  </a:cubicBezTo>
                  <a:cubicBezTo>
                    <a:pt x="13193" y="433"/>
                    <a:pt x="13218" y="425"/>
                    <a:pt x="13243" y="425"/>
                  </a:cubicBezTo>
                  <a:close/>
                  <a:moveTo>
                    <a:pt x="13153" y="0"/>
                  </a:moveTo>
                  <a:cubicBezTo>
                    <a:pt x="12982" y="0"/>
                    <a:pt x="12812" y="52"/>
                    <a:pt x="12676" y="149"/>
                  </a:cubicBezTo>
                  <a:lnTo>
                    <a:pt x="1034" y="6888"/>
                  </a:lnTo>
                  <a:cubicBezTo>
                    <a:pt x="434" y="7254"/>
                    <a:pt x="67" y="7922"/>
                    <a:pt x="34" y="8622"/>
                  </a:cubicBezTo>
                  <a:lnTo>
                    <a:pt x="34" y="12358"/>
                  </a:lnTo>
                  <a:cubicBezTo>
                    <a:pt x="0" y="12658"/>
                    <a:pt x="134" y="12959"/>
                    <a:pt x="401" y="13125"/>
                  </a:cubicBezTo>
                  <a:cubicBezTo>
                    <a:pt x="501" y="13192"/>
                    <a:pt x="601" y="13225"/>
                    <a:pt x="734" y="13225"/>
                  </a:cubicBezTo>
                  <a:cubicBezTo>
                    <a:pt x="901" y="13192"/>
                    <a:pt x="1068" y="13159"/>
                    <a:pt x="1235" y="13059"/>
                  </a:cubicBezTo>
                  <a:lnTo>
                    <a:pt x="12876" y="6320"/>
                  </a:lnTo>
                  <a:cubicBezTo>
                    <a:pt x="13477" y="5954"/>
                    <a:pt x="13844" y="5320"/>
                    <a:pt x="13877" y="4619"/>
                  </a:cubicBezTo>
                  <a:lnTo>
                    <a:pt x="13877" y="850"/>
                  </a:lnTo>
                  <a:cubicBezTo>
                    <a:pt x="13877" y="550"/>
                    <a:pt x="13743" y="249"/>
                    <a:pt x="13510" y="83"/>
                  </a:cubicBezTo>
                  <a:cubicBezTo>
                    <a:pt x="13399" y="27"/>
                    <a:pt x="13276" y="0"/>
                    <a:pt x="1315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3"/>
            <p:cNvSpPr/>
            <p:nvPr/>
          </p:nvSpPr>
          <p:spPr>
            <a:xfrm>
              <a:off x="2848875" y="4019975"/>
              <a:ext cx="30875" cy="59250"/>
            </a:xfrm>
            <a:custGeom>
              <a:rect b="b" l="l" r="r" t="t"/>
              <a:pathLst>
                <a:path extrusionOk="0" h="2370" w="1235">
                  <a:moveTo>
                    <a:pt x="868" y="1"/>
                  </a:moveTo>
                  <a:cubicBezTo>
                    <a:pt x="768" y="34"/>
                    <a:pt x="701" y="34"/>
                    <a:pt x="601" y="101"/>
                  </a:cubicBezTo>
                  <a:cubicBezTo>
                    <a:pt x="501" y="134"/>
                    <a:pt x="434" y="234"/>
                    <a:pt x="367" y="301"/>
                  </a:cubicBezTo>
                  <a:cubicBezTo>
                    <a:pt x="267" y="401"/>
                    <a:pt x="201" y="501"/>
                    <a:pt x="167" y="601"/>
                  </a:cubicBezTo>
                  <a:cubicBezTo>
                    <a:pt x="100" y="701"/>
                    <a:pt x="67" y="802"/>
                    <a:pt x="34" y="935"/>
                  </a:cubicBezTo>
                  <a:cubicBezTo>
                    <a:pt x="34" y="1035"/>
                    <a:pt x="0" y="1168"/>
                    <a:pt x="0" y="1269"/>
                  </a:cubicBezTo>
                  <a:lnTo>
                    <a:pt x="0" y="1535"/>
                  </a:lnTo>
                  <a:lnTo>
                    <a:pt x="0" y="1802"/>
                  </a:lnTo>
                  <a:cubicBezTo>
                    <a:pt x="0" y="1902"/>
                    <a:pt x="0" y="2002"/>
                    <a:pt x="34" y="2102"/>
                  </a:cubicBezTo>
                  <a:cubicBezTo>
                    <a:pt x="67" y="2169"/>
                    <a:pt x="100" y="2236"/>
                    <a:pt x="167" y="2303"/>
                  </a:cubicBezTo>
                  <a:cubicBezTo>
                    <a:pt x="234" y="2336"/>
                    <a:pt x="301" y="2369"/>
                    <a:pt x="367" y="2369"/>
                  </a:cubicBezTo>
                  <a:cubicBezTo>
                    <a:pt x="434" y="2369"/>
                    <a:pt x="534" y="2336"/>
                    <a:pt x="601" y="2269"/>
                  </a:cubicBezTo>
                  <a:cubicBezTo>
                    <a:pt x="701" y="2236"/>
                    <a:pt x="801" y="2169"/>
                    <a:pt x="868" y="2069"/>
                  </a:cubicBezTo>
                  <a:cubicBezTo>
                    <a:pt x="934" y="2002"/>
                    <a:pt x="1001" y="1902"/>
                    <a:pt x="1068" y="1802"/>
                  </a:cubicBezTo>
                  <a:cubicBezTo>
                    <a:pt x="1101" y="1702"/>
                    <a:pt x="1135" y="1602"/>
                    <a:pt x="1168" y="1502"/>
                  </a:cubicBezTo>
                  <a:cubicBezTo>
                    <a:pt x="1201" y="1402"/>
                    <a:pt x="1235" y="1302"/>
                    <a:pt x="1235" y="1168"/>
                  </a:cubicBezTo>
                  <a:cubicBezTo>
                    <a:pt x="1235" y="1168"/>
                    <a:pt x="1235" y="1168"/>
                    <a:pt x="1235" y="1135"/>
                  </a:cubicBezTo>
                  <a:lnTo>
                    <a:pt x="1201" y="1135"/>
                  </a:lnTo>
                  <a:lnTo>
                    <a:pt x="934" y="1302"/>
                  </a:lnTo>
                  <a:cubicBezTo>
                    <a:pt x="934" y="1302"/>
                    <a:pt x="901" y="1302"/>
                    <a:pt x="901" y="1335"/>
                  </a:cubicBezTo>
                  <a:cubicBezTo>
                    <a:pt x="868" y="1369"/>
                    <a:pt x="868" y="1402"/>
                    <a:pt x="868" y="1402"/>
                  </a:cubicBezTo>
                  <a:cubicBezTo>
                    <a:pt x="868" y="1435"/>
                    <a:pt x="868" y="1469"/>
                    <a:pt x="868" y="1502"/>
                  </a:cubicBezTo>
                  <a:cubicBezTo>
                    <a:pt x="834" y="1535"/>
                    <a:pt x="834" y="1569"/>
                    <a:pt x="801" y="1602"/>
                  </a:cubicBezTo>
                  <a:cubicBezTo>
                    <a:pt x="801" y="1635"/>
                    <a:pt x="768" y="1669"/>
                    <a:pt x="734" y="1702"/>
                  </a:cubicBezTo>
                  <a:cubicBezTo>
                    <a:pt x="701" y="1736"/>
                    <a:pt x="668" y="1769"/>
                    <a:pt x="634" y="1802"/>
                  </a:cubicBezTo>
                  <a:cubicBezTo>
                    <a:pt x="601" y="1836"/>
                    <a:pt x="567" y="1836"/>
                    <a:pt x="501" y="1836"/>
                  </a:cubicBezTo>
                  <a:cubicBezTo>
                    <a:pt x="467" y="1836"/>
                    <a:pt x="467" y="1836"/>
                    <a:pt x="434" y="1802"/>
                  </a:cubicBezTo>
                  <a:cubicBezTo>
                    <a:pt x="401" y="1769"/>
                    <a:pt x="401" y="1736"/>
                    <a:pt x="401" y="1702"/>
                  </a:cubicBezTo>
                  <a:cubicBezTo>
                    <a:pt x="401" y="1669"/>
                    <a:pt x="401" y="1635"/>
                    <a:pt x="401" y="1602"/>
                  </a:cubicBezTo>
                  <a:lnTo>
                    <a:pt x="401" y="1469"/>
                  </a:lnTo>
                  <a:lnTo>
                    <a:pt x="401" y="1202"/>
                  </a:lnTo>
                  <a:lnTo>
                    <a:pt x="401" y="1068"/>
                  </a:lnTo>
                  <a:cubicBezTo>
                    <a:pt x="401" y="1035"/>
                    <a:pt x="401" y="968"/>
                    <a:pt x="401" y="935"/>
                  </a:cubicBezTo>
                  <a:cubicBezTo>
                    <a:pt x="401" y="868"/>
                    <a:pt x="434" y="835"/>
                    <a:pt x="434" y="802"/>
                  </a:cubicBezTo>
                  <a:cubicBezTo>
                    <a:pt x="467" y="735"/>
                    <a:pt x="467" y="701"/>
                    <a:pt x="501" y="668"/>
                  </a:cubicBezTo>
                  <a:cubicBezTo>
                    <a:pt x="534" y="635"/>
                    <a:pt x="567" y="601"/>
                    <a:pt x="634" y="568"/>
                  </a:cubicBezTo>
                  <a:cubicBezTo>
                    <a:pt x="668" y="535"/>
                    <a:pt x="701" y="535"/>
                    <a:pt x="734" y="535"/>
                  </a:cubicBezTo>
                  <a:cubicBezTo>
                    <a:pt x="801" y="535"/>
                    <a:pt x="834" y="568"/>
                    <a:pt x="868" y="601"/>
                  </a:cubicBezTo>
                  <a:cubicBezTo>
                    <a:pt x="868" y="635"/>
                    <a:pt x="868" y="635"/>
                    <a:pt x="868" y="668"/>
                  </a:cubicBezTo>
                  <a:cubicBezTo>
                    <a:pt x="868" y="701"/>
                    <a:pt x="868" y="701"/>
                    <a:pt x="901" y="735"/>
                  </a:cubicBezTo>
                  <a:lnTo>
                    <a:pt x="934" y="735"/>
                  </a:lnTo>
                  <a:lnTo>
                    <a:pt x="1201" y="568"/>
                  </a:lnTo>
                  <a:cubicBezTo>
                    <a:pt x="1201" y="568"/>
                    <a:pt x="1235" y="568"/>
                    <a:pt x="1235" y="535"/>
                  </a:cubicBezTo>
                  <a:cubicBezTo>
                    <a:pt x="1235" y="535"/>
                    <a:pt x="1235" y="501"/>
                    <a:pt x="1235" y="468"/>
                  </a:cubicBezTo>
                  <a:cubicBezTo>
                    <a:pt x="1235" y="401"/>
                    <a:pt x="1201" y="301"/>
                    <a:pt x="1168" y="234"/>
                  </a:cubicBezTo>
                  <a:cubicBezTo>
                    <a:pt x="1168" y="168"/>
                    <a:pt x="1101" y="101"/>
                    <a:pt x="1068" y="68"/>
                  </a:cubicBezTo>
                  <a:cubicBezTo>
                    <a:pt x="1001" y="34"/>
                    <a:pt x="934" y="1"/>
                    <a:pt x="86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
            <p:cNvSpPr/>
            <p:nvPr/>
          </p:nvSpPr>
          <p:spPr>
            <a:xfrm>
              <a:off x="2885575" y="4014150"/>
              <a:ext cx="25875" cy="47550"/>
            </a:xfrm>
            <a:custGeom>
              <a:rect b="b" l="l" r="r" t="t"/>
              <a:pathLst>
                <a:path extrusionOk="0" h="1902" w="1035">
                  <a:moveTo>
                    <a:pt x="634" y="968"/>
                  </a:moveTo>
                  <a:cubicBezTo>
                    <a:pt x="634" y="1001"/>
                    <a:pt x="634" y="1035"/>
                    <a:pt x="634" y="1101"/>
                  </a:cubicBezTo>
                  <a:cubicBezTo>
                    <a:pt x="634" y="1135"/>
                    <a:pt x="634" y="1168"/>
                    <a:pt x="601" y="1201"/>
                  </a:cubicBezTo>
                  <a:cubicBezTo>
                    <a:pt x="567" y="1235"/>
                    <a:pt x="567" y="1268"/>
                    <a:pt x="534" y="1301"/>
                  </a:cubicBezTo>
                  <a:cubicBezTo>
                    <a:pt x="500" y="1335"/>
                    <a:pt x="500" y="1368"/>
                    <a:pt x="467" y="1368"/>
                  </a:cubicBezTo>
                  <a:cubicBezTo>
                    <a:pt x="434" y="1401"/>
                    <a:pt x="400" y="1401"/>
                    <a:pt x="367" y="1401"/>
                  </a:cubicBezTo>
                  <a:cubicBezTo>
                    <a:pt x="334" y="1401"/>
                    <a:pt x="334" y="1368"/>
                    <a:pt x="334" y="1335"/>
                  </a:cubicBezTo>
                  <a:cubicBezTo>
                    <a:pt x="334" y="1301"/>
                    <a:pt x="367" y="1235"/>
                    <a:pt x="367" y="1201"/>
                  </a:cubicBezTo>
                  <a:cubicBezTo>
                    <a:pt x="400" y="1168"/>
                    <a:pt x="434" y="1135"/>
                    <a:pt x="467" y="1101"/>
                  </a:cubicBezTo>
                  <a:lnTo>
                    <a:pt x="634" y="968"/>
                  </a:lnTo>
                  <a:close/>
                  <a:moveTo>
                    <a:pt x="767" y="0"/>
                  </a:moveTo>
                  <a:cubicBezTo>
                    <a:pt x="701" y="34"/>
                    <a:pt x="634" y="34"/>
                    <a:pt x="567" y="101"/>
                  </a:cubicBezTo>
                  <a:cubicBezTo>
                    <a:pt x="500" y="134"/>
                    <a:pt x="434" y="167"/>
                    <a:pt x="367" y="234"/>
                  </a:cubicBezTo>
                  <a:cubicBezTo>
                    <a:pt x="300" y="301"/>
                    <a:pt x="267" y="367"/>
                    <a:pt x="234" y="434"/>
                  </a:cubicBezTo>
                  <a:cubicBezTo>
                    <a:pt x="167" y="501"/>
                    <a:pt x="134" y="568"/>
                    <a:pt x="134" y="634"/>
                  </a:cubicBezTo>
                  <a:cubicBezTo>
                    <a:pt x="100" y="668"/>
                    <a:pt x="100" y="734"/>
                    <a:pt x="67" y="801"/>
                  </a:cubicBezTo>
                  <a:cubicBezTo>
                    <a:pt x="67" y="801"/>
                    <a:pt x="67" y="834"/>
                    <a:pt x="67" y="834"/>
                  </a:cubicBezTo>
                  <a:lnTo>
                    <a:pt x="100" y="834"/>
                  </a:lnTo>
                  <a:lnTo>
                    <a:pt x="367" y="701"/>
                  </a:lnTo>
                  <a:lnTo>
                    <a:pt x="400" y="668"/>
                  </a:lnTo>
                  <a:cubicBezTo>
                    <a:pt x="434" y="634"/>
                    <a:pt x="434" y="634"/>
                    <a:pt x="434" y="601"/>
                  </a:cubicBezTo>
                  <a:lnTo>
                    <a:pt x="467" y="568"/>
                  </a:lnTo>
                  <a:cubicBezTo>
                    <a:pt x="500" y="534"/>
                    <a:pt x="500" y="501"/>
                    <a:pt x="534" y="501"/>
                  </a:cubicBezTo>
                  <a:cubicBezTo>
                    <a:pt x="567" y="484"/>
                    <a:pt x="592" y="476"/>
                    <a:pt x="609" y="476"/>
                  </a:cubicBezTo>
                  <a:cubicBezTo>
                    <a:pt x="626" y="476"/>
                    <a:pt x="634" y="484"/>
                    <a:pt x="634" y="501"/>
                  </a:cubicBezTo>
                  <a:cubicBezTo>
                    <a:pt x="667" y="534"/>
                    <a:pt x="667" y="568"/>
                    <a:pt x="667" y="601"/>
                  </a:cubicBezTo>
                  <a:lnTo>
                    <a:pt x="434" y="801"/>
                  </a:lnTo>
                  <a:cubicBezTo>
                    <a:pt x="300" y="901"/>
                    <a:pt x="200" y="1035"/>
                    <a:pt x="100" y="1168"/>
                  </a:cubicBezTo>
                  <a:cubicBezTo>
                    <a:pt x="33" y="1301"/>
                    <a:pt x="0" y="1435"/>
                    <a:pt x="0" y="1568"/>
                  </a:cubicBezTo>
                  <a:cubicBezTo>
                    <a:pt x="0" y="1635"/>
                    <a:pt x="33" y="1702"/>
                    <a:pt x="67" y="1735"/>
                  </a:cubicBezTo>
                  <a:cubicBezTo>
                    <a:pt x="100" y="1802"/>
                    <a:pt x="100" y="1835"/>
                    <a:pt x="134" y="1868"/>
                  </a:cubicBezTo>
                  <a:cubicBezTo>
                    <a:pt x="167" y="1902"/>
                    <a:pt x="200" y="1902"/>
                    <a:pt x="234" y="1902"/>
                  </a:cubicBezTo>
                  <a:cubicBezTo>
                    <a:pt x="300" y="1902"/>
                    <a:pt x="367" y="1868"/>
                    <a:pt x="400" y="1835"/>
                  </a:cubicBezTo>
                  <a:cubicBezTo>
                    <a:pt x="467" y="1802"/>
                    <a:pt x="534" y="1735"/>
                    <a:pt x="601" y="1702"/>
                  </a:cubicBezTo>
                  <a:cubicBezTo>
                    <a:pt x="634" y="1635"/>
                    <a:pt x="667" y="1535"/>
                    <a:pt x="701" y="1468"/>
                  </a:cubicBezTo>
                  <a:lnTo>
                    <a:pt x="701" y="1568"/>
                  </a:lnTo>
                  <a:lnTo>
                    <a:pt x="701" y="1602"/>
                  </a:lnTo>
                  <a:lnTo>
                    <a:pt x="734" y="1602"/>
                  </a:lnTo>
                  <a:lnTo>
                    <a:pt x="1001" y="1468"/>
                  </a:lnTo>
                  <a:cubicBezTo>
                    <a:pt x="1001" y="1435"/>
                    <a:pt x="1034" y="1435"/>
                    <a:pt x="1034" y="1401"/>
                  </a:cubicBezTo>
                  <a:cubicBezTo>
                    <a:pt x="1034" y="1401"/>
                    <a:pt x="1034" y="1368"/>
                    <a:pt x="1034" y="1335"/>
                  </a:cubicBezTo>
                  <a:lnTo>
                    <a:pt x="1034" y="434"/>
                  </a:lnTo>
                  <a:cubicBezTo>
                    <a:pt x="1034" y="334"/>
                    <a:pt x="1034" y="267"/>
                    <a:pt x="1001" y="201"/>
                  </a:cubicBezTo>
                  <a:cubicBezTo>
                    <a:pt x="1001" y="134"/>
                    <a:pt x="967" y="101"/>
                    <a:pt x="901" y="67"/>
                  </a:cubicBezTo>
                  <a:cubicBezTo>
                    <a:pt x="867" y="34"/>
                    <a:pt x="834" y="0"/>
                    <a:pt x="76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3"/>
            <p:cNvSpPr/>
            <p:nvPr/>
          </p:nvSpPr>
          <p:spPr>
            <a:xfrm>
              <a:off x="2920600" y="3994625"/>
              <a:ext cx="25875" cy="50400"/>
            </a:xfrm>
            <a:custGeom>
              <a:rect b="b" l="l" r="r" t="t"/>
              <a:pathLst>
                <a:path extrusionOk="0" h="2016" w="1035">
                  <a:moveTo>
                    <a:pt x="804" y="0"/>
                  </a:moveTo>
                  <a:cubicBezTo>
                    <a:pt x="790" y="0"/>
                    <a:pt x="777" y="4"/>
                    <a:pt x="767" y="14"/>
                  </a:cubicBezTo>
                  <a:cubicBezTo>
                    <a:pt x="701" y="14"/>
                    <a:pt x="634" y="14"/>
                    <a:pt x="601" y="48"/>
                  </a:cubicBezTo>
                  <a:cubicBezTo>
                    <a:pt x="567" y="81"/>
                    <a:pt x="534" y="114"/>
                    <a:pt x="500" y="148"/>
                  </a:cubicBezTo>
                  <a:cubicBezTo>
                    <a:pt x="467" y="148"/>
                    <a:pt x="434" y="181"/>
                    <a:pt x="400" y="214"/>
                  </a:cubicBezTo>
                  <a:cubicBezTo>
                    <a:pt x="400" y="248"/>
                    <a:pt x="367" y="281"/>
                    <a:pt x="367" y="314"/>
                  </a:cubicBezTo>
                  <a:cubicBezTo>
                    <a:pt x="334" y="348"/>
                    <a:pt x="334" y="381"/>
                    <a:pt x="300" y="415"/>
                  </a:cubicBezTo>
                  <a:lnTo>
                    <a:pt x="300" y="348"/>
                  </a:lnTo>
                  <a:cubicBezTo>
                    <a:pt x="334" y="314"/>
                    <a:pt x="334" y="281"/>
                    <a:pt x="300" y="281"/>
                  </a:cubicBezTo>
                  <a:lnTo>
                    <a:pt x="267" y="281"/>
                  </a:lnTo>
                  <a:lnTo>
                    <a:pt x="33" y="415"/>
                  </a:lnTo>
                  <a:cubicBezTo>
                    <a:pt x="33" y="415"/>
                    <a:pt x="0" y="448"/>
                    <a:pt x="0" y="481"/>
                  </a:cubicBezTo>
                  <a:cubicBezTo>
                    <a:pt x="0" y="481"/>
                    <a:pt x="0" y="515"/>
                    <a:pt x="0" y="548"/>
                  </a:cubicBezTo>
                  <a:lnTo>
                    <a:pt x="0" y="1949"/>
                  </a:lnTo>
                  <a:cubicBezTo>
                    <a:pt x="0" y="1949"/>
                    <a:pt x="0" y="1982"/>
                    <a:pt x="0" y="2016"/>
                  </a:cubicBezTo>
                  <a:lnTo>
                    <a:pt x="33" y="2016"/>
                  </a:lnTo>
                  <a:lnTo>
                    <a:pt x="300" y="1849"/>
                  </a:lnTo>
                  <a:cubicBezTo>
                    <a:pt x="300" y="1849"/>
                    <a:pt x="300" y="1816"/>
                    <a:pt x="334" y="1816"/>
                  </a:cubicBezTo>
                  <a:cubicBezTo>
                    <a:pt x="334" y="1782"/>
                    <a:pt x="334" y="1782"/>
                    <a:pt x="334" y="1749"/>
                  </a:cubicBezTo>
                  <a:lnTo>
                    <a:pt x="334" y="982"/>
                  </a:lnTo>
                  <a:cubicBezTo>
                    <a:pt x="334" y="882"/>
                    <a:pt x="334" y="815"/>
                    <a:pt x="367" y="748"/>
                  </a:cubicBezTo>
                  <a:cubicBezTo>
                    <a:pt x="400" y="681"/>
                    <a:pt x="434" y="615"/>
                    <a:pt x="500" y="581"/>
                  </a:cubicBezTo>
                  <a:cubicBezTo>
                    <a:pt x="534" y="565"/>
                    <a:pt x="559" y="556"/>
                    <a:pt x="580" y="556"/>
                  </a:cubicBezTo>
                  <a:cubicBezTo>
                    <a:pt x="601" y="556"/>
                    <a:pt x="617" y="565"/>
                    <a:pt x="634" y="581"/>
                  </a:cubicBezTo>
                  <a:cubicBezTo>
                    <a:pt x="667" y="648"/>
                    <a:pt x="667" y="715"/>
                    <a:pt x="667" y="781"/>
                  </a:cubicBezTo>
                  <a:lnTo>
                    <a:pt x="667" y="1549"/>
                  </a:lnTo>
                  <a:lnTo>
                    <a:pt x="667" y="1582"/>
                  </a:lnTo>
                  <a:cubicBezTo>
                    <a:pt x="667" y="1599"/>
                    <a:pt x="676" y="1607"/>
                    <a:pt x="684" y="1607"/>
                  </a:cubicBezTo>
                  <a:cubicBezTo>
                    <a:pt x="692" y="1607"/>
                    <a:pt x="701" y="1599"/>
                    <a:pt x="701" y="1582"/>
                  </a:cubicBezTo>
                  <a:lnTo>
                    <a:pt x="934" y="1449"/>
                  </a:lnTo>
                  <a:cubicBezTo>
                    <a:pt x="967" y="1449"/>
                    <a:pt x="967" y="1415"/>
                    <a:pt x="1001" y="1415"/>
                  </a:cubicBezTo>
                  <a:cubicBezTo>
                    <a:pt x="1001" y="1382"/>
                    <a:pt x="1001" y="1349"/>
                    <a:pt x="1001" y="1349"/>
                  </a:cubicBezTo>
                  <a:lnTo>
                    <a:pt x="1034" y="515"/>
                  </a:lnTo>
                  <a:cubicBezTo>
                    <a:pt x="1034" y="415"/>
                    <a:pt x="1001" y="314"/>
                    <a:pt x="1001" y="214"/>
                  </a:cubicBezTo>
                  <a:cubicBezTo>
                    <a:pt x="967" y="148"/>
                    <a:pt x="934" y="81"/>
                    <a:pt x="901" y="48"/>
                  </a:cubicBezTo>
                  <a:cubicBezTo>
                    <a:pt x="877" y="24"/>
                    <a:pt x="837" y="0"/>
                    <a:pt x="80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3"/>
            <p:cNvSpPr/>
            <p:nvPr/>
          </p:nvSpPr>
          <p:spPr>
            <a:xfrm>
              <a:off x="2951450" y="3975800"/>
              <a:ext cx="26700" cy="45050"/>
            </a:xfrm>
            <a:custGeom>
              <a:rect b="b" l="l" r="r" t="t"/>
              <a:pathLst>
                <a:path extrusionOk="0" h="1802" w="1068">
                  <a:moveTo>
                    <a:pt x="801" y="0"/>
                  </a:moveTo>
                  <a:cubicBezTo>
                    <a:pt x="701" y="0"/>
                    <a:pt x="634" y="33"/>
                    <a:pt x="534" y="100"/>
                  </a:cubicBezTo>
                  <a:cubicBezTo>
                    <a:pt x="467" y="133"/>
                    <a:pt x="401" y="200"/>
                    <a:pt x="334" y="267"/>
                  </a:cubicBezTo>
                  <a:cubicBezTo>
                    <a:pt x="267" y="334"/>
                    <a:pt x="200" y="400"/>
                    <a:pt x="167" y="500"/>
                  </a:cubicBezTo>
                  <a:cubicBezTo>
                    <a:pt x="134" y="600"/>
                    <a:pt x="100" y="667"/>
                    <a:pt x="67" y="767"/>
                  </a:cubicBezTo>
                  <a:cubicBezTo>
                    <a:pt x="34" y="901"/>
                    <a:pt x="0" y="1001"/>
                    <a:pt x="0" y="1101"/>
                  </a:cubicBezTo>
                  <a:lnTo>
                    <a:pt x="0" y="1334"/>
                  </a:lnTo>
                  <a:cubicBezTo>
                    <a:pt x="0" y="1434"/>
                    <a:pt x="34" y="1534"/>
                    <a:pt x="67" y="1601"/>
                  </a:cubicBezTo>
                  <a:cubicBezTo>
                    <a:pt x="67" y="1668"/>
                    <a:pt x="134" y="1735"/>
                    <a:pt x="167" y="1768"/>
                  </a:cubicBezTo>
                  <a:cubicBezTo>
                    <a:pt x="234" y="1801"/>
                    <a:pt x="267" y="1801"/>
                    <a:pt x="334" y="1801"/>
                  </a:cubicBezTo>
                  <a:cubicBezTo>
                    <a:pt x="401" y="1801"/>
                    <a:pt x="467" y="1768"/>
                    <a:pt x="534" y="1735"/>
                  </a:cubicBezTo>
                  <a:cubicBezTo>
                    <a:pt x="634" y="1668"/>
                    <a:pt x="734" y="1601"/>
                    <a:pt x="801" y="1534"/>
                  </a:cubicBezTo>
                  <a:cubicBezTo>
                    <a:pt x="868" y="1434"/>
                    <a:pt x="934" y="1368"/>
                    <a:pt x="968" y="1268"/>
                  </a:cubicBezTo>
                  <a:cubicBezTo>
                    <a:pt x="1001" y="1201"/>
                    <a:pt x="1034" y="1101"/>
                    <a:pt x="1034" y="1034"/>
                  </a:cubicBezTo>
                  <a:cubicBezTo>
                    <a:pt x="1068" y="967"/>
                    <a:pt x="1068" y="934"/>
                    <a:pt x="1068" y="867"/>
                  </a:cubicBezTo>
                  <a:cubicBezTo>
                    <a:pt x="1068" y="834"/>
                    <a:pt x="1068" y="834"/>
                    <a:pt x="1068" y="834"/>
                  </a:cubicBezTo>
                  <a:lnTo>
                    <a:pt x="1034" y="834"/>
                  </a:lnTo>
                  <a:lnTo>
                    <a:pt x="768" y="967"/>
                  </a:lnTo>
                  <a:cubicBezTo>
                    <a:pt x="768" y="967"/>
                    <a:pt x="734" y="1001"/>
                    <a:pt x="734" y="1001"/>
                  </a:cubicBezTo>
                  <a:lnTo>
                    <a:pt x="734" y="1067"/>
                  </a:lnTo>
                  <a:cubicBezTo>
                    <a:pt x="701" y="1101"/>
                    <a:pt x="701" y="1134"/>
                    <a:pt x="667" y="1168"/>
                  </a:cubicBezTo>
                  <a:cubicBezTo>
                    <a:pt x="634" y="1201"/>
                    <a:pt x="601" y="1234"/>
                    <a:pt x="567" y="1268"/>
                  </a:cubicBezTo>
                  <a:cubicBezTo>
                    <a:pt x="534" y="1284"/>
                    <a:pt x="509" y="1293"/>
                    <a:pt x="488" y="1293"/>
                  </a:cubicBezTo>
                  <a:cubicBezTo>
                    <a:pt x="467" y="1293"/>
                    <a:pt x="451" y="1284"/>
                    <a:pt x="434" y="1268"/>
                  </a:cubicBezTo>
                  <a:cubicBezTo>
                    <a:pt x="401" y="1234"/>
                    <a:pt x="367" y="1168"/>
                    <a:pt x="401" y="1134"/>
                  </a:cubicBezTo>
                  <a:cubicBezTo>
                    <a:pt x="367" y="1067"/>
                    <a:pt x="367" y="1034"/>
                    <a:pt x="401" y="1001"/>
                  </a:cubicBezTo>
                  <a:cubicBezTo>
                    <a:pt x="367" y="967"/>
                    <a:pt x="367" y="934"/>
                    <a:pt x="401" y="901"/>
                  </a:cubicBezTo>
                  <a:cubicBezTo>
                    <a:pt x="401" y="834"/>
                    <a:pt x="401" y="767"/>
                    <a:pt x="434" y="701"/>
                  </a:cubicBezTo>
                  <a:cubicBezTo>
                    <a:pt x="467" y="634"/>
                    <a:pt x="501" y="600"/>
                    <a:pt x="567" y="567"/>
                  </a:cubicBezTo>
                  <a:cubicBezTo>
                    <a:pt x="601" y="534"/>
                    <a:pt x="634" y="534"/>
                    <a:pt x="667" y="534"/>
                  </a:cubicBezTo>
                  <a:cubicBezTo>
                    <a:pt x="701" y="534"/>
                    <a:pt x="701" y="567"/>
                    <a:pt x="734" y="567"/>
                  </a:cubicBezTo>
                  <a:cubicBezTo>
                    <a:pt x="734" y="600"/>
                    <a:pt x="734" y="600"/>
                    <a:pt x="734" y="600"/>
                  </a:cubicBezTo>
                  <a:cubicBezTo>
                    <a:pt x="751" y="617"/>
                    <a:pt x="759" y="625"/>
                    <a:pt x="763" y="625"/>
                  </a:cubicBezTo>
                  <a:cubicBezTo>
                    <a:pt x="768" y="625"/>
                    <a:pt x="768" y="617"/>
                    <a:pt x="768" y="600"/>
                  </a:cubicBezTo>
                  <a:lnTo>
                    <a:pt x="1034" y="467"/>
                  </a:lnTo>
                  <a:cubicBezTo>
                    <a:pt x="1068" y="434"/>
                    <a:pt x="1068" y="434"/>
                    <a:pt x="1068" y="400"/>
                  </a:cubicBezTo>
                  <a:cubicBezTo>
                    <a:pt x="1068" y="400"/>
                    <a:pt x="1068" y="367"/>
                    <a:pt x="1068" y="334"/>
                  </a:cubicBezTo>
                  <a:cubicBezTo>
                    <a:pt x="1068" y="300"/>
                    <a:pt x="1068" y="267"/>
                    <a:pt x="1034" y="234"/>
                  </a:cubicBezTo>
                  <a:cubicBezTo>
                    <a:pt x="1034" y="167"/>
                    <a:pt x="1001" y="133"/>
                    <a:pt x="968" y="67"/>
                  </a:cubicBezTo>
                  <a:cubicBezTo>
                    <a:pt x="934" y="33"/>
                    <a:pt x="868" y="0"/>
                    <a:pt x="8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3"/>
            <p:cNvSpPr/>
            <p:nvPr/>
          </p:nvSpPr>
          <p:spPr>
            <a:xfrm>
              <a:off x="2983975" y="3957450"/>
              <a:ext cx="27550" cy="45050"/>
            </a:xfrm>
            <a:custGeom>
              <a:rect b="b" l="l" r="r" t="t"/>
              <a:pathLst>
                <a:path extrusionOk="0" h="1802" w="1102">
                  <a:moveTo>
                    <a:pt x="617" y="476"/>
                  </a:moveTo>
                  <a:cubicBezTo>
                    <a:pt x="642" y="476"/>
                    <a:pt x="667" y="484"/>
                    <a:pt x="701" y="501"/>
                  </a:cubicBezTo>
                  <a:cubicBezTo>
                    <a:pt x="734" y="534"/>
                    <a:pt x="734" y="567"/>
                    <a:pt x="734" y="634"/>
                  </a:cubicBezTo>
                  <a:lnTo>
                    <a:pt x="401" y="834"/>
                  </a:lnTo>
                  <a:cubicBezTo>
                    <a:pt x="401" y="767"/>
                    <a:pt x="401" y="701"/>
                    <a:pt x="434" y="634"/>
                  </a:cubicBezTo>
                  <a:cubicBezTo>
                    <a:pt x="467" y="567"/>
                    <a:pt x="501" y="534"/>
                    <a:pt x="567" y="501"/>
                  </a:cubicBezTo>
                  <a:lnTo>
                    <a:pt x="534" y="501"/>
                  </a:lnTo>
                  <a:cubicBezTo>
                    <a:pt x="567" y="484"/>
                    <a:pt x="592" y="476"/>
                    <a:pt x="617" y="476"/>
                  </a:cubicBezTo>
                  <a:close/>
                  <a:moveTo>
                    <a:pt x="801" y="0"/>
                  </a:moveTo>
                  <a:cubicBezTo>
                    <a:pt x="701" y="0"/>
                    <a:pt x="634" y="34"/>
                    <a:pt x="534" y="67"/>
                  </a:cubicBezTo>
                  <a:cubicBezTo>
                    <a:pt x="467" y="134"/>
                    <a:pt x="367" y="200"/>
                    <a:pt x="334" y="267"/>
                  </a:cubicBezTo>
                  <a:cubicBezTo>
                    <a:pt x="234" y="367"/>
                    <a:pt x="200" y="434"/>
                    <a:pt x="167" y="534"/>
                  </a:cubicBezTo>
                  <a:cubicBezTo>
                    <a:pt x="100" y="634"/>
                    <a:pt x="67" y="734"/>
                    <a:pt x="34" y="867"/>
                  </a:cubicBezTo>
                  <a:cubicBezTo>
                    <a:pt x="34" y="968"/>
                    <a:pt x="0" y="1101"/>
                    <a:pt x="0" y="1201"/>
                  </a:cubicBezTo>
                  <a:cubicBezTo>
                    <a:pt x="0" y="1301"/>
                    <a:pt x="34" y="1435"/>
                    <a:pt x="34" y="1535"/>
                  </a:cubicBezTo>
                  <a:cubicBezTo>
                    <a:pt x="67" y="1601"/>
                    <a:pt x="100" y="1668"/>
                    <a:pt x="167" y="1735"/>
                  </a:cubicBezTo>
                  <a:cubicBezTo>
                    <a:pt x="200" y="1768"/>
                    <a:pt x="267" y="1801"/>
                    <a:pt x="334" y="1801"/>
                  </a:cubicBezTo>
                  <a:cubicBezTo>
                    <a:pt x="401" y="1801"/>
                    <a:pt x="467" y="1768"/>
                    <a:pt x="534" y="1735"/>
                  </a:cubicBezTo>
                  <a:cubicBezTo>
                    <a:pt x="634" y="1668"/>
                    <a:pt x="701" y="1601"/>
                    <a:pt x="767" y="1535"/>
                  </a:cubicBezTo>
                  <a:cubicBezTo>
                    <a:pt x="834" y="1468"/>
                    <a:pt x="901" y="1368"/>
                    <a:pt x="934" y="1301"/>
                  </a:cubicBezTo>
                  <a:cubicBezTo>
                    <a:pt x="968" y="1234"/>
                    <a:pt x="1001" y="1168"/>
                    <a:pt x="1034" y="1101"/>
                  </a:cubicBezTo>
                  <a:cubicBezTo>
                    <a:pt x="1034" y="1068"/>
                    <a:pt x="1068" y="1001"/>
                    <a:pt x="1068" y="968"/>
                  </a:cubicBezTo>
                  <a:cubicBezTo>
                    <a:pt x="1068" y="934"/>
                    <a:pt x="1068" y="934"/>
                    <a:pt x="1034" y="934"/>
                  </a:cubicBezTo>
                  <a:lnTo>
                    <a:pt x="767" y="1068"/>
                  </a:lnTo>
                  <a:lnTo>
                    <a:pt x="734" y="1101"/>
                  </a:lnTo>
                  <a:lnTo>
                    <a:pt x="701" y="1168"/>
                  </a:lnTo>
                  <a:cubicBezTo>
                    <a:pt x="667" y="1168"/>
                    <a:pt x="667" y="1201"/>
                    <a:pt x="634" y="1234"/>
                  </a:cubicBezTo>
                  <a:cubicBezTo>
                    <a:pt x="601" y="1268"/>
                    <a:pt x="567" y="1301"/>
                    <a:pt x="534" y="1301"/>
                  </a:cubicBezTo>
                  <a:lnTo>
                    <a:pt x="501" y="1334"/>
                  </a:lnTo>
                  <a:lnTo>
                    <a:pt x="434" y="1334"/>
                  </a:lnTo>
                  <a:cubicBezTo>
                    <a:pt x="401" y="1334"/>
                    <a:pt x="401" y="1301"/>
                    <a:pt x="401" y="1301"/>
                  </a:cubicBezTo>
                  <a:cubicBezTo>
                    <a:pt x="367" y="1234"/>
                    <a:pt x="367" y="1201"/>
                    <a:pt x="401" y="1168"/>
                  </a:cubicBezTo>
                  <a:lnTo>
                    <a:pt x="1034" y="801"/>
                  </a:lnTo>
                  <a:cubicBezTo>
                    <a:pt x="1068" y="767"/>
                    <a:pt x="1068" y="767"/>
                    <a:pt x="1068" y="734"/>
                  </a:cubicBezTo>
                  <a:cubicBezTo>
                    <a:pt x="1101" y="734"/>
                    <a:pt x="1101" y="701"/>
                    <a:pt x="1068" y="667"/>
                  </a:cubicBezTo>
                  <a:lnTo>
                    <a:pt x="1068" y="601"/>
                  </a:lnTo>
                  <a:cubicBezTo>
                    <a:pt x="1068" y="501"/>
                    <a:pt x="1068" y="400"/>
                    <a:pt x="1068" y="334"/>
                  </a:cubicBezTo>
                  <a:cubicBezTo>
                    <a:pt x="1034" y="234"/>
                    <a:pt x="1001" y="167"/>
                    <a:pt x="968" y="100"/>
                  </a:cubicBezTo>
                  <a:cubicBezTo>
                    <a:pt x="934" y="67"/>
                    <a:pt x="868" y="34"/>
                    <a:pt x="8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3"/>
            <p:cNvSpPr/>
            <p:nvPr/>
          </p:nvSpPr>
          <p:spPr>
            <a:xfrm>
              <a:off x="3018150" y="3929100"/>
              <a:ext cx="8375" cy="57550"/>
            </a:xfrm>
            <a:custGeom>
              <a:rect b="b" l="l" r="r" t="t"/>
              <a:pathLst>
                <a:path extrusionOk="0" h="2302" w="335">
                  <a:moveTo>
                    <a:pt x="301" y="0"/>
                  </a:moveTo>
                  <a:lnTo>
                    <a:pt x="68" y="133"/>
                  </a:lnTo>
                  <a:cubicBezTo>
                    <a:pt x="34" y="167"/>
                    <a:pt x="34" y="167"/>
                    <a:pt x="34" y="200"/>
                  </a:cubicBezTo>
                  <a:cubicBezTo>
                    <a:pt x="1" y="234"/>
                    <a:pt x="1" y="234"/>
                    <a:pt x="34" y="267"/>
                  </a:cubicBezTo>
                  <a:lnTo>
                    <a:pt x="34" y="2268"/>
                  </a:lnTo>
                  <a:cubicBezTo>
                    <a:pt x="1" y="2268"/>
                    <a:pt x="1" y="2302"/>
                    <a:pt x="34" y="2302"/>
                  </a:cubicBezTo>
                  <a:lnTo>
                    <a:pt x="68" y="2302"/>
                  </a:lnTo>
                  <a:lnTo>
                    <a:pt x="301" y="2168"/>
                  </a:lnTo>
                  <a:cubicBezTo>
                    <a:pt x="334" y="2168"/>
                    <a:pt x="334" y="2135"/>
                    <a:pt x="334" y="2135"/>
                  </a:cubicBezTo>
                  <a:cubicBezTo>
                    <a:pt x="334" y="2102"/>
                    <a:pt x="334" y="2068"/>
                    <a:pt x="334" y="2068"/>
                  </a:cubicBezTo>
                  <a:lnTo>
                    <a:pt x="334" y="67"/>
                  </a:lnTo>
                  <a:lnTo>
                    <a:pt x="334"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3"/>
            <p:cNvSpPr/>
            <p:nvPr/>
          </p:nvSpPr>
          <p:spPr>
            <a:xfrm>
              <a:off x="3462650" y="3450150"/>
              <a:ext cx="336100" cy="319925"/>
            </a:xfrm>
            <a:custGeom>
              <a:rect b="b" l="l" r="r" t="t"/>
              <a:pathLst>
                <a:path extrusionOk="0" h="12797" w="13444">
                  <a:moveTo>
                    <a:pt x="12932" y="1"/>
                  </a:moveTo>
                  <a:cubicBezTo>
                    <a:pt x="12815" y="1"/>
                    <a:pt x="12682" y="36"/>
                    <a:pt x="12543" y="111"/>
                  </a:cubicBezTo>
                  <a:lnTo>
                    <a:pt x="901" y="6849"/>
                  </a:lnTo>
                  <a:cubicBezTo>
                    <a:pt x="367" y="7183"/>
                    <a:pt x="34" y="7783"/>
                    <a:pt x="0" y="8417"/>
                  </a:cubicBezTo>
                  <a:lnTo>
                    <a:pt x="0" y="12153"/>
                  </a:lnTo>
                  <a:cubicBezTo>
                    <a:pt x="0" y="12561"/>
                    <a:pt x="225" y="12797"/>
                    <a:pt x="526" y="12797"/>
                  </a:cubicBezTo>
                  <a:cubicBezTo>
                    <a:pt x="642" y="12797"/>
                    <a:pt x="770" y="12761"/>
                    <a:pt x="901" y="12687"/>
                  </a:cubicBezTo>
                  <a:lnTo>
                    <a:pt x="12543" y="5949"/>
                  </a:lnTo>
                  <a:cubicBezTo>
                    <a:pt x="13076" y="5615"/>
                    <a:pt x="13410" y="5015"/>
                    <a:pt x="13443" y="4381"/>
                  </a:cubicBezTo>
                  <a:lnTo>
                    <a:pt x="13443" y="645"/>
                  </a:lnTo>
                  <a:cubicBezTo>
                    <a:pt x="13443" y="236"/>
                    <a:pt x="13236" y="1"/>
                    <a:pt x="129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3"/>
            <p:cNvSpPr/>
            <p:nvPr/>
          </p:nvSpPr>
          <p:spPr>
            <a:xfrm>
              <a:off x="3574400" y="3603025"/>
              <a:ext cx="30025" cy="58400"/>
            </a:xfrm>
            <a:custGeom>
              <a:rect b="b" l="l" r="r" t="t"/>
              <a:pathLst>
                <a:path extrusionOk="0" h="2336" w="1201">
                  <a:moveTo>
                    <a:pt x="801" y="0"/>
                  </a:moveTo>
                  <a:cubicBezTo>
                    <a:pt x="701" y="0"/>
                    <a:pt x="634" y="34"/>
                    <a:pt x="567" y="100"/>
                  </a:cubicBezTo>
                  <a:cubicBezTo>
                    <a:pt x="467" y="134"/>
                    <a:pt x="400" y="200"/>
                    <a:pt x="334" y="267"/>
                  </a:cubicBezTo>
                  <a:cubicBezTo>
                    <a:pt x="267" y="334"/>
                    <a:pt x="234" y="434"/>
                    <a:pt x="167" y="534"/>
                  </a:cubicBezTo>
                  <a:cubicBezTo>
                    <a:pt x="134" y="601"/>
                    <a:pt x="100" y="701"/>
                    <a:pt x="67" y="801"/>
                  </a:cubicBezTo>
                  <a:cubicBezTo>
                    <a:pt x="33" y="868"/>
                    <a:pt x="33" y="968"/>
                    <a:pt x="33" y="1068"/>
                  </a:cubicBezTo>
                  <a:cubicBezTo>
                    <a:pt x="0" y="1168"/>
                    <a:pt x="33" y="1301"/>
                    <a:pt x="134" y="1401"/>
                  </a:cubicBezTo>
                  <a:cubicBezTo>
                    <a:pt x="176" y="1465"/>
                    <a:pt x="232" y="1488"/>
                    <a:pt x="292" y="1488"/>
                  </a:cubicBezTo>
                  <a:cubicBezTo>
                    <a:pt x="327" y="1488"/>
                    <a:pt x="364" y="1480"/>
                    <a:pt x="400" y="1468"/>
                  </a:cubicBezTo>
                  <a:lnTo>
                    <a:pt x="601" y="1435"/>
                  </a:lnTo>
                  <a:cubicBezTo>
                    <a:pt x="634" y="1401"/>
                    <a:pt x="667" y="1401"/>
                    <a:pt x="734" y="1401"/>
                  </a:cubicBezTo>
                  <a:lnTo>
                    <a:pt x="801" y="1401"/>
                  </a:lnTo>
                  <a:cubicBezTo>
                    <a:pt x="834" y="1401"/>
                    <a:pt x="834" y="1435"/>
                    <a:pt x="834" y="1468"/>
                  </a:cubicBezTo>
                  <a:cubicBezTo>
                    <a:pt x="834" y="1501"/>
                    <a:pt x="801" y="1568"/>
                    <a:pt x="767" y="1635"/>
                  </a:cubicBezTo>
                  <a:cubicBezTo>
                    <a:pt x="701" y="1668"/>
                    <a:pt x="667" y="1702"/>
                    <a:pt x="601" y="1768"/>
                  </a:cubicBezTo>
                  <a:cubicBezTo>
                    <a:pt x="567" y="1768"/>
                    <a:pt x="534" y="1802"/>
                    <a:pt x="500" y="1802"/>
                  </a:cubicBezTo>
                  <a:lnTo>
                    <a:pt x="434" y="1802"/>
                  </a:lnTo>
                  <a:lnTo>
                    <a:pt x="367" y="1768"/>
                  </a:lnTo>
                  <a:lnTo>
                    <a:pt x="367" y="1735"/>
                  </a:lnTo>
                  <a:lnTo>
                    <a:pt x="267" y="1735"/>
                  </a:lnTo>
                  <a:lnTo>
                    <a:pt x="33" y="1868"/>
                  </a:lnTo>
                  <a:cubicBezTo>
                    <a:pt x="0" y="1902"/>
                    <a:pt x="0" y="1902"/>
                    <a:pt x="0" y="1902"/>
                  </a:cubicBezTo>
                  <a:cubicBezTo>
                    <a:pt x="0" y="1935"/>
                    <a:pt x="0" y="1968"/>
                    <a:pt x="0" y="1968"/>
                  </a:cubicBezTo>
                  <a:cubicBezTo>
                    <a:pt x="0" y="2035"/>
                    <a:pt x="0" y="2102"/>
                    <a:pt x="33" y="2169"/>
                  </a:cubicBezTo>
                  <a:cubicBezTo>
                    <a:pt x="67" y="2235"/>
                    <a:pt x="100" y="2269"/>
                    <a:pt x="167" y="2302"/>
                  </a:cubicBezTo>
                  <a:cubicBezTo>
                    <a:pt x="234" y="2335"/>
                    <a:pt x="300" y="2335"/>
                    <a:pt x="367" y="2335"/>
                  </a:cubicBezTo>
                  <a:cubicBezTo>
                    <a:pt x="434" y="2335"/>
                    <a:pt x="534" y="2302"/>
                    <a:pt x="601" y="2235"/>
                  </a:cubicBezTo>
                  <a:cubicBezTo>
                    <a:pt x="701" y="2202"/>
                    <a:pt x="767" y="2135"/>
                    <a:pt x="834" y="2069"/>
                  </a:cubicBezTo>
                  <a:cubicBezTo>
                    <a:pt x="901" y="2002"/>
                    <a:pt x="967" y="1902"/>
                    <a:pt x="1034" y="1835"/>
                  </a:cubicBezTo>
                  <a:cubicBezTo>
                    <a:pt x="1068" y="1735"/>
                    <a:pt x="1134" y="1635"/>
                    <a:pt x="1168" y="1535"/>
                  </a:cubicBezTo>
                  <a:cubicBezTo>
                    <a:pt x="1201" y="1435"/>
                    <a:pt x="1201" y="1335"/>
                    <a:pt x="1201" y="1235"/>
                  </a:cubicBezTo>
                  <a:cubicBezTo>
                    <a:pt x="1201" y="1168"/>
                    <a:pt x="1201" y="1101"/>
                    <a:pt x="1168" y="1001"/>
                  </a:cubicBezTo>
                  <a:cubicBezTo>
                    <a:pt x="1168" y="968"/>
                    <a:pt x="1134" y="934"/>
                    <a:pt x="1101" y="868"/>
                  </a:cubicBezTo>
                  <a:cubicBezTo>
                    <a:pt x="1068" y="868"/>
                    <a:pt x="1001" y="834"/>
                    <a:pt x="967" y="834"/>
                  </a:cubicBezTo>
                  <a:cubicBezTo>
                    <a:pt x="901" y="834"/>
                    <a:pt x="834" y="834"/>
                    <a:pt x="767" y="868"/>
                  </a:cubicBezTo>
                  <a:lnTo>
                    <a:pt x="601" y="901"/>
                  </a:lnTo>
                  <a:lnTo>
                    <a:pt x="434" y="901"/>
                  </a:lnTo>
                  <a:cubicBezTo>
                    <a:pt x="400" y="868"/>
                    <a:pt x="400" y="868"/>
                    <a:pt x="434" y="834"/>
                  </a:cubicBezTo>
                  <a:cubicBezTo>
                    <a:pt x="400" y="801"/>
                    <a:pt x="400" y="768"/>
                    <a:pt x="434" y="734"/>
                  </a:cubicBezTo>
                  <a:cubicBezTo>
                    <a:pt x="434" y="734"/>
                    <a:pt x="434" y="701"/>
                    <a:pt x="467" y="667"/>
                  </a:cubicBezTo>
                  <a:cubicBezTo>
                    <a:pt x="467" y="667"/>
                    <a:pt x="500" y="634"/>
                    <a:pt x="534" y="634"/>
                  </a:cubicBezTo>
                  <a:lnTo>
                    <a:pt x="601" y="567"/>
                  </a:lnTo>
                  <a:cubicBezTo>
                    <a:pt x="601" y="567"/>
                    <a:pt x="634" y="534"/>
                    <a:pt x="667" y="534"/>
                  </a:cubicBezTo>
                  <a:lnTo>
                    <a:pt x="734" y="534"/>
                  </a:lnTo>
                  <a:cubicBezTo>
                    <a:pt x="734" y="534"/>
                    <a:pt x="767" y="534"/>
                    <a:pt x="767" y="567"/>
                  </a:cubicBezTo>
                  <a:lnTo>
                    <a:pt x="867" y="567"/>
                  </a:lnTo>
                  <a:lnTo>
                    <a:pt x="1101" y="434"/>
                  </a:lnTo>
                  <a:cubicBezTo>
                    <a:pt x="1134" y="434"/>
                    <a:pt x="1134" y="401"/>
                    <a:pt x="1134" y="401"/>
                  </a:cubicBezTo>
                  <a:cubicBezTo>
                    <a:pt x="1134" y="367"/>
                    <a:pt x="1134" y="367"/>
                    <a:pt x="1134" y="334"/>
                  </a:cubicBezTo>
                  <a:cubicBezTo>
                    <a:pt x="1134" y="267"/>
                    <a:pt x="1101" y="234"/>
                    <a:pt x="1101" y="167"/>
                  </a:cubicBezTo>
                  <a:cubicBezTo>
                    <a:pt x="1068" y="100"/>
                    <a:pt x="1034" y="67"/>
                    <a:pt x="967" y="34"/>
                  </a:cubicBezTo>
                  <a:cubicBezTo>
                    <a:pt x="901" y="0"/>
                    <a:pt x="834" y="0"/>
                    <a:pt x="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3"/>
            <p:cNvSpPr/>
            <p:nvPr/>
          </p:nvSpPr>
          <p:spPr>
            <a:xfrm>
              <a:off x="3606075" y="3598025"/>
              <a:ext cx="25875" cy="46725"/>
            </a:xfrm>
            <a:custGeom>
              <a:rect b="b" l="l" r="r" t="t"/>
              <a:pathLst>
                <a:path extrusionOk="0" h="1869" w="1035">
                  <a:moveTo>
                    <a:pt x="634" y="934"/>
                  </a:moveTo>
                  <a:cubicBezTo>
                    <a:pt x="634" y="968"/>
                    <a:pt x="634" y="1034"/>
                    <a:pt x="634" y="1068"/>
                  </a:cubicBezTo>
                  <a:cubicBezTo>
                    <a:pt x="634" y="1101"/>
                    <a:pt x="601" y="1134"/>
                    <a:pt x="601" y="1168"/>
                  </a:cubicBezTo>
                  <a:cubicBezTo>
                    <a:pt x="568" y="1201"/>
                    <a:pt x="568" y="1234"/>
                    <a:pt x="534" y="1268"/>
                  </a:cubicBezTo>
                  <a:cubicBezTo>
                    <a:pt x="501" y="1301"/>
                    <a:pt x="501" y="1334"/>
                    <a:pt x="468" y="1334"/>
                  </a:cubicBezTo>
                  <a:lnTo>
                    <a:pt x="468" y="1368"/>
                  </a:lnTo>
                  <a:lnTo>
                    <a:pt x="368" y="1368"/>
                  </a:lnTo>
                  <a:cubicBezTo>
                    <a:pt x="368" y="1368"/>
                    <a:pt x="334" y="1334"/>
                    <a:pt x="334" y="1301"/>
                  </a:cubicBezTo>
                  <a:cubicBezTo>
                    <a:pt x="334" y="1268"/>
                    <a:pt x="368" y="1234"/>
                    <a:pt x="368" y="1201"/>
                  </a:cubicBezTo>
                  <a:cubicBezTo>
                    <a:pt x="401" y="1134"/>
                    <a:pt x="434" y="1101"/>
                    <a:pt x="468" y="1101"/>
                  </a:cubicBezTo>
                  <a:lnTo>
                    <a:pt x="634" y="934"/>
                  </a:lnTo>
                  <a:close/>
                  <a:moveTo>
                    <a:pt x="768" y="0"/>
                  </a:moveTo>
                  <a:cubicBezTo>
                    <a:pt x="701" y="0"/>
                    <a:pt x="601" y="34"/>
                    <a:pt x="568" y="67"/>
                  </a:cubicBezTo>
                  <a:cubicBezTo>
                    <a:pt x="501" y="134"/>
                    <a:pt x="434" y="167"/>
                    <a:pt x="368" y="234"/>
                  </a:cubicBezTo>
                  <a:cubicBezTo>
                    <a:pt x="301" y="300"/>
                    <a:pt x="268" y="334"/>
                    <a:pt x="234" y="434"/>
                  </a:cubicBezTo>
                  <a:cubicBezTo>
                    <a:pt x="201" y="467"/>
                    <a:pt x="167" y="534"/>
                    <a:pt x="134" y="601"/>
                  </a:cubicBezTo>
                  <a:cubicBezTo>
                    <a:pt x="101" y="667"/>
                    <a:pt x="101" y="734"/>
                    <a:pt x="101" y="767"/>
                  </a:cubicBezTo>
                  <a:cubicBezTo>
                    <a:pt x="67" y="801"/>
                    <a:pt x="67" y="801"/>
                    <a:pt x="101" y="801"/>
                  </a:cubicBezTo>
                  <a:cubicBezTo>
                    <a:pt x="101" y="817"/>
                    <a:pt x="101" y="826"/>
                    <a:pt x="105" y="826"/>
                  </a:cubicBezTo>
                  <a:cubicBezTo>
                    <a:pt x="109" y="826"/>
                    <a:pt x="117" y="817"/>
                    <a:pt x="134" y="801"/>
                  </a:cubicBezTo>
                  <a:lnTo>
                    <a:pt x="368" y="667"/>
                  </a:lnTo>
                  <a:lnTo>
                    <a:pt x="401" y="634"/>
                  </a:lnTo>
                  <a:cubicBezTo>
                    <a:pt x="434" y="634"/>
                    <a:pt x="434" y="601"/>
                    <a:pt x="434" y="601"/>
                  </a:cubicBezTo>
                  <a:lnTo>
                    <a:pt x="468" y="534"/>
                  </a:lnTo>
                  <a:cubicBezTo>
                    <a:pt x="501" y="534"/>
                    <a:pt x="501" y="501"/>
                    <a:pt x="534" y="501"/>
                  </a:cubicBezTo>
                  <a:cubicBezTo>
                    <a:pt x="568" y="484"/>
                    <a:pt x="593" y="476"/>
                    <a:pt x="609" y="476"/>
                  </a:cubicBezTo>
                  <a:cubicBezTo>
                    <a:pt x="626" y="476"/>
                    <a:pt x="634" y="484"/>
                    <a:pt x="634" y="501"/>
                  </a:cubicBezTo>
                  <a:cubicBezTo>
                    <a:pt x="634" y="501"/>
                    <a:pt x="668" y="567"/>
                    <a:pt x="668" y="601"/>
                  </a:cubicBezTo>
                  <a:lnTo>
                    <a:pt x="434" y="767"/>
                  </a:lnTo>
                  <a:cubicBezTo>
                    <a:pt x="301" y="867"/>
                    <a:pt x="201" y="1001"/>
                    <a:pt x="101" y="1168"/>
                  </a:cubicBezTo>
                  <a:cubicBezTo>
                    <a:pt x="34" y="1268"/>
                    <a:pt x="1" y="1401"/>
                    <a:pt x="1" y="1535"/>
                  </a:cubicBezTo>
                  <a:cubicBezTo>
                    <a:pt x="34" y="1601"/>
                    <a:pt x="34" y="1668"/>
                    <a:pt x="67" y="1701"/>
                  </a:cubicBezTo>
                  <a:cubicBezTo>
                    <a:pt x="101" y="1768"/>
                    <a:pt x="101" y="1802"/>
                    <a:pt x="134" y="1835"/>
                  </a:cubicBezTo>
                  <a:cubicBezTo>
                    <a:pt x="167" y="1835"/>
                    <a:pt x="201" y="1868"/>
                    <a:pt x="268" y="1868"/>
                  </a:cubicBezTo>
                  <a:cubicBezTo>
                    <a:pt x="301" y="1868"/>
                    <a:pt x="368" y="1835"/>
                    <a:pt x="401" y="1802"/>
                  </a:cubicBezTo>
                  <a:cubicBezTo>
                    <a:pt x="468" y="1768"/>
                    <a:pt x="534" y="1701"/>
                    <a:pt x="568" y="1668"/>
                  </a:cubicBezTo>
                  <a:cubicBezTo>
                    <a:pt x="634" y="1601"/>
                    <a:pt x="668" y="1501"/>
                    <a:pt x="701" y="1435"/>
                  </a:cubicBezTo>
                  <a:lnTo>
                    <a:pt x="701" y="1535"/>
                  </a:lnTo>
                  <a:lnTo>
                    <a:pt x="701" y="1568"/>
                  </a:lnTo>
                  <a:lnTo>
                    <a:pt x="735" y="1568"/>
                  </a:lnTo>
                  <a:lnTo>
                    <a:pt x="968" y="1435"/>
                  </a:lnTo>
                  <a:cubicBezTo>
                    <a:pt x="1001" y="1435"/>
                    <a:pt x="1001" y="1401"/>
                    <a:pt x="1001" y="1401"/>
                  </a:cubicBezTo>
                  <a:cubicBezTo>
                    <a:pt x="1035" y="1368"/>
                    <a:pt x="1035" y="1334"/>
                    <a:pt x="1001" y="1334"/>
                  </a:cubicBezTo>
                  <a:lnTo>
                    <a:pt x="1001" y="400"/>
                  </a:lnTo>
                  <a:cubicBezTo>
                    <a:pt x="1035" y="334"/>
                    <a:pt x="1001" y="267"/>
                    <a:pt x="1001" y="200"/>
                  </a:cubicBezTo>
                  <a:cubicBezTo>
                    <a:pt x="968" y="134"/>
                    <a:pt x="935" y="67"/>
                    <a:pt x="901" y="34"/>
                  </a:cubicBezTo>
                  <a:cubicBezTo>
                    <a:pt x="868" y="0"/>
                    <a:pt x="801" y="0"/>
                    <a:pt x="7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3"/>
            <p:cNvSpPr/>
            <p:nvPr/>
          </p:nvSpPr>
          <p:spPr>
            <a:xfrm>
              <a:off x="3634425" y="3577175"/>
              <a:ext cx="27550" cy="48375"/>
            </a:xfrm>
            <a:custGeom>
              <a:rect b="b" l="l" r="r" t="t"/>
              <a:pathLst>
                <a:path extrusionOk="0" h="1935" w="1102">
                  <a:moveTo>
                    <a:pt x="1068" y="0"/>
                  </a:moveTo>
                  <a:lnTo>
                    <a:pt x="835" y="134"/>
                  </a:lnTo>
                  <a:cubicBezTo>
                    <a:pt x="801" y="134"/>
                    <a:pt x="768" y="167"/>
                    <a:pt x="768" y="200"/>
                  </a:cubicBezTo>
                  <a:cubicBezTo>
                    <a:pt x="768" y="200"/>
                    <a:pt x="768" y="234"/>
                    <a:pt x="768" y="234"/>
                  </a:cubicBezTo>
                  <a:lnTo>
                    <a:pt x="568" y="1168"/>
                  </a:lnTo>
                  <a:lnTo>
                    <a:pt x="334" y="501"/>
                  </a:lnTo>
                  <a:lnTo>
                    <a:pt x="334" y="467"/>
                  </a:lnTo>
                  <a:lnTo>
                    <a:pt x="268" y="467"/>
                  </a:lnTo>
                  <a:lnTo>
                    <a:pt x="34" y="601"/>
                  </a:lnTo>
                  <a:cubicBezTo>
                    <a:pt x="34" y="601"/>
                    <a:pt x="1" y="634"/>
                    <a:pt x="1" y="634"/>
                  </a:cubicBezTo>
                  <a:cubicBezTo>
                    <a:pt x="1" y="667"/>
                    <a:pt x="1" y="667"/>
                    <a:pt x="1" y="701"/>
                  </a:cubicBezTo>
                  <a:cubicBezTo>
                    <a:pt x="1" y="701"/>
                    <a:pt x="1" y="701"/>
                    <a:pt x="1" y="734"/>
                  </a:cubicBezTo>
                  <a:lnTo>
                    <a:pt x="401" y="1902"/>
                  </a:lnTo>
                  <a:cubicBezTo>
                    <a:pt x="401" y="1902"/>
                    <a:pt x="401" y="1902"/>
                    <a:pt x="401" y="1935"/>
                  </a:cubicBezTo>
                  <a:lnTo>
                    <a:pt x="635" y="1802"/>
                  </a:lnTo>
                  <a:cubicBezTo>
                    <a:pt x="668" y="1768"/>
                    <a:pt x="668" y="1768"/>
                    <a:pt x="668" y="1735"/>
                  </a:cubicBezTo>
                  <a:lnTo>
                    <a:pt x="701" y="1668"/>
                  </a:lnTo>
                  <a:lnTo>
                    <a:pt x="1102" y="67"/>
                  </a:lnTo>
                  <a:lnTo>
                    <a:pt x="1102" y="34"/>
                  </a:lnTo>
                  <a:cubicBezTo>
                    <a:pt x="1102" y="34"/>
                    <a:pt x="1102" y="0"/>
                    <a:pt x="110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3"/>
            <p:cNvSpPr/>
            <p:nvPr/>
          </p:nvSpPr>
          <p:spPr>
            <a:xfrm>
              <a:off x="3663625" y="3566325"/>
              <a:ext cx="25875" cy="43400"/>
            </a:xfrm>
            <a:custGeom>
              <a:rect b="b" l="l" r="r" t="t"/>
              <a:pathLst>
                <a:path extrusionOk="0" h="1736" w="1035">
                  <a:moveTo>
                    <a:pt x="602" y="412"/>
                  </a:moveTo>
                  <a:cubicBezTo>
                    <a:pt x="628" y="412"/>
                    <a:pt x="648" y="429"/>
                    <a:pt x="667" y="468"/>
                  </a:cubicBezTo>
                  <a:cubicBezTo>
                    <a:pt x="701" y="501"/>
                    <a:pt x="701" y="534"/>
                    <a:pt x="701" y="601"/>
                  </a:cubicBezTo>
                  <a:lnTo>
                    <a:pt x="367" y="801"/>
                  </a:lnTo>
                  <a:cubicBezTo>
                    <a:pt x="367" y="734"/>
                    <a:pt x="367" y="668"/>
                    <a:pt x="401" y="601"/>
                  </a:cubicBezTo>
                  <a:cubicBezTo>
                    <a:pt x="434" y="534"/>
                    <a:pt x="467" y="501"/>
                    <a:pt x="534" y="468"/>
                  </a:cubicBezTo>
                  <a:lnTo>
                    <a:pt x="534" y="434"/>
                  </a:lnTo>
                  <a:cubicBezTo>
                    <a:pt x="562" y="420"/>
                    <a:pt x="584" y="412"/>
                    <a:pt x="602" y="412"/>
                  </a:cubicBezTo>
                  <a:close/>
                  <a:moveTo>
                    <a:pt x="768" y="1"/>
                  </a:moveTo>
                  <a:cubicBezTo>
                    <a:pt x="667" y="1"/>
                    <a:pt x="601" y="1"/>
                    <a:pt x="501" y="67"/>
                  </a:cubicBezTo>
                  <a:cubicBezTo>
                    <a:pt x="434" y="101"/>
                    <a:pt x="367" y="167"/>
                    <a:pt x="301" y="234"/>
                  </a:cubicBezTo>
                  <a:cubicBezTo>
                    <a:pt x="234" y="334"/>
                    <a:pt x="167" y="401"/>
                    <a:pt x="134" y="501"/>
                  </a:cubicBezTo>
                  <a:cubicBezTo>
                    <a:pt x="67" y="601"/>
                    <a:pt x="34" y="734"/>
                    <a:pt x="34" y="835"/>
                  </a:cubicBezTo>
                  <a:cubicBezTo>
                    <a:pt x="0" y="935"/>
                    <a:pt x="0" y="1035"/>
                    <a:pt x="0" y="1168"/>
                  </a:cubicBezTo>
                  <a:cubicBezTo>
                    <a:pt x="0" y="1268"/>
                    <a:pt x="0" y="1368"/>
                    <a:pt x="34" y="1468"/>
                  </a:cubicBezTo>
                  <a:cubicBezTo>
                    <a:pt x="34" y="1568"/>
                    <a:pt x="67" y="1635"/>
                    <a:pt x="134" y="1668"/>
                  </a:cubicBezTo>
                  <a:cubicBezTo>
                    <a:pt x="167" y="1735"/>
                    <a:pt x="234" y="1735"/>
                    <a:pt x="301" y="1735"/>
                  </a:cubicBezTo>
                  <a:cubicBezTo>
                    <a:pt x="367" y="1735"/>
                    <a:pt x="434" y="1702"/>
                    <a:pt x="501" y="1668"/>
                  </a:cubicBezTo>
                  <a:cubicBezTo>
                    <a:pt x="601" y="1635"/>
                    <a:pt x="667" y="1568"/>
                    <a:pt x="734" y="1468"/>
                  </a:cubicBezTo>
                  <a:cubicBezTo>
                    <a:pt x="801" y="1402"/>
                    <a:pt x="868" y="1335"/>
                    <a:pt x="901" y="1268"/>
                  </a:cubicBezTo>
                  <a:cubicBezTo>
                    <a:pt x="934" y="1201"/>
                    <a:pt x="968" y="1135"/>
                    <a:pt x="1001" y="1068"/>
                  </a:cubicBezTo>
                  <a:cubicBezTo>
                    <a:pt x="1001" y="1001"/>
                    <a:pt x="1034" y="968"/>
                    <a:pt x="1034" y="935"/>
                  </a:cubicBezTo>
                  <a:cubicBezTo>
                    <a:pt x="1034" y="901"/>
                    <a:pt x="1001" y="901"/>
                    <a:pt x="968" y="901"/>
                  </a:cubicBezTo>
                  <a:lnTo>
                    <a:pt x="734" y="1035"/>
                  </a:lnTo>
                  <a:lnTo>
                    <a:pt x="701" y="1068"/>
                  </a:lnTo>
                  <a:cubicBezTo>
                    <a:pt x="667" y="1068"/>
                    <a:pt x="667" y="1101"/>
                    <a:pt x="667" y="1101"/>
                  </a:cubicBezTo>
                  <a:cubicBezTo>
                    <a:pt x="634" y="1135"/>
                    <a:pt x="634" y="1168"/>
                    <a:pt x="601" y="1201"/>
                  </a:cubicBezTo>
                  <a:cubicBezTo>
                    <a:pt x="567" y="1235"/>
                    <a:pt x="534" y="1235"/>
                    <a:pt x="501" y="1268"/>
                  </a:cubicBezTo>
                  <a:lnTo>
                    <a:pt x="467" y="1302"/>
                  </a:lnTo>
                  <a:cubicBezTo>
                    <a:pt x="401" y="1302"/>
                    <a:pt x="367" y="1268"/>
                    <a:pt x="367" y="1235"/>
                  </a:cubicBezTo>
                  <a:cubicBezTo>
                    <a:pt x="334" y="1201"/>
                    <a:pt x="334" y="1168"/>
                    <a:pt x="367" y="1135"/>
                  </a:cubicBezTo>
                  <a:lnTo>
                    <a:pt x="1001" y="768"/>
                  </a:lnTo>
                  <a:cubicBezTo>
                    <a:pt x="1034" y="734"/>
                    <a:pt x="1034" y="734"/>
                    <a:pt x="1034" y="701"/>
                  </a:cubicBezTo>
                  <a:cubicBezTo>
                    <a:pt x="1034" y="701"/>
                    <a:pt x="1034" y="668"/>
                    <a:pt x="1034" y="634"/>
                  </a:cubicBezTo>
                  <a:lnTo>
                    <a:pt x="1034" y="568"/>
                  </a:lnTo>
                  <a:cubicBezTo>
                    <a:pt x="1034" y="468"/>
                    <a:pt x="1034" y="368"/>
                    <a:pt x="1001" y="301"/>
                  </a:cubicBezTo>
                  <a:cubicBezTo>
                    <a:pt x="1001" y="201"/>
                    <a:pt x="968" y="134"/>
                    <a:pt x="934" y="67"/>
                  </a:cubicBezTo>
                  <a:cubicBezTo>
                    <a:pt x="868" y="34"/>
                    <a:pt x="834" y="1"/>
                    <a:pt x="7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3"/>
            <p:cNvSpPr/>
            <p:nvPr/>
          </p:nvSpPr>
          <p:spPr>
            <a:xfrm>
              <a:off x="3114050" y="1930650"/>
              <a:ext cx="305250" cy="392150"/>
            </a:xfrm>
            <a:custGeom>
              <a:rect b="b" l="l" r="r" t="t"/>
              <a:pathLst>
                <a:path extrusionOk="0" h="15686" w="12210">
                  <a:moveTo>
                    <a:pt x="8258" y="0"/>
                  </a:moveTo>
                  <a:cubicBezTo>
                    <a:pt x="6030" y="0"/>
                    <a:pt x="3343" y="2424"/>
                    <a:pt x="1802" y="6018"/>
                  </a:cubicBezTo>
                  <a:cubicBezTo>
                    <a:pt x="1" y="10221"/>
                    <a:pt x="501" y="14458"/>
                    <a:pt x="2870" y="15459"/>
                  </a:cubicBezTo>
                  <a:cubicBezTo>
                    <a:pt x="3221" y="15612"/>
                    <a:pt x="3595" y="15685"/>
                    <a:pt x="3983" y="15685"/>
                  </a:cubicBezTo>
                  <a:cubicBezTo>
                    <a:pt x="6212" y="15685"/>
                    <a:pt x="8903" y="13267"/>
                    <a:pt x="10408" y="9688"/>
                  </a:cubicBezTo>
                  <a:cubicBezTo>
                    <a:pt x="12210" y="5485"/>
                    <a:pt x="11743" y="1248"/>
                    <a:pt x="9341" y="214"/>
                  </a:cubicBezTo>
                  <a:cubicBezTo>
                    <a:pt x="8998" y="69"/>
                    <a:pt x="8635" y="0"/>
                    <a:pt x="825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3"/>
            <p:cNvSpPr/>
            <p:nvPr/>
          </p:nvSpPr>
          <p:spPr>
            <a:xfrm>
              <a:off x="3214975" y="1990850"/>
              <a:ext cx="95925" cy="123025"/>
            </a:xfrm>
            <a:custGeom>
              <a:rect b="b" l="l" r="r" t="t"/>
              <a:pathLst>
                <a:path extrusionOk="0" h="4921" w="3837">
                  <a:moveTo>
                    <a:pt x="2587" y="1"/>
                  </a:moveTo>
                  <a:cubicBezTo>
                    <a:pt x="1894" y="1"/>
                    <a:pt x="1050" y="770"/>
                    <a:pt x="567" y="1876"/>
                  </a:cubicBezTo>
                  <a:cubicBezTo>
                    <a:pt x="0" y="3210"/>
                    <a:pt x="167" y="4544"/>
                    <a:pt x="901" y="4845"/>
                  </a:cubicBezTo>
                  <a:cubicBezTo>
                    <a:pt x="1018" y="4896"/>
                    <a:pt x="1143" y="4920"/>
                    <a:pt x="1272" y="4920"/>
                  </a:cubicBezTo>
                  <a:cubicBezTo>
                    <a:pt x="1983" y="4920"/>
                    <a:pt x="2817" y="4173"/>
                    <a:pt x="3269" y="3043"/>
                  </a:cubicBezTo>
                  <a:cubicBezTo>
                    <a:pt x="3836" y="1709"/>
                    <a:pt x="3703" y="375"/>
                    <a:pt x="2936" y="75"/>
                  </a:cubicBezTo>
                  <a:cubicBezTo>
                    <a:pt x="2826" y="25"/>
                    <a:pt x="2709" y="1"/>
                    <a:pt x="258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3"/>
            <p:cNvSpPr/>
            <p:nvPr/>
          </p:nvSpPr>
          <p:spPr>
            <a:xfrm>
              <a:off x="3179100" y="2108600"/>
              <a:ext cx="163475" cy="179925"/>
            </a:xfrm>
            <a:custGeom>
              <a:rect b="b" l="l" r="r" t="t"/>
              <a:pathLst>
                <a:path extrusionOk="0" h="7197" w="6539">
                  <a:moveTo>
                    <a:pt x="5062" y="0"/>
                  </a:moveTo>
                  <a:cubicBezTo>
                    <a:pt x="4816" y="0"/>
                    <a:pt x="4548" y="76"/>
                    <a:pt x="4271" y="235"/>
                  </a:cubicBezTo>
                  <a:lnTo>
                    <a:pt x="2302" y="1369"/>
                  </a:lnTo>
                  <a:cubicBezTo>
                    <a:pt x="1335" y="1936"/>
                    <a:pt x="501" y="3270"/>
                    <a:pt x="301" y="4638"/>
                  </a:cubicBezTo>
                  <a:lnTo>
                    <a:pt x="1" y="6439"/>
                  </a:lnTo>
                  <a:cubicBezTo>
                    <a:pt x="416" y="6930"/>
                    <a:pt x="970" y="7196"/>
                    <a:pt x="1614" y="7196"/>
                  </a:cubicBezTo>
                  <a:cubicBezTo>
                    <a:pt x="2109" y="7196"/>
                    <a:pt x="2657" y="7039"/>
                    <a:pt x="3236" y="6706"/>
                  </a:cubicBezTo>
                  <a:cubicBezTo>
                    <a:pt x="4537" y="5939"/>
                    <a:pt x="5805" y="4338"/>
                    <a:pt x="6539" y="2536"/>
                  </a:cubicBezTo>
                  <a:lnTo>
                    <a:pt x="6272" y="1202"/>
                  </a:lnTo>
                  <a:cubicBezTo>
                    <a:pt x="6108" y="428"/>
                    <a:pt x="5647" y="0"/>
                    <a:pt x="506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3"/>
            <p:cNvSpPr/>
            <p:nvPr/>
          </p:nvSpPr>
          <p:spPr>
            <a:xfrm>
              <a:off x="3290850" y="2088575"/>
              <a:ext cx="161800" cy="203525"/>
            </a:xfrm>
            <a:custGeom>
              <a:rect b="b" l="l" r="r" t="t"/>
              <a:pathLst>
                <a:path extrusionOk="0" h="8141" w="6472">
                  <a:moveTo>
                    <a:pt x="3837" y="2437"/>
                  </a:moveTo>
                  <a:lnTo>
                    <a:pt x="3837" y="2470"/>
                  </a:lnTo>
                  <a:cubicBezTo>
                    <a:pt x="3866" y="2460"/>
                    <a:pt x="3895" y="2456"/>
                    <a:pt x="3925" y="2456"/>
                  </a:cubicBezTo>
                  <a:cubicBezTo>
                    <a:pt x="3995" y="2456"/>
                    <a:pt x="4066" y="2480"/>
                    <a:pt x="4137" y="2503"/>
                  </a:cubicBezTo>
                  <a:cubicBezTo>
                    <a:pt x="4370" y="2704"/>
                    <a:pt x="4471" y="2970"/>
                    <a:pt x="4437" y="3271"/>
                  </a:cubicBezTo>
                  <a:cubicBezTo>
                    <a:pt x="4404" y="4171"/>
                    <a:pt x="3937" y="4972"/>
                    <a:pt x="3170" y="5472"/>
                  </a:cubicBezTo>
                  <a:cubicBezTo>
                    <a:pt x="3030" y="5593"/>
                    <a:pt x="2870" y="5646"/>
                    <a:pt x="2715" y="5646"/>
                  </a:cubicBezTo>
                  <a:cubicBezTo>
                    <a:pt x="2312" y="5646"/>
                    <a:pt x="1939" y="5287"/>
                    <a:pt x="2035" y="4805"/>
                  </a:cubicBezTo>
                  <a:cubicBezTo>
                    <a:pt x="2102" y="3904"/>
                    <a:pt x="2569" y="3104"/>
                    <a:pt x="3336" y="2604"/>
                  </a:cubicBezTo>
                  <a:cubicBezTo>
                    <a:pt x="3470" y="2503"/>
                    <a:pt x="3670" y="2470"/>
                    <a:pt x="3837" y="2437"/>
                  </a:cubicBezTo>
                  <a:close/>
                  <a:moveTo>
                    <a:pt x="3802" y="2166"/>
                  </a:moveTo>
                  <a:cubicBezTo>
                    <a:pt x="3581" y="2166"/>
                    <a:pt x="3364" y="2234"/>
                    <a:pt x="3170" y="2370"/>
                  </a:cubicBezTo>
                  <a:cubicBezTo>
                    <a:pt x="2336" y="2904"/>
                    <a:pt x="1835" y="3804"/>
                    <a:pt x="1769" y="4805"/>
                  </a:cubicBezTo>
                  <a:cubicBezTo>
                    <a:pt x="1735" y="5205"/>
                    <a:pt x="1902" y="5572"/>
                    <a:pt x="2236" y="5806"/>
                  </a:cubicBezTo>
                  <a:cubicBezTo>
                    <a:pt x="2369" y="5873"/>
                    <a:pt x="2502" y="5906"/>
                    <a:pt x="2636" y="5906"/>
                  </a:cubicBezTo>
                  <a:lnTo>
                    <a:pt x="2636" y="5939"/>
                  </a:lnTo>
                  <a:cubicBezTo>
                    <a:pt x="2869" y="5906"/>
                    <a:pt x="3103" y="5839"/>
                    <a:pt x="3336" y="5706"/>
                  </a:cubicBezTo>
                  <a:cubicBezTo>
                    <a:pt x="4137" y="5172"/>
                    <a:pt x="4671" y="4271"/>
                    <a:pt x="4737" y="3271"/>
                  </a:cubicBezTo>
                  <a:cubicBezTo>
                    <a:pt x="4771" y="2870"/>
                    <a:pt x="4571" y="2503"/>
                    <a:pt x="4270" y="2270"/>
                  </a:cubicBezTo>
                  <a:cubicBezTo>
                    <a:pt x="4118" y="2200"/>
                    <a:pt x="3959" y="2166"/>
                    <a:pt x="3802" y="2166"/>
                  </a:cubicBezTo>
                  <a:close/>
                  <a:moveTo>
                    <a:pt x="5138" y="235"/>
                  </a:moveTo>
                  <a:lnTo>
                    <a:pt x="5571" y="502"/>
                  </a:lnTo>
                  <a:lnTo>
                    <a:pt x="5138" y="1403"/>
                  </a:lnTo>
                  <a:cubicBezTo>
                    <a:pt x="5071" y="1503"/>
                    <a:pt x="5071" y="1636"/>
                    <a:pt x="5138" y="1703"/>
                  </a:cubicBezTo>
                  <a:cubicBezTo>
                    <a:pt x="5171" y="1803"/>
                    <a:pt x="5238" y="1936"/>
                    <a:pt x="5271" y="2036"/>
                  </a:cubicBezTo>
                  <a:cubicBezTo>
                    <a:pt x="5271" y="2103"/>
                    <a:pt x="5338" y="2137"/>
                    <a:pt x="5405" y="2170"/>
                  </a:cubicBezTo>
                  <a:cubicBezTo>
                    <a:pt x="5421" y="2187"/>
                    <a:pt x="5446" y="2195"/>
                    <a:pt x="5475" y="2195"/>
                  </a:cubicBezTo>
                  <a:cubicBezTo>
                    <a:pt x="5505" y="2195"/>
                    <a:pt x="5538" y="2187"/>
                    <a:pt x="5571" y="2170"/>
                  </a:cubicBezTo>
                  <a:lnTo>
                    <a:pt x="6172" y="1903"/>
                  </a:lnTo>
                  <a:lnTo>
                    <a:pt x="6172" y="2704"/>
                  </a:lnTo>
                  <a:cubicBezTo>
                    <a:pt x="6172" y="2704"/>
                    <a:pt x="6172" y="2737"/>
                    <a:pt x="6138" y="2737"/>
                  </a:cubicBezTo>
                  <a:lnTo>
                    <a:pt x="5438" y="3271"/>
                  </a:lnTo>
                  <a:cubicBezTo>
                    <a:pt x="5338" y="3304"/>
                    <a:pt x="5304" y="3404"/>
                    <a:pt x="5271" y="3504"/>
                  </a:cubicBezTo>
                  <a:cubicBezTo>
                    <a:pt x="5238" y="3704"/>
                    <a:pt x="5171" y="3904"/>
                    <a:pt x="5104" y="4105"/>
                  </a:cubicBezTo>
                  <a:cubicBezTo>
                    <a:pt x="5038" y="4205"/>
                    <a:pt x="5071" y="4338"/>
                    <a:pt x="5171" y="4405"/>
                  </a:cubicBezTo>
                  <a:lnTo>
                    <a:pt x="5571" y="4738"/>
                  </a:lnTo>
                  <a:lnTo>
                    <a:pt x="5038" y="5739"/>
                  </a:lnTo>
                  <a:lnTo>
                    <a:pt x="4504" y="5539"/>
                  </a:lnTo>
                  <a:cubicBezTo>
                    <a:pt x="4479" y="5531"/>
                    <a:pt x="4452" y="5526"/>
                    <a:pt x="4424" y="5526"/>
                  </a:cubicBezTo>
                  <a:cubicBezTo>
                    <a:pt x="4341" y="5526"/>
                    <a:pt x="4254" y="5564"/>
                    <a:pt x="4204" y="5639"/>
                  </a:cubicBezTo>
                  <a:cubicBezTo>
                    <a:pt x="4070" y="5806"/>
                    <a:pt x="3937" y="5939"/>
                    <a:pt x="3803" y="6073"/>
                  </a:cubicBezTo>
                  <a:cubicBezTo>
                    <a:pt x="3737" y="6173"/>
                    <a:pt x="3670" y="6239"/>
                    <a:pt x="3670" y="6340"/>
                  </a:cubicBezTo>
                  <a:lnTo>
                    <a:pt x="3570" y="7207"/>
                  </a:lnTo>
                  <a:cubicBezTo>
                    <a:pt x="3570" y="7240"/>
                    <a:pt x="3570" y="7240"/>
                    <a:pt x="3570" y="7274"/>
                  </a:cubicBezTo>
                  <a:lnTo>
                    <a:pt x="2869" y="7674"/>
                  </a:lnTo>
                  <a:lnTo>
                    <a:pt x="2803" y="7040"/>
                  </a:lnTo>
                  <a:cubicBezTo>
                    <a:pt x="2803" y="6973"/>
                    <a:pt x="2769" y="6907"/>
                    <a:pt x="2703" y="6873"/>
                  </a:cubicBezTo>
                  <a:cubicBezTo>
                    <a:pt x="2679" y="6850"/>
                    <a:pt x="2639" y="6826"/>
                    <a:pt x="2594" y="6826"/>
                  </a:cubicBezTo>
                  <a:cubicBezTo>
                    <a:pt x="2575" y="6826"/>
                    <a:pt x="2555" y="6830"/>
                    <a:pt x="2536" y="6840"/>
                  </a:cubicBezTo>
                  <a:cubicBezTo>
                    <a:pt x="2402" y="6873"/>
                    <a:pt x="2302" y="6873"/>
                    <a:pt x="2169" y="6873"/>
                  </a:cubicBezTo>
                  <a:cubicBezTo>
                    <a:pt x="2069" y="6873"/>
                    <a:pt x="1969" y="6940"/>
                    <a:pt x="1902" y="7007"/>
                  </a:cubicBezTo>
                  <a:lnTo>
                    <a:pt x="1335" y="7874"/>
                  </a:lnTo>
                  <a:lnTo>
                    <a:pt x="868" y="7607"/>
                  </a:lnTo>
                  <a:lnTo>
                    <a:pt x="1335" y="6673"/>
                  </a:lnTo>
                  <a:cubicBezTo>
                    <a:pt x="1402" y="6573"/>
                    <a:pt x="1402" y="6440"/>
                    <a:pt x="1335" y="6340"/>
                  </a:cubicBezTo>
                  <a:cubicBezTo>
                    <a:pt x="1268" y="6239"/>
                    <a:pt x="1235" y="6139"/>
                    <a:pt x="1202" y="6039"/>
                  </a:cubicBezTo>
                  <a:cubicBezTo>
                    <a:pt x="1168" y="5973"/>
                    <a:pt x="1135" y="5939"/>
                    <a:pt x="1068" y="5906"/>
                  </a:cubicBezTo>
                  <a:cubicBezTo>
                    <a:pt x="1051" y="5889"/>
                    <a:pt x="1018" y="5881"/>
                    <a:pt x="985" y="5881"/>
                  </a:cubicBezTo>
                  <a:cubicBezTo>
                    <a:pt x="951" y="5881"/>
                    <a:pt x="918" y="5889"/>
                    <a:pt x="901" y="5906"/>
                  </a:cubicBezTo>
                  <a:lnTo>
                    <a:pt x="301" y="6173"/>
                  </a:lnTo>
                  <a:lnTo>
                    <a:pt x="301" y="5372"/>
                  </a:lnTo>
                  <a:cubicBezTo>
                    <a:pt x="301" y="5339"/>
                    <a:pt x="301" y="5339"/>
                    <a:pt x="301" y="5339"/>
                  </a:cubicBezTo>
                  <a:lnTo>
                    <a:pt x="1035" y="4805"/>
                  </a:lnTo>
                  <a:cubicBezTo>
                    <a:pt x="1101" y="4772"/>
                    <a:pt x="1168" y="4672"/>
                    <a:pt x="1202" y="4572"/>
                  </a:cubicBezTo>
                  <a:cubicBezTo>
                    <a:pt x="1235" y="4371"/>
                    <a:pt x="1302" y="4171"/>
                    <a:pt x="1368" y="3971"/>
                  </a:cubicBezTo>
                  <a:cubicBezTo>
                    <a:pt x="1402" y="3871"/>
                    <a:pt x="1368" y="3738"/>
                    <a:pt x="1302" y="3671"/>
                  </a:cubicBezTo>
                  <a:lnTo>
                    <a:pt x="868" y="3337"/>
                  </a:lnTo>
                  <a:lnTo>
                    <a:pt x="1435" y="2337"/>
                  </a:lnTo>
                  <a:lnTo>
                    <a:pt x="1935" y="2537"/>
                  </a:lnTo>
                  <a:cubicBezTo>
                    <a:pt x="1969" y="2545"/>
                    <a:pt x="2000" y="2549"/>
                    <a:pt x="2030" y="2549"/>
                  </a:cubicBezTo>
                  <a:cubicBezTo>
                    <a:pt x="2119" y="2549"/>
                    <a:pt x="2194" y="2512"/>
                    <a:pt x="2269" y="2437"/>
                  </a:cubicBezTo>
                  <a:cubicBezTo>
                    <a:pt x="2369" y="2270"/>
                    <a:pt x="2536" y="2137"/>
                    <a:pt x="2669" y="1970"/>
                  </a:cubicBezTo>
                  <a:cubicBezTo>
                    <a:pt x="2736" y="1903"/>
                    <a:pt x="2769" y="1836"/>
                    <a:pt x="2803" y="1736"/>
                  </a:cubicBezTo>
                  <a:lnTo>
                    <a:pt x="2869" y="836"/>
                  </a:lnTo>
                  <a:cubicBezTo>
                    <a:pt x="2869" y="836"/>
                    <a:pt x="2903" y="836"/>
                    <a:pt x="2903" y="802"/>
                  </a:cubicBezTo>
                  <a:lnTo>
                    <a:pt x="3603" y="402"/>
                  </a:lnTo>
                  <a:lnTo>
                    <a:pt x="3670" y="1036"/>
                  </a:lnTo>
                  <a:cubicBezTo>
                    <a:pt x="3670" y="1102"/>
                    <a:pt x="3703" y="1169"/>
                    <a:pt x="3737" y="1203"/>
                  </a:cubicBezTo>
                  <a:cubicBezTo>
                    <a:pt x="3784" y="1226"/>
                    <a:pt x="3831" y="1250"/>
                    <a:pt x="3878" y="1250"/>
                  </a:cubicBezTo>
                  <a:cubicBezTo>
                    <a:pt x="3898" y="1250"/>
                    <a:pt x="3917" y="1246"/>
                    <a:pt x="3937" y="1236"/>
                  </a:cubicBezTo>
                  <a:cubicBezTo>
                    <a:pt x="4037" y="1203"/>
                    <a:pt x="4170" y="1203"/>
                    <a:pt x="4270" y="1203"/>
                  </a:cubicBezTo>
                  <a:cubicBezTo>
                    <a:pt x="4370" y="1203"/>
                    <a:pt x="4471" y="1136"/>
                    <a:pt x="4571" y="1069"/>
                  </a:cubicBezTo>
                  <a:lnTo>
                    <a:pt x="5138" y="235"/>
                  </a:lnTo>
                  <a:close/>
                  <a:moveTo>
                    <a:pt x="5114" y="0"/>
                  </a:moveTo>
                  <a:cubicBezTo>
                    <a:pt x="5032" y="0"/>
                    <a:pt x="4947" y="37"/>
                    <a:pt x="4904" y="102"/>
                  </a:cubicBezTo>
                  <a:lnTo>
                    <a:pt x="4337" y="1002"/>
                  </a:lnTo>
                  <a:lnTo>
                    <a:pt x="4304" y="1002"/>
                  </a:lnTo>
                  <a:cubicBezTo>
                    <a:pt x="4259" y="991"/>
                    <a:pt x="4215" y="988"/>
                    <a:pt x="4172" y="988"/>
                  </a:cubicBezTo>
                  <a:cubicBezTo>
                    <a:pt x="4085" y="988"/>
                    <a:pt x="4004" y="1002"/>
                    <a:pt x="3937" y="1002"/>
                  </a:cubicBezTo>
                  <a:lnTo>
                    <a:pt x="3870" y="302"/>
                  </a:lnTo>
                  <a:cubicBezTo>
                    <a:pt x="3837" y="235"/>
                    <a:pt x="3803" y="168"/>
                    <a:pt x="3737" y="135"/>
                  </a:cubicBezTo>
                  <a:cubicBezTo>
                    <a:pt x="3720" y="118"/>
                    <a:pt x="3687" y="110"/>
                    <a:pt x="3653" y="110"/>
                  </a:cubicBezTo>
                  <a:cubicBezTo>
                    <a:pt x="3620" y="110"/>
                    <a:pt x="3587" y="118"/>
                    <a:pt x="3570" y="135"/>
                  </a:cubicBezTo>
                  <a:lnTo>
                    <a:pt x="2769" y="602"/>
                  </a:lnTo>
                  <a:cubicBezTo>
                    <a:pt x="2669" y="669"/>
                    <a:pt x="2603" y="736"/>
                    <a:pt x="2603" y="869"/>
                  </a:cubicBezTo>
                  <a:lnTo>
                    <a:pt x="2536" y="1736"/>
                  </a:lnTo>
                  <a:cubicBezTo>
                    <a:pt x="2502" y="1770"/>
                    <a:pt x="2502" y="1803"/>
                    <a:pt x="2469" y="1803"/>
                  </a:cubicBezTo>
                  <a:cubicBezTo>
                    <a:pt x="2302" y="1970"/>
                    <a:pt x="2169" y="2137"/>
                    <a:pt x="2035" y="2303"/>
                  </a:cubicBezTo>
                  <a:lnTo>
                    <a:pt x="1502" y="2103"/>
                  </a:lnTo>
                  <a:cubicBezTo>
                    <a:pt x="1484" y="2097"/>
                    <a:pt x="1465" y="2094"/>
                    <a:pt x="1446" y="2094"/>
                  </a:cubicBezTo>
                  <a:cubicBezTo>
                    <a:pt x="1357" y="2094"/>
                    <a:pt x="1256" y="2154"/>
                    <a:pt x="1202" y="2237"/>
                  </a:cubicBezTo>
                  <a:lnTo>
                    <a:pt x="634" y="3237"/>
                  </a:lnTo>
                  <a:cubicBezTo>
                    <a:pt x="568" y="3337"/>
                    <a:pt x="601" y="3471"/>
                    <a:pt x="668" y="3571"/>
                  </a:cubicBezTo>
                  <a:lnTo>
                    <a:pt x="1101" y="3904"/>
                  </a:lnTo>
                  <a:cubicBezTo>
                    <a:pt x="1035" y="4138"/>
                    <a:pt x="968" y="4338"/>
                    <a:pt x="901" y="4538"/>
                  </a:cubicBezTo>
                  <a:cubicBezTo>
                    <a:pt x="901" y="4572"/>
                    <a:pt x="868" y="4605"/>
                    <a:pt x="868" y="4605"/>
                  </a:cubicBezTo>
                  <a:lnTo>
                    <a:pt x="134" y="5139"/>
                  </a:lnTo>
                  <a:cubicBezTo>
                    <a:pt x="67" y="5205"/>
                    <a:pt x="1" y="5305"/>
                    <a:pt x="1" y="5406"/>
                  </a:cubicBezTo>
                  <a:lnTo>
                    <a:pt x="1" y="6306"/>
                  </a:lnTo>
                  <a:cubicBezTo>
                    <a:pt x="1" y="6373"/>
                    <a:pt x="34" y="6440"/>
                    <a:pt x="101" y="6473"/>
                  </a:cubicBezTo>
                  <a:cubicBezTo>
                    <a:pt x="117" y="6490"/>
                    <a:pt x="151" y="6498"/>
                    <a:pt x="188" y="6498"/>
                  </a:cubicBezTo>
                  <a:cubicBezTo>
                    <a:pt x="226" y="6498"/>
                    <a:pt x="268" y="6490"/>
                    <a:pt x="301" y="6473"/>
                  </a:cubicBezTo>
                  <a:lnTo>
                    <a:pt x="935" y="6206"/>
                  </a:lnTo>
                  <a:cubicBezTo>
                    <a:pt x="968" y="6306"/>
                    <a:pt x="1035" y="6406"/>
                    <a:pt x="1101" y="6506"/>
                  </a:cubicBezTo>
                  <a:lnTo>
                    <a:pt x="1101" y="6540"/>
                  </a:lnTo>
                  <a:lnTo>
                    <a:pt x="634" y="7507"/>
                  </a:lnTo>
                  <a:cubicBezTo>
                    <a:pt x="568" y="7607"/>
                    <a:pt x="601" y="7741"/>
                    <a:pt x="735" y="7807"/>
                  </a:cubicBezTo>
                  <a:lnTo>
                    <a:pt x="1235" y="8107"/>
                  </a:lnTo>
                  <a:cubicBezTo>
                    <a:pt x="1268" y="8141"/>
                    <a:pt x="1302" y="8141"/>
                    <a:pt x="1335" y="8141"/>
                  </a:cubicBezTo>
                  <a:cubicBezTo>
                    <a:pt x="1435" y="8141"/>
                    <a:pt x="1535" y="8107"/>
                    <a:pt x="1568" y="8007"/>
                  </a:cubicBezTo>
                  <a:lnTo>
                    <a:pt x="2169" y="7140"/>
                  </a:lnTo>
                  <a:lnTo>
                    <a:pt x="2202" y="7140"/>
                  </a:lnTo>
                  <a:cubicBezTo>
                    <a:pt x="2302" y="7140"/>
                    <a:pt x="2436" y="7140"/>
                    <a:pt x="2569" y="7107"/>
                  </a:cubicBezTo>
                  <a:lnTo>
                    <a:pt x="2636" y="7807"/>
                  </a:lnTo>
                  <a:cubicBezTo>
                    <a:pt x="2636" y="7874"/>
                    <a:pt x="2669" y="7941"/>
                    <a:pt x="2736" y="7974"/>
                  </a:cubicBezTo>
                  <a:cubicBezTo>
                    <a:pt x="2769" y="7991"/>
                    <a:pt x="2803" y="7999"/>
                    <a:pt x="2836" y="7999"/>
                  </a:cubicBezTo>
                  <a:cubicBezTo>
                    <a:pt x="2869" y="7999"/>
                    <a:pt x="2903" y="7991"/>
                    <a:pt x="2936" y="7974"/>
                  </a:cubicBezTo>
                  <a:lnTo>
                    <a:pt x="3703" y="7540"/>
                  </a:lnTo>
                  <a:cubicBezTo>
                    <a:pt x="3803" y="7474"/>
                    <a:pt x="3870" y="7374"/>
                    <a:pt x="3870" y="7274"/>
                  </a:cubicBezTo>
                  <a:lnTo>
                    <a:pt x="3970" y="6373"/>
                  </a:lnTo>
                  <a:cubicBezTo>
                    <a:pt x="3970" y="6373"/>
                    <a:pt x="3970" y="6340"/>
                    <a:pt x="4004" y="6306"/>
                  </a:cubicBezTo>
                  <a:cubicBezTo>
                    <a:pt x="4170" y="6173"/>
                    <a:pt x="4304" y="6006"/>
                    <a:pt x="4471" y="5839"/>
                  </a:cubicBezTo>
                  <a:lnTo>
                    <a:pt x="4971" y="6006"/>
                  </a:lnTo>
                  <a:cubicBezTo>
                    <a:pt x="4996" y="6014"/>
                    <a:pt x="5023" y="6018"/>
                    <a:pt x="5051" y="6018"/>
                  </a:cubicBezTo>
                  <a:cubicBezTo>
                    <a:pt x="5134" y="6018"/>
                    <a:pt x="5221" y="5981"/>
                    <a:pt x="5271" y="5906"/>
                  </a:cubicBezTo>
                  <a:lnTo>
                    <a:pt x="5872" y="4872"/>
                  </a:lnTo>
                  <a:cubicBezTo>
                    <a:pt x="5905" y="4772"/>
                    <a:pt x="5905" y="4638"/>
                    <a:pt x="5805" y="4572"/>
                  </a:cubicBezTo>
                  <a:lnTo>
                    <a:pt x="5405" y="4205"/>
                  </a:lnTo>
                  <a:cubicBezTo>
                    <a:pt x="5471" y="4005"/>
                    <a:pt x="5538" y="3771"/>
                    <a:pt x="5571" y="3571"/>
                  </a:cubicBezTo>
                  <a:cubicBezTo>
                    <a:pt x="5571" y="3538"/>
                    <a:pt x="5605" y="3504"/>
                    <a:pt x="5638" y="3504"/>
                  </a:cubicBezTo>
                  <a:lnTo>
                    <a:pt x="6305" y="3037"/>
                  </a:lnTo>
                  <a:cubicBezTo>
                    <a:pt x="6405" y="2970"/>
                    <a:pt x="6439" y="2870"/>
                    <a:pt x="6472" y="2770"/>
                  </a:cubicBezTo>
                  <a:lnTo>
                    <a:pt x="6472" y="1836"/>
                  </a:lnTo>
                  <a:cubicBezTo>
                    <a:pt x="6472" y="1770"/>
                    <a:pt x="6439" y="1703"/>
                    <a:pt x="6372" y="1670"/>
                  </a:cubicBezTo>
                  <a:cubicBezTo>
                    <a:pt x="6339" y="1653"/>
                    <a:pt x="6305" y="1644"/>
                    <a:pt x="6272" y="1644"/>
                  </a:cubicBezTo>
                  <a:cubicBezTo>
                    <a:pt x="6238" y="1644"/>
                    <a:pt x="6205" y="1653"/>
                    <a:pt x="6172" y="1670"/>
                  </a:cubicBezTo>
                  <a:lnTo>
                    <a:pt x="5538" y="1970"/>
                  </a:lnTo>
                  <a:cubicBezTo>
                    <a:pt x="5471" y="1836"/>
                    <a:pt x="5438" y="1736"/>
                    <a:pt x="5371" y="1636"/>
                  </a:cubicBezTo>
                  <a:cubicBezTo>
                    <a:pt x="5371" y="1603"/>
                    <a:pt x="5371" y="1603"/>
                    <a:pt x="5371" y="1603"/>
                  </a:cubicBezTo>
                  <a:lnTo>
                    <a:pt x="5838" y="635"/>
                  </a:lnTo>
                  <a:cubicBezTo>
                    <a:pt x="5905" y="535"/>
                    <a:pt x="5872" y="402"/>
                    <a:pt x="5738" y="335"/>
                  </a:cubicBezTo>
                  <a:lnTo>
                    <a:pt x="5238" y="35"/>
                  </a:lnTo>
                  <a:cubicBezTo>
                    <a:pt x="5202" y="11"/>
                    <a:pt x="5158" y="0"/>
                    <a:pt x="511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3"/>
            <p:cNvSpPr/>
            <p:nvPr/>
          </p:nvSpPr>
          <p:spPr>
            <a:xfrm>
              <a:off x="2718775" y="2038575"/>
              <a:ext cx="21700" cy="49225"/>
            </a:xfrm>
            <a:custGeom>
              <a:rect b="b" l="l" r="r" t="t"/>
              <a:pathLst>
                <a:path extrusionOk="0" h="1969" w="868">
                  <a:moveTo>
                    <a:pt x="801" y="0"/>
                  </a:moveTo>
                  <a:lnTo>
                    <a:pt x="67" y="1234"/>
                  </a:lnTo>
                  <a:cubicBezTo>
                    <a:pt x="34" y="1234"/>
                    <a:pt x="34" y="1268"/>
                    <a:pt x="1" y="1301"/>
                  </a:cubicBezTo>
                  <a:cubicBezTo>
                    <a:pt x="1" y="1335"/>
                    <a:pt x="1" y="1368"/>
                    <a:pt x="1" y="1401"/>
                  </a:cubicBezTo>
                  <a:lnTo>
                    <a:pt x="1" y="1535"/>
                  </a:lnTo>
                  <a:cubicBezTo>
                    <a:pt x="1" y="1568"/>
                    <a:pt x="1" y="1568"/>
                    <a:pt x="1" y="1601"/>
                  </a:cubicBezTo>
                  <a:cubicBezTo>
                    <a:pt x="34" y="1635"/>
                    <a:pt x="34" y="1635"/>
                    <a:pt x="67" y="1635"/>
                  </a:cubicBezTo>
                  <a:lnTo>
                    <a:pt x="801" y="1968"/>
                  </a:lnTo>
                  <a:lnTo>
                    <a:pt x="835" y="1968"/>
                  </a:lnTo>
                  <a:cubicBezTo>
                    <a:pt x="835" y="1968"/>
                    <a:pt x="868" y="1968"/>
                    <a:pt x="868" y="1935"/>
                  </a:cubicBezTo>
                  <a:cubicBezTo>
                    <a:pt x="868" y="1935"/>
                    <a:pt x="868" y="1902"/>
                    <a:pt x="868" y="1868"/>
                  </a:cubicBezTo>
                  <a:lnTo>
                    <a:pt x="868" y="1601"/>
                  </a:lnTo>
                  <a:cubicBezTo>
                    <a:pt x="868" y="1568"/>
                    <a:pt x="868" y="1568"/>
                    <a:pt x="835" y="1535"/>
                  </a:cubicBezTo>
                  <a:cubicBezTo>
                    <a:pt x="835" y="1535"/>
                    <a:pt x="801" y="1501"/>
                    <a:pt x="801" y="1501"/>
                  </a:cubicBezTo>
                  <a:lnTo>
                    <a:pt x="301" y="1268"/>
                  </a:lnTo>
                  <a:lnTo>
                    <a:pt x="768" y="501"/>
                  </a:lnTo>
                  <a:cubicBezTo>
                    <a:pt x="801" y="501"/>
                    <a:pt x="801" y="467"/>
                    <a:pt x="801" y="434"/>
                  </a:cubicBezTo>
                  <a:cubicBezTo>
                    <a:pt x="835" y="401"/>
                    <a:pt x="835" y="367"/>
                    <a:pt x="835" y="334"/>
                  </a:cubicBezTo>
                  <a:lnTo>
                    <a:pt x="835" y="67"/>
                  </a:lnTo>
                  <a:cubicBezTo>
                    <a:pt x="835" y="34"/>
                    <a:pt x="835" y="34"/>
                    <a:pt x="8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3"/>
            <p:cNvSpPr/>
            <p:nvPr/>
          </p:nvSpPr>
          <p:spPr>
            <a:xfrm>
              <a:off x="2747975" y="2017725"/>
              <a:ext cx="30050" cy="69025"/>
            </a:xfrm>
            <a:custGeom>
              <a:rect b="b" l="l" r="r" t="t"/>
              <a:pathLst>
                <a:path extrusionOk="0" h="2761" w="1202">
                  <a:moveTo>
                    <a:pt x="834" y="467"/>
                  </a:moveTo>
                  <a:cubicBezTo>
                    <a:pt x="867" y="501"/>
                    <a:pt x="867" y="534"/>
                    <a:pt x="867" y="634"/>
                  </a:cubicBezTo>
                  <a:cubicBezTo>
                    <a:pt x="867" y="701"/>
                    <a:pt x="867" y="768"/>
                    <a:pt x="834" y="868"/>
                  </a:cubicBezTo>
                  <a:cubicBezTo>
                    <a:pt x="801" y="934"/>
                    <a:pt x="734" y="968"/>
                    <a:pt x="667" y="1001"/>
                  </a:cubicBezTo>
                  <a:lnTo>
                    <a:pt x="300" y="1235"/>
                  </a:lnTo>
                  <a:lnTo>
                    <a:pt x="300" y="734"/>
                  </a:lnTo>
                  <a:lnTo>
                    <a:pt x="667" y="501"/>
                  </a:lnTo>
                  <a:cubicBezTo>
                    <a:pt x="734" y="467"/>
                    <a:pt x="767" y="467"/>
                    <a:pt x="834" y="467"/>
                  </a:cubicBezTo>
                  <a:close/>
                  <a:moveTo>
                    <a:pt x="763" y="1376"/>
                  </a:moveTo>
                  <a:cubicBezTo>
                    <a:pt x="792" y="1376"/>
                    <a:pt x="817" y="1385"/>
                    <a:pt x="834" y="1401"/>
                  </a:cubicBezTo>
                  <a:cubicBezTo>
                    <a:pt x="867" y="1435"/>
                    <a:pt x="901" y="1501"/>
                    <a:pt x="901" y="1568"/>
                  </a:cubicBezTo>
                  <a:cubicBezTo>
                    <a:pt x="901" y="1635"/>
                    <a:pt x="867" y="1735"/>
                    <a:pt x="834" y="1802"/>
                  </a:cubicBezTo>
                  <a:cubicBezTo>
                    <a:pt x="801" y="1868"/>
                    <a:pt x="734" y="1935"/>
                    <a:pt x="667" y="1968"/>
                  </a:cubicBezTo>
                  <a:lnTo>
                    <a:pt x="267" y="2202"/>
                  </a:lnTo>
                  <a:lnTo>
                    <a:pt x="267" y="1635"/>
                  </a:lnTo>
                  <a:lnTo>
                    <a:pt x="667" y="1401"/>
                  </a:lnTo>
                  <a:cubicBezTo>
                    <a:pt x="701" y="1385"/>
                    <a:pt x="734" y="1376"/>
                    <a:pt x="763" y="1376"/>
                  </a:cubicBezTo>
                  <a:close/>
                  <a:moveTo>
                    <a:pt x="901" y="0"/>
                  </a:moveTo>
                  <a:cubicBezTo>
                    <a:pt x="834" y="0"/>
                    <a:pt x="734" y="34"/>
                    <a:pt x="667" y="67"/>
                  </a:cubicBezTo>
                  <a:lnTo>
                    <a:pt x="34" y="434"/>
                  </a:lnTo>
                  <a:cubicBezTo>
                    <a:pt x="34" y="467"/>
                    <a:pt x="0" y="467"/>
                    <a:pt x="0" y="501"/>
                  </a:cubicBezTo>
                  <a:cubicBezTo>
                    <a:pt x="0" y="501"/>
                    <a:pt x="0" y="534"/>
                    <a:pt x="0" y="567"/>
                  </a:cubicBezTo>
                  <a:lnTo>
                    <a:pt x="0" y="2702"/>
                  </a:lnTo>
                  <a:cubicBezTo>
                    <a:pt x="0" y="2702"/>
                    <a:pt x="0" y="2736"/>
                    <a:pt x="0" y="2736"/>
                  </a:cubicBezTo>
                  <a:cubicBezTo>
                    <a:pt x="0" y="2752"/>
                    <a:pt x="9" y="2761"/>
                    <a:pt x="17" y="2761"/>
                  </a:cubicBezTo>
                  <a:cubicBezTo>
                    <a:pt x="25" y="2761"/>
                    <a:pt x="34" y="2752"/>
                    <a:pt x="34" y="2736"/>
                  </a:cubicBezTo>
                  <a:lnTo>
                    <a:pt x="734" y="2369"/>
                  </a:lnTo>
                  <a:cubicBezTo>
                    <a:pt x="801" y="2302"/>
                    <a:pt x="867" y="2235"/>
                    <a:pt x="934" y="2169"/>
                  </a:cubicBezTo>
                  <a:cubicBezTo>
                    <a:pt x="968" y="2102"/>
                    <a:pt x="1034" y="2035"/>
                    <a:pt x="1068" y="1935"/>
                  </a:cubicBezTo>
                  <a:cubicBezTo>
                    <a:pt x="1101" y="1835"/>
                    <a:pt x="1134" y="1768"/>
                    <a:pt x="1168" y="1668"/>
                  </a:cubicBezTo>
                  <a:cubicBezTo>
                    <a:pt x="1168" y="1568"/>
                    <a:pt x="1168" y="1468"/>
                    <a:pt x="1168" y="1401"/>
                  </a:cubicBezTo>
                  <a:cubicBezTo>
                    <a:pt x="1201" y="1301"/>
                    <a:pt x="1168" y="1201"/>
                    <a:pt x="1134" y="1101"/>
                  </a:cubicBezTo>
                  <a:cubicBezTo>
                    <a:pt x="1101" y="1068"/>
                    <a:pt x="1068" y="1001"/>
                    <a:pt x="1001" y="968"/>
                  </a:cubicBezTo>
                  <a:cubicBezTo>
                    <a:pt x="1034" y="968"/>
                    <a:pt x="1034" y="934"/>
                    <a:pt x="1034" y="901"/>
                  </a:cubicBezTo>
                  <a:cubicBezTo>
                    <a:pt x="1101" y="834"/>
                    <a:pt x="1134" y="734"/>
                    <a:pt x="1134" y="634"/>
                  </a:cubicBezTo>
                  <a:cubicBezTo>
                    <a:pt x="1134" y="567"/>
                    <a:pt x="1168" y="501"/>
                    <a:pt x="1168" y="434"/>
                  </a:cubicBezTo>
                  <a:cubicBezTo>
                    <a:pt x="1168" y="367"/>
                    <a:pt x="1134" y="301"/>
                    <a:pt x="1134" y="267"/>
                  </a:cubicBezTo>
                  <a:cubicBezTo>
                    <a:pt x="1101" y="200"/>
                    <a:pt x="1101" y="134"/>
                    <a:pt x="1034" y="100"/>
                  </a:cubicBezTo>
                  <a:cubicBezTo>
                    <a:pt x="1001" y="34"/>
                    <a:pt x="968"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3"/>
            <p:cNvSpPr/>
            <p:nvPr/>
          </p:nvSpPr>
          <p:spPr>
            <a:xfrm>
              <a:off x="2783000" y="2014375"/>
              <a:ext cx="24200" cy="50075"/>
            </a:xfrm>
            <a:custGeom>
              <a:rect b="b" l="l" r="r" t="t"/>
              <a:pathLst>
                <a:path extrusionOk="0" h="2003" w="968">
                  <a:moveTo>
                    <a:pt x="667" y="935"/>
                  </a:moveTo>
                  <a:lnTo>
                    <a:pt x="667" y="968"/>
                  </a:lnTo>
                  <a:cubicBezTo>
                    <a:pt x="667" y="1002"/>
                    <a:pt x="667" y="1068"/>
                    <a:pt x="667" y="1102"/>
                  </a:cubicBezTo>
                  <a:cubicBezTo>
                    <a:pt x="667" y="1168"/>
                    <a:pt x="634" y="1202"/>
                    <a:pt x="601" y="1268"/>
                  </a:cubicBezTo>
                  <a:cubicBezTo>
                    <a:pt x="601" y="1302"/>
                    <a:pt x="567" y="1369"/>
                    <a:pt x="534" y="1402"/>
                  </a:cubicBezTo>
                  <a:cubicBezTo>
                    <a:pt x="467" y="1435"/>
                    <a:pt x="434" y="1469"/>
                    <a:pt x="400" y="1502"/>
                  </a:cubicBezTo>
                  <a:cubicBezTo>
                    <a:pt x="367" y="1535"/>
                    <a:pt x="300" y="1535"/>
                    <a:pt x="267" y="1535"/>
                  </a:cubicBezTo>
                  <a:cubicBezTo>
                    <a:pt x="234" y="1535"/>
                    <a:pt x="234" y="1502"/>
                    <a:pt x="234" y="1469"/>
                  </a:cubicBezTo>
                  <a:cubicBezTo>
                    <a:pt x="234" y="1402"/>
                    <a:pt x="234" y="1369"/>
                    <a:pt x="267" y="1335"/>
                  </a:cubicBezTo>
                  <a:cubicBezTo>
                    <a:pt x="300" y="1268"/>
                    <a:pt x="334" y="1235"/>
                    <a:pt x="367" y="1168"/>
                  </a:cubicBezTo>
                  <a:lnTo>
                    <a:pt x="667" y="935"/>
                  </a:lnTo>
                  <a:close/>
                  <a:moveTo>
                    <a:pt x="701" y="1"/>
                  </a:moveTo>
                  <a:cubicBezTo>
                    <a:pt x="601" y="1"/>
                    <a:pt x="534" y="34"/>
                    <a:pt x="501" y="68"/>
                  </a:cubicBezTo>
                  <a:cubicBezTo>
                    <a:pt x="400" y="101"/>
                    <a:pt x="367" y="168"/>
                    <a:pt x="300" y="234"/>
                  </a:cubicBezTo>
                  <a:cubicBezTo>
                    <a:pt x="234" y="268"/>
                    <a:pt x="200" y="334"/>
                    <a:pt x="167" y="435"/>
                  </a:cubicBezTo>
                  <a:cubicBezTo>
                    <a:pt x="134" y="468"/>
                    <a:pt x="100" y="535"/>
                    <a:pt x="67" y="601"/>
                  </a:cubicBezTo>
                  <a:cubicBezTo>
                    <a:pt x="67" y="668"/>
                    <a:pt x="34" y="735"/>
                    <a:pt x="34" y="801"/>
                  </a:cubicBezTo>
                  <a:cubicBezTo>
                    <a:pt x="34" y="801"/>
                    <a:pt x="67" y="835"/>
                    <a:pt x="67" y="835"/>
                  </a:cubicBezTo>
                  <a:lnTo>
                    <a:pt x="100" y="835"/>
                  </a:lnTo>
                  <a:lnTo>
                    <a:pt x="300" y="735"/>
                  </a:lnTo>
                  <a:cubicBezTo>
                    <a:pt x="334" y="701"/>
                    <a:pt x="334" y="701"/>
                    <a:pt x="334" y="701"/>
                  </a:cubicBezTo>
                  <a:cubicBezTo>
                    <a:pt x="367" y="668"/>
                    <a:pt x="367" y="668"/>
                    <a:pt x="367" y="635"/>
                  </a:cubicBezTo>
                  <a:cubicBezTo>
                    <a:pt x="400" y="601"/>
                    <a:pt x="400" y="568"/>
                    <a:pt x="434" y="535"/>
                  </a:cubicBezTo>
                  <a:cubicBezTo>
                    <a:pt x="467" y="501"/>
                    <a:pt x="501" y="501"/>
                    <a:pt x="534" y="468"/>
                  </a:cubicBezTo>
                  <a:cubicBezTo>
                    <a:pt x="567" y="435"/>
                    <a:pt x="601" y="435"/>
                    <a:pt x="667" y="435"/>
                  </a:cubicBezTo>
                  <a:cubicBezTo>
                    <a:pt x="734" y="468"/>
                    <a:pt x="734" y="501"/>
                    <a:pt x="734" y="601"/>
                  </a:cubicBezTo>
                  <a:lnTo>
                    <a:pt x="367" y="902"/>
                  </a:lnTo>
                  <a:cubicBezTo>
                    <a:pt x="267" y="1002"/>
                    <a:pt x="167" y="1102"/>
                    <a:pt x="100" y="1235"/>
                  </a:cubicBezTo>
                  <a:cubicBezTo>
                    <a:pt x="34" y="1369"/>
                    <a:pt x="0" y="1502"/>
                    <a:pt x="0" y="1635"/>
                  </a:cubicBezTo>
                  <a:cubicBezTo>
                    <a:pt x="0" y="1702"/>
                    <a:pt x="0" y="1769"/>
                    <a:pt x="34" y="1836"/>
                  </a:cubicBezTo>
                  <a:cubicBezTo>
                    <a:pt x="34" y="1869"/>
                    <a:pt x="67" y="1936"/>
                    <a:pt x="100" y="1969"/>
                  </a:cubicBezTo>
                  <a:cubicBezTo>
                    <a:pt x="134" y="1969"/>
                    <a:pt x="167" y="2002"/>
                    <a:pt x="200" y="2002"/>
                  </a:cubicBezTo>
                  <a:cubicBezTo>
                    <a:pt x="267" y="1969"/>
                    <a:pt x="334" y="1969"/>
                    <a:pt x="367" y="1936"/>
                  </a:cubicBezTo>
                  <a:cubicBezTo>
                    <a:pt x="467" y="1869"/>
                    <a:pt x="534" y="1836"/>
                    <a:pt x="601" y="1735"/>
                  </a:cubicBezTo>
                  <a:cubicBezTo>
                    <a:pt x="634" y="1669"/>
                    <a:pt x="701" y="1602"/>
                    <a:pt x="734" y="1502"/>
                  </a:cubicBezTo>
                  <a:lnTo>
                    <a:pt x="734" y="1602"/>
                  </a:lnTo>
                  <a:cubicBezTo>
                    <a:pt x="701" y="1635"/>
                    <a:pt x="701" y="1635"/>
                    <a:pt x="734" y="1669"/>
                  </a:cubicBezTo>
                  <a:lnTo>
                    <a:pt x="767" y="1669"/>
                  </a:lnTo>
                  <a:lnTo>
                    <a:pt x="934" y="1569"/>
                  </a:lnTo>
                  <a:cubicBezTo>
                    <a:pt x="934" y="1569"/>
                    <a:pt x="968" y="1535"/>
                    <a:pt x="968" y="1502"/>
                  </a:cubicBezTo>
                  <a:cubicBezTo>
                    <a:pt x="968" y="1502"/>
                    <a:pt x="968" y="1469"/>
                    <a:pt x="968" y="1435"/>
                  </a:cubicBezTo>
                  <a:lnTo>
                    <a:pt x="968" y="468"/>
                  </a:lnTo>
                  <a:cubicBezTo>
                    <a:pt x="968" y="401"/>
                    <a:pt x="968" y="301"/>
                    <a:pt x="934" y="201"/>
                  </a:cubicBezTo>
                  <a:cubicBezTo>
                    <a:pt x="901" y="134"/>
                    <a:pt x="867" y="101"/>
                    <a:pt x="834" y="34"/>
                  </a:cubicBezTo>
                  <a:cubicBezTo>
                    <a:pt x="801" y="1"/>
                    <a:pt x="734" y="1"/>
                    <a:pt x="70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3"/>
            <p:cNvSpPr/>
            <p:nvPr/>
          </p:nvSpPr>
          <p:spPr>
            <a:xfrm>
              <a:off x="2812175" y="1996050"/>
              <a:ext cx="26725" cy="47550"/>
            </a:xfrm>
            <a:custGeom>
              <a:rect b="b" l="l" r="r" t="t"/>
              <a:pathLst>
                <a:path extrusionOk="0" h="1902" w="1069">
                  <a:moveTo>
                    <a:pt x="768" y="0"/>
                  </a:moveTo>
                  <a:cubicBezTo>
                    <a:pt x="701" y="0"/>
                    <a:pt x="601" y="0"/>
                    <a:pt x="534" y="67"/>
                  </a:cubicBezTo>
                  <a:cubicBezTo>
                    <a:pt x="468" y="100"/>
                    <a:pt x="401" y="167"/>
                    <a:pt x="334" y="234"/>
                  </a:cubicBezTo>
                  <a:cubicBezTo>
                    <a:pt x="268" y="334"/>
                    <a:pt x="201" y="400"/>
                    <a:pt x="167" y="500"/>
                  </a:cubicBezTo>
                  <a:cubicBezTo>
                    <a:pt x="134" y="600"/>
                    <a:pt x="101" y="701"/>
                    <a:pt x="67" y="801"/>
                  </a:cubicBezTo>
                  <a:cubicBezTo>
                    <a:pt x="34" y="901"/>
                    <a:pt x="34" y="1001"/>
                    <a:pt x="1" y="1134"/>
                  </a:cubicBezTo>
                  <a:lnTo>
                    <a:pt x="1" y="1268"/>
                  </a:lnTo>
                  <a:lnTo>
                    <a:pt x="1" y="1401"/>
                  </a:lnTo>
                  <a:cubicBezTo>
                    <a:pt x="34" y="1468"/>
                    <a:pt x="34" y="1568"/>
                    <a:pt x="67" y="1668"/>
                  </a:cubicBezTo>
                  <a:cubicBezTo>
                    <a:pt x="101" y="1701"/>
                    <a:pt x="134" y="1768"/>
                    <a:pt x="167" y="1835"/>
                  </a:cubicBezTo>
                  <a:cubicBezTo>
                    <a:pt x="201" y="1868"/>
                    <a:pt x="268" y="1901"/>
                    <a:pt x="334" y="1901"/>
                  </a:cubicBezTo>
                  <a:cubicBezTo>
                    <a:pt x="401" y="1901"/>
                    <a:pt x="468" y="1868"/>
                    <a:pt x="534" y="1835"/>
                  </a:cubicBezTo>
                  <a:cubicBezTo>
                    <a:pt x="634" y="1801"/>
                    <a:pt x="701" y="1735"/>
                    <a:pt x="768" y="1635"/>
                  </a:cubicBezTo>
                  <a:cubicBezTo>
                    <a:pt x="835" y="1568"/>
                    <a:pt x="901" y="1468"/>
                    <a:pt x="935" y="1401"/>
                  </a:cubicBezTo>
                  <a:cubicBezTo>
                    <a:pt x="968" y="1301"/>
                    <a:pt x="1001" y="1234"/>
                    <a:pt x="1035" y="1168"/>
                  </a:cubicBezTo>
                  <a:cubicBezTo>
                    <a:pt x="1068" y="1101"/>
                    <a:pt x="1068" y="1034"/>
                    <a:pt x="1068" y="967"/>
                  </a:cubicBezTo>
                  <a:cubicBezTo>
                    <a:pt x="1068" y="934"/>
                    <a:pt x="1068" y="934"/>
                    <a:pt x="1068" y="901"/>
                  </a:cubicBezTo>
                  <a:lnTo>
                    <a:pt x="1035" y="901"/>
                  </a:lnTo>
                  <a:lnTo>
                    <a:pt x="868" y="1001"/>
                  </a:lnTo>
                  <a:cubicBezTo>
                    <a:pt x="835" y="1034"/>
                    <a:pt x="835" y="1034"/>
                    <a:pt x="835" y="1067"/>
                  </a:cubicBezTo>
                  <a:lnTo>
                    <a:pt x="801" y="1134"/>
                  </a:lnTo>
                  <a:cubicBezTo>
                    <a:pt x="768" y="1168"/>
                    <a:pt x="768" y="1201"/>
                    <a:pt x="768" y="1234"/>
                  </a:cubicBezTo>
                  <a:cubicBezTo>
                    <a:pt x="735" y="1268"/>
                    <a:pt x="735" y="1268"/>
                    <a:pt x="701" y="1301"/>
                  </a:cubicBezTo>
                  <a:cubicBezTo>
                    <a:pt x="701" y="1334"/>
                    <a:pt x="668" y="1368"/>
                    <a:pt x="668" y="1368"/>
                  </a:cubicBezTo>
                  <a:cubicBezTo>
                    <a:pt x="634" y="1401"/>
                    <a:pt x="601" y="1434"/>
                    <a:pt x="568" y="1434"/>
                  </a:cubicBezTo>
                  <a:cubicBezTo>
                    <a:pt x="534" y="1468"/>
                    <a:pt x="501" y="1468"/>
                    <a:pt x="468" y="1468"/>
                  </a:cubicBezTo>
                  <a:lnTo>
                    <a:pt x="401" y="1468"/>
                  </a:lnTo>
                  <a:cubicBezTo>
                    <a:pt x="368" y="1468"/>
                    <a:pt x="368" y="1434"/>
                    <a:pt x="334" y="1401"/>
                  </a:cubicBezTo>
                  <a:cubicBezTo>
                    <a:pt x="334" y="1334"/>
                    <a:pt x="301" y="1301"/>
                    <a:pt x="301" y="1234"/>
                  </a:cubicBezTo>
                  <a:cubicBezTo>
                    <a:pt x="301" y="1201"/>
                    <a:pt x="301" y="1168"/>
                    <a:pt x="301" y="1134"/>
                  </a:cubicBezTo>
                  <a:cubicBezTo>
                    <a:pt x="301" y="1067"/>
                    <a:pt x="301" y="1034"/>
                    <a:pt x="301" y="1001"/>
                  </a:cubicBezTo>
                  <a:cubicBezTo>
                    <a:pt x="301" y="934"/>
                    <a:pt x="334" y="867"/>
                    <a:pt x="334" y="801"/>
                  </a:cubicBezTo>
                  <a:cubicBezTo>
                    <a:pt x="368" y="734"/>
                    <a:pt x="368" y="701"/>
                    <a:pt x="401" y="634"/>
                  </a:cubicBezTo>
                  <a:cubicBezTo>
                    <a:pt x="434" y="600"/>
                    <a:pt x="434" y="567"/>
                    <a:pt x="468" y="534"/>
                  </a:cubicBezTo>
                  <a:cubicBezTo>
                    <a:pt x="501" y="500"/>
                    <a:pt x="534" y="467"/>
                    <a:pt x="568" y="467"/>
                  </a:cubicBezTo>
                  <a:cubicBezTo>
                    <a:pt x="601" y="434"/>
                    <a:pt x="634" y="434"/>
                    <a:pt x="668" y="434"/>
                  </a:cubicBezTo>
                  <a:cubicBezTo>
                    <a:pt x="668" y="417"/>
                    <a:pt x="676" y="409"/>
                    <a:pt x="684" y="409"/>
                  </a:cubicBezTo>
                  <a:cubicBezTo>
                    <a:pt x="693" y="409"/>
                    <a:pt x="701" y="417"/>
                    <a:pt x="701" y="434"/>
                  </a:cubicBezTo>
                  <a:cubicBezTo>
                    <a:pt x="735" y="434"/>
                    <a:pt x="735" y="434"/>
                    <a:pt x="768" y="467"/>
                  </a:cubicBezTo>
                  <a:lnTo>
                    <a:pt x="801" y="500"/>
                  </a:lnTo>
                  <a:cubicBezTo>
                    <a:pt x="801" y="534"/>
                    <a:pt x="801" y="534"/>
                    <a:pt x="835" y="534"/>
                  </a:cubicBezTo>
                  <a:cubicBezTo>
                    <a:pt x="835" y="550"/>
                    <a:pt x="843" y="559"/>
                    <a:pt x="851" y="559"/>
                  </a:cubicBezTo>
                  <a:cubicBezTo>
                    <a:pt x="860" y="559"/>
                    <a:pt x="868" y="550"/>
                    <a:pt x="868" y="534"/>
                  </a:cubicBezTo>
                  <a:lnTo>
                    <a:pt x="1035" y="467"/>
                  </a:lnTo>
                  <a:cubicBezTo>
                    <a:pt x="1035" y="434"/>
                    <a:pt x="1068" y="434"/>
                    <a:pt x="1068" y="400"/>
                  </a:cubicBezTo>
                  <a:cubicBezTo>
                    <a:pt x="1068" y="367"/>
                    <a:pt x="1068" y="367"/>
                    <a:pt x="1068" y="334"/>
                  </a:cubicBezTo>
                  <a:cubicBezTo>
                    <a:pt x="1068" y="267"/>
                    <a:pt x="1068" y="234"/>
                    <a:pt x="1035" y="167"/>
                  </a:cubicBezTo>
                  <a:cubicBezTo>
                    <a:pt x="1001" y="133"/>
                    <a:pt x="968" y="67"/>
                    <a:pt x="935" y="33"/>
                  </a:cubicBezTo>
                  <a:cubicBezTo>
                    <a:pt x="901" y="0"/>
                    <a:pt x="835" y="0"/>
                    <a:pt x="7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3"/>
            <p:cNvSpPr/>
            <p:nvPr/>
          </p:nvSpPr>
          <p:spPr>
            <a:xfrm>
              <a:off x="2845525" y="1968725"/>
              <a:ext cx="24225" cy="61525"/>
            </a:xfrm>
            <a:custGeom>
              <a:rect b="b" l="l" r="r" t="t"/>
              <a:pathLst>
                <a:path extrusionOk="0" h="2461" w="969">
                  <a:moveTo>
                    <a:pt x="239" y="1"/>
                  </a:moveTo>
                  <a:cubicBezTo>
                    <a:pt x="234" y="1"/>
                    <a:pt x="234" y="9"/>
                    <a:pt x="234" y="26"/>
                  </a:cubicBezTo>
                  <a:lnTo>
                    <a:pt x="68" y="126"/>
                  </a:lnTo>
                  <a:cubicBezTo>
                    <a:pt x="34" y="126"/>
                    <a:pt x="34" y="126"/>
                    <a:pt x="34" y="159"/>
                  </a:cubicBezTo>
                  <a:cubicBezTo>
                    <a:pt x="1" y="192"/>
                    <a:pt x="1" y="226"/>
                    <a:pt x="34" y="226"/>
                  </a:cubicBezTo>
                  <a:lnTo>
                    <a:pt x="34" y="2394"/>
                  </a:lnTo>
                  <a:lnTo>
                    <a:pt x="34" y="2461"/>
                  </a:lnTo>
                  <a:lnTo>
                    <a:pt x="68" y="2461"/>
                  </a:lnTo>
                  <a:lnTo>
                    <a:pt x="234" y="2361"/>
                  </a:lnTo>
                  <a:cubicBezTo>
                    <a:pt x="234" y="2327"/>
                    <a:pt x="234" y="2327"/>
                    <a:pt x="268" y="2294"/>
                  </a:cubicBezTo>
                  <a:cubicBezTo>
                    <a:pt x="268" y="2294"/>
                    <a:pt x="268" y="2261"/>
                    <a:pt x="268" y="2227"/>
                  </a:cubicBezTo>
                  <a:lnTo>
                    <a:pt x="268" y="1660"/>
                  </a:lnTo>
                  <a:lnTo>
                    <a:pt x="635" y="2027"/>
                  </a:lnTo>
                  <a:lnTo>
                    <a:pt x="735" y="2027"/>
                  </a:lnTo>
                  <a:lnTo>
                    <a:pt x="935" y="1927"/>
                  </a:lnTo>
                  <a:cubicBezTo>
                    <a:pt x="968" y="1894"/>
                    <a:pt x="968" y="1894"/>
                    <a:pt x="968" y="1860"/>
                  </a:cubicBezTo>
                  <a:cubicBezTo>
                    <a:pt x="968" y="1860"/>
                    <a:pt x="968" y="1827"/>
                    <a:pt x="968" y="1794"/>
                  </a:cubicBezTo>
                  <a:lnTo>
                    <a:pt x="968" y="1760"/>
                  </a:lnTo>
                  <a:lnTo>
                    <a:pt x="435" y="1260"/>
                  </a:lnTo>
                  <a:lnTo>
                    <a:pt x="935" y="359"/>
                  </a:lnTo>
                  <a:cubicBezTo>
                    <a:pt x="935" y="326"/>
                    <a:pt x="935" y="326"/>
                    <a:pt x="968" y="326"/>
                  </a:cubicBezTo>
                  <a:lnTo>
                    <a:pt x="968" y="292"/>
                  </a:lnTo>
                  <a:cubicBezTo>
                    <a:pt x="968" y="259"/>
                    <a:pt x="968" y="226"/>
                    <a:pt x="968" y="226"/>
                  </a:cubicBezTo>
                  <a:lnTo>
                    <a:pt x="935" y="226"/>
                  </a:lnTo>
                  <a:lnTo>
                    <a:pt x="701" y="359"/>
                  </a:lnTo>
                  <a:cubicBezTo>
                    <a:pt x="668" y="359"/>
                    <a:pt x="668" y="393"/>
                    <a:pt x="668" y="393"/>
                  </a:cubicBezTo>
                  <a:lnTo>
                    <a:pt x="635" y="459"/>
                  </a:lnTo>
                  <a:lnTo>
                    <a:pt x="268" y="1093"/>
                  </a:lnTo>
                  <a:lnTo>
                    <a:pt x="268" y="59"/>
                  </a:lnTo>
                  <a:cubicBezTo>
                    <a:pt x="268" y="59"/>
                    <a:pt x="268" y="26"/>
                    <a:pt x="268" y="26"/>
                  </a:cubicBezTo>
                  <a:cubicBezTo>
                    <a:pt x="251" y="9"/>
                    <a:pt x="243" y="1"/>
                    <a:pt x="2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3"/>
            <p:cNvSpPr/>
            <p:nvPr/>
          </p:nvSpPr>
          <p:spPr>
            <a:xfrm>
              <a:off x="3713650" y="1426950"/>
              <a:ext cx="74250" cy="44575"/>
            </a:xfrm>
            <a:custGeom>
              <a:rect b="b" l="l" r="r" t="t"/>
              <a:pathLst>
                <a:path extrusionOk="0" h="1783" w="2970">
                  <a:moveTo>
                    <a:pt x="2839" y="1"/>
                  </a:moveTo>
                  <a:cubicBezTo>
                    <a:pt x="2825" y="1"/>
                    <a:pt x="2813" y="5"/>
                    <a:pt x="2803" y="14"/>
                  </a:cubicBezTo>
                  <a:lnTo>
                    <a:pt x="67" y="1582"/>
                  </a:lnTo>
                  <a:cubicBezTo>
                    <a:pt x="34" y="1616"/>
                    <a:pt x="1" y="1682"/>
                    <a:pt x="34" y="1749"/>
                  </a:cubicBezTo>
                  <a:cubicBezTo>
                    <a:pt x="34" y="1782"/>
                    <a:pt x="101" y="1782"/>
                    <a:pt x="134" y="1782"/>
                  </a:cubicBezTo>
                  <a:lnTo>
                    <a:pt x="168" y="1782"/>
                  </a:lnTo>
                  <a:lnTo>
                    <a:pt x="2903" y="215"/>
                  </a:lnTo>
                  <a:cubicBezTo>
                    <a:pt x="2970" y="181"/>
                    <a:pt x="2970" y="114"/>
                    <a:pt x="2936" y="48"/>
                  </a:cubicBezTo>
                  <a:cubicBezTo>
                    <a:pt x="2913" y="24"/>
                    <a:pt x="2872" y="1"/>
                    <a:pt x="28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3"/>
            <p:cNvSpPr/>
            <p:nvPr/>
          </p:nvSpPr>
          <p:spPr>
            <a:xfrm>
              <a:off x="3713650" y="1456975"/>
              <a:ext cx="74250" cy="44575"/>
            </a:xfrm>
            <a:custGeom>
              <a:rect b="b" l="l" r="r" t="t"/>
              <a:pathLst>
                <a:path extrusionOk="0" h="1783" w="2970">
                  <a:moveTo>
                    <a:pt x="2839" y="0"/>
                  </a:moveTo>
                  <a:cubicBezTo>
                    <a:pt x="2825" y="0"/>
                    <a:pt x="2813" y="4"/>
                    <a:pt x="2803" y="14"/>
                  </a:cubicBezTo>
                  <a:lnTo>
                    <a:pt x="67" y="1582"/>
                  </a:lnTo>
                  <a:cubicBezTo>
                    <a:pt x="34" y="1615"/>
                    <a:pt x="1" y="1682"/>
                    <a:pt x="34" y="1749"/>
                  </a:cubicBezTo>
                  <a:cubicBezTo>
                    <a:pt x="34" y="1782"/>
                    <a:pt x="101" y="1782"/>
                    <a:pt x="134" y="1782"/>
                  </a:cubicBezTo>
                  <a:lnTo>
                    <a:pt x="168" y="1782"/>
                  </a:lnTo>
                  <a:lnTo>
                    <a:pt x="2903" y="214"/>
                  </a:lnTo>
                  <a:cubicBezTo>
                    <a:pt x="2970" y="181"/>
                    <a:pt x="2970" y="114"/>
                    <a:pt x="2936" y="48"/>
                  </a:cubicBezTo>
                  <a:cubicBezTo>
                    <a:pt x="2913" y="24"/>
                    <a:pt x="2872" y="0"/>
                    <a:pt x="283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3"/>
            <p:cNvSpPr/>
            <p:nvPr/>
          </p:nvSpPr>
          <p:spPr>
            <a:xfrm>
              <a:off x="3713650" y="1487000"/>
              <a:ext cx="75450" cy="45400"/>
            </a:xfrm>
            <a:custGeom>
              <a:rect b="b" l="l" r="r" t="t"/>
              <a:pathLst>
                <a:path extrusionOk="0" h="1816" w="3018">
                  <a:moveTo>
                    <a:pt x="2846" y="1"/>
                  </a:moveTo>
                  <a:cubicBezTo>
                    <a:pt x="2831" y="1"/>
                    <a:pt x="2817" y="5"/>
                    <a:pt x="2803" y="14"/>
                  </a:cubicBezTo>
                  <a:lnTo>
                    <a:pt x="67" y="1582"/>
                  </a:lnTo>
                  <a:cubicBezTo>
                    <a:pt x="34" y="1615"/>
                    <a:pt x="1" y="1682"/>
                    <a:pt x="34" y="1749"/>
                  </a:cubicBezTo>
                  <a:cubicBezTo>
                    <a:pt x="67" y="1782"/>
                    <a:pt x="101" y="1782"/>
                    <a:pt x="134" y="1815"/>
                  </a:cubicBezTo>
                  <a:cubicBezTo>
                    <a:pt x="134" y="1815"/>
                    <a:pt x="168" y="1782"/>
                    <a:pt x="168" y="1782"/>
                  </a:cubicBezTo>
                  <a:lnTo>
                    <a:pt x="2903" y="214"/>
                  </a:lnTo>
                  <a:cubicBezTo>
                    <a:pt x="3018" y="157"/>
                    <a:pt x="2935" y="1"/>
                    <a:pt x="284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3"/>
            <p:cNvSpPr/>
            <p:nvPr/>
          </p:nvSpPr>
          <p:spPr>
            <a:xfrm>
              <a:off x="3707825" y="1458000"/>
              <a:ext cx="17525" cy="22000"/>
            </a:xfrm>
            <a:custGeom>
              <a:rect b="b" l="l" r="r" t="t"/>
              <a:pathLst>
                <a:path extrusionOk="0" h="880" w="701">
                  <a:moveTo>
                    <a:pt x="498" y="1"/>
                  </a:moveTo>
                  <a:cubicBezTo>
                    <a:pt x="457" y="1"/>
                    <a:pt x="412" y="13"/>
                    <a:pt x="367" y="40"/>
                  </a:cubicBezTo>
                  <a:cubicBezTo>
                    <a:pt x="134" y="173"/>
                    <a:pt x="34" y="374"/>
                    <a:pt x="0" y="640"/>
                  </a:cubicBezTo>
                  <a:cubicBezTo>
                    <a:pt x="0" y="787"/>
                    <a:pt x="90" y="880"/>
                    <a:pt x="203" y="880"/>
                  </a:cubicBezTo>
                  <a:cubicBezTo>
                    <a:pt x="244" y="880"/>
                    <a:pt x="289" y="867"/>
                    <a:pt x="334" y="841"/>
                  </a:cubicBezTo>
                  <a:cubicBezTo>
                    <a:pt x="534" y="707"/>
                    <a:pt x="667" y="474"/>
                    <a:pt x="701" y="240"/>
                  </a:cubicBezTo>
                  <a:cubicBezTo>
                    <a:pt x="701" y="94"/>
                    <a:pt x="611" y="1"/>
                    <a:pt x="49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3"/>
            <p:cNvSpPr/>
            <p:nvPr/>
          </p:nvSpPr>
          <p:spPr>
            <a:xfrm>
              <a:off x="3760350" y="1458000"/>
              <a:ext cx="17550" cy="22000"/>
            </a:xfrm>
            <a:custGeom>
              <a:rect b="b" l="l" r="r" t="t"/>
              <a:pathLst>
                <a:path extrusionOk="0" h="880" w="702">
                  <a:moveTo>
                    <a:pt x="499" y="1"/>
                  </a:moveTo>
                  <a:cubicBezTo>
                    <a:pt x="457" y="1"/>
                    <a:pt x="412" y="13"/>
                    <a:pt x="368" y="40"/>
                  </a:cubicBezTo>
                  <a:cubicBezTo>
                    <a:pt x="134" y="173"/>
                    <a:pt x="34" y="374"/>
                    <a:pt x="1" y="640"/>
                  </a:cubicBezTo>
                  <a:cubicBezTo>
                    <a:pt x="1" y="787"/>
                    <a:pt x="90" y="880"/>
                    <a:pt x="203" y="880"/>
                  </a:cubicBezTo>
                  <a:cubicBezTo>
                    <a:pt x="245" y="880"/>
                    <a:pt x="290" y="867"/>
                    <a:pt x="334" y="841"/>
                  </a:cubicBezTo>
                  <a:cubicBezTo>
                    <a:pt x="568" y="707"/>
                    <a:pt x="668" y="474"/>
                    <a:pt x="701" y="240"/>
                  </a:cubicBezTo>
                  <a:cubicBezTo>
                    <a:pt x="701" y="94"/>
                    <a:pt x="612" y="1"/>
                    <a:pt x="49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3"/>
            <p:cNvSpPr/>
            <p:nvPr/>
          </p:nvSpPr>
          <p:spPr>
            <a:xfrm>
              <a:off x="3737225" y="1501375"/>
              <a:ext cx="17325" cy="22000"/>
            </a:xfrm>
            <a:custGeom>
              <a:rect b="b" l="l" r="r" t="t"/>
              <a:pathLst>
                <a:path extrusionOk="0" h="880" w="693">
                  <a:moveTo>
                    <a:pt x="504" y="0"/>
                  </a:moveTo>
                  <a:cubicBezTo>
                    <a:pt x="461" y="0"/>
                    <a:pt x="412" y="13"/>
                    <a:pt x="359" y="40"/>
                  </a:cubicBezTo>
                  <a:cubicBezTo>
                    <a:pt x="159" y="173"/>
                    <a:pt x="25" y="406"/>
                    <a:pt x="25" y="640"/>
                  </a:cubicBezTo>
                  <a:cubicBezTo>
                    <a:pt x="1" y="786"/>
                    <a:pt x="84" y="879"/>
                    <a:pt x="208" y="879"/>
                  </a:cubicBezTo>
                  <a:cubicBezTo>
                    <a:pt x="254" y="879"/>
                    <a:pt x="305" y="867"/>
                    <a:pt x="359" y="840"/>
                  </a:cubicBezTo>
                  <a:cubicBezTo>
                    <a:pt x="559" y="707"/>
                    <a:pt x="692" y="473"/>
                    <a:pt x="692" y="240"/>
                  </a:cubicBezTo>
                  <a:cubicBezTo>
                    <a:pt x="692" y="93"/>
                    <a:pt x="621" y="0"/>
                    <a:pt x="5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3"/>
            <p:cNvSpPr/>
            <p:nvPr/>
          </p:nvSpPr>
          <p:spPr>
            <a:xfrm>
              <a:off x="3160750" y="1773375"/>
              <a:ext cx="33400" cy="63400"/>
            </a:xfrm>
            <a:custGeom>
              <a:rect b="b" l="l" r="r" t="t"/>
              <a:pathLst>
                <a:path extrusionOk="0" h="2536" w="1336">
                  <a:moveTo>
                    <a:pt x="902" y="1"/>
                  </a:moveTo>
                  <a:cubicBezTo>
                    <a:pt x="802" y="1"/>
                    <a:pt x="735" y="34"/>
                    <a:pt x="668" y="67"/>
                  </a:cubicBezTo>
                  <a:cubicBezTo>
                    <a:pt x="568" y="134"/>
                    <a:pt x="468" y="201"/>
                    <a:pt x="401" y="301"/>
                  </a:cubicBezTo>
                  <a:cubicBezTo>
                    <a:pt x="335" y="368"/>
                    <a:pt x="268" y="468"/>
                    <a:pt x="201" y="534"/>
                  </a:cubicBezTo>
                  <a:cubicBezTo>
                    <a:pt x="168" y="634"/>
                    <a:pt x="134" y="734"/>
                    <a:pt x="101" y="835"/>
                  </a:cubicBezTo>
                  <a:cubicBezTo>
                    <a:pt x="68" y="935"/>
                    <a:pt x="68" y="1035"/>
                    <a:pt x="34" y="1135"/>
                  </a:cubicBezTo>
                  <a:cubicBezTo>
                    <a:pt x="34" y="1268"/>
                    <a:pt x="68" y="1402"/>
                    <a:pt x="134" y="1535"/>
                  </a:cubicBezTo>
                  <a:cubicBezTo>
                    <a:pt x="196" y="1576"/>
                    <a:pt x="271" y="1605"/>
                    <a:pt x="342" y="1605"/>
                  </a:cubicBezTo>
                  <a:cubicBezTo>
                    <a:pt x="387" y="1605"/>
                    <a:pt x="430" y="1594"/>
                    <a:pt x="468" y="1568"/>
                  </a:cubicBezTo>
                  <a:lnTo>
                    <a:pt x="668" y="1535"/>
                  </a:lnTo>
                  <a:cubicBezTo>
                    <a:pt x="735" y="1502"/>
                    <a:pt x="768" y="1502"/>
                    <a:pt x="802" y="1502"/>
                  </a:cubicBezTo>
                  <a:lnTo>
                    <a:pt x="902" y="1502"/>
                  </a:lnTo>
                  <a:cubicBezTo>
                    <a:pt x="902" y="1502"/>
                    <a:pt x="935" y="1535"/>
                    <a:pt x="935" y="1568"/>
                  </a:cubicBezTo>
                  <a:cubicBezTo>
                    <a:pt x="935" y="1635"/>
                    <a:pt x="902" y="1702"/>
                    <a:pt x="835" y="1735"/>
                  </a:cubicBezTo>
                  <a:cubicBezTo>
                    <a:pt x="802" y="1802"/>
                    <a:pt x="735" y="1835"/>
                    <a:pt x="668" y="1902"/>
                  </a:cubicBezTo>
                  <a:cubicBezTo>
                    <a:pt x="635" y="1902"/>
                    <a:pt x="601" y="1935"/>
                    <a:pt x="568" y="1935"/>
                  </a:cubicBezTo>
                  <a:lnTo>
                    <a:pt x="501" y="1935"/>
                  </a:lnTo>
                  <a:cubicBezTo>
                    <a:pt x="468" y="1935"/>
                    <a:pt x="435" y="1902"/>
                    <a:pt x="435" y="1902"/>
                  </a:cubicBezTo>
                  <a:lnTo>
                    <a:pt x="401" y="1869"/>
                  </a:lnTo>
                  <a:lnTo>
                    <a:pt x="335" y="1869"/>
                  </a:lnTo>
                  <a:lnTo>
                    <a:pt x="68" y="2035"/>
                  </a:lnTo>
                  <a:cubicBezTo>
                    <a:pt x="34" y="2035"/>
                    <a:pt x="34" y="2069"/>
                    <a:pt x="34" y="2069"/>
                  </a:cubicBezTo>
                  <a:cubicBezTo>
                    <a:pt x="1" y="2102"/>
                    <a:pt x="1" y="2102"/>
                    <a:pt x="34" y="2135"/>
                  </a:cubicBezTo>
                  <a:cubicBezTo>
                    <a:pt x="34" y="2202"/>
                    <a:pt x="34" y="2269"/>
                    <a:pt x="68" y="2336"/>
                  </a:cubicBezTo>
                  <a:cubicBezTo>
                    <a:pt x="101" y="2402"/>
                    <a:pt x="134" y="2469"/>
                    <a:pt x="201" y="2469"/>
                  </a:cubicBezTo>
                  <a:cubicBezTo>
                    <a:pt x="268" y="2502"/>
                    <a:pt x="335" y="2536"/>
                    <a:pt x="401" y="2536"/>
                  </a:cubicBezTo>
                  <a:cubicBezTo>
                    <a:pt x="501" y="2502"/>
                    <a:pt x="601" y="2469"/>
                    <a:pt x="668" y="2436"/>
                  </a:cubicBezTo>
                  <a:cubicBezTo>
                    <a:pt x="768" y="2369"/>
                    <a:pt x="868" y="2302"/>
                    <a:pt x="935" y="2236"/>
                  </a:cubicBezTo>
                  <a:cubicBezTo>
                    <a:pt x="1002" y="2135"/>
                    <a:pt x="1068" y="2069"/>
                    <a:pt x="1135" y="1969"/>
                  </a:cubicBezTo>
                  <a:cubicBezTo>
                    <a:pt x="1202" y="1869"/>
                    <a:pt x="1235" y="1769"/>
                    <a:pt x="1269" y="1668"/>
                  </a:cubicBezTo>
                  <a:cubicBezTo>
                    <a:pt x="1302" y="1568"/>
                    <a:pt x="1335" y="1435"/>
                    <a:pt x="1335" y="1335"/>
                  </a:cubicBezTo>
                  <a:cubicBezTo>
                    <a:pt x="1335" y="1268"/>
                    <a:pt x="1335" y="1168"/>
                    <a:pt x="1302" y="1101"/>
                  </a:cubicBezTo>
                  <a:cubicBezTo>
                    <a:pt x="1302" y="1035"/>
                    <a:pt x="1269" y="1001"/>
                    <a:pt x="1202" y="935"/>
                  </a:cubicBezTo>
                  <a:cubicBezTo>
                    <a:pt x="1168" y="901"/>
                    <a:pt x="1135" y="901"/>
                    <a:pt x="1068" y="901"/>
                  </a:cubicBezTo>
                  <a:lnTo>
                    <a:pt x="868" y="901"/>
                  </a:lnTo>
                  <a:lnTo>
                    <a:pt x="668" y="968"/>
                  </a:lnTo>
                  <a:lnTo>
                    <a:pt x="468" y="968"/>
                  </a:lnTo>
                  <a:cubicBezTo>
                    <a:pt x="468" y="935"/>
                    <a:pt x="468" y="935"/>
                    <a:pt x="468" y="901"/>
                  </a:cubicBezTo>
                  <a:cubicBezTo>
                    <a:pt x="468" y="868"/>
                    <a:pt x="468" y="835"/>
                    <a:pt x="468" y="801"/>
                  </a:cubicBezTo>
                  <a:cubicBezTo>
                    <a:pt x="501" y="768"/>
                    <a:pt x="501" y="768"/>
                    <a:pt x="535" y="734"/>
                  </a:cubicBezTo>
                  <a:cubicBezTo>
                    <a:pt x="535" y="701"/>
                    <a:pt x="568" y="701"/>
                    <a:pt x="601" y="668"/>
                  </a:cubicBezTo>
                  <a:lnTo>
                    <a:pt x="668" y="601"/>
                  </a:lnTo>
                  <a:cubicBezTo>
                    <a:pt x="701" y="601"/>
                    <a:pt x="735" y="568"/>
                    <a:pt x="768" y="568"/>
                  </a:cubicBezTo>
                  <a:lnTo>
                    <a:pt x="835" y="568"/>
                  </a:lnTo>
                  <a:cubicBezTo>
                    <a:pt x="835" y="568"/>
                    <a:pt x="835" y="601"/>
                    <a:pt x="868" y="601"/>
                  </a:cubicBezTo>
                  <a:lnTo>
                    <a:pt x="868" y="634"/>
                  </a:lnTo>
                  <a:lnTo>
                    <a:pt x="968" y="634"/>
                  </a:lnTo>
                  <a:lnTo>
                    <a:pt x="1235" y="468"/>
                  </a:lnTo>
                  <a:cubicBezTo>
                    <a:pt x="1269" y="468"/>
                    <a:pt x="1269" y="434"/>
                    <a:pt x="1269" y="434"/>
                  </a:cubicBezTo>
                  <a:cubicBezTo>
                    <a:pt x="1269" y="401"/>
                    <a:pt x="1269" y="401"/>
                    <a:pt x="1269" y="368"/>
                  </a:cubicBezTo>
                  <a:cubicBezTo>
                    <a:pt x="1269" y="301"/>
                    <a:pt x="1269" y="234"/>
                    <a:pt x="1235" y="167"/>
                  </a:cubicBezTo>
                  <a:cubicBezTo>
                    <a:pt x="1202" y="134"/>
                    <a:pt x="1135" y="67"/>
                    <a:pt x="1102" y="34"/>
                  </a:cubicBezTo>
                  <a:cubicBezTo>
                    <a:pt x="1035" y="1"/>
                    <a:pt x="968" y="1"/>
                    <a:pt x="90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3"/>
            <p:cNvSpPr/>
            <p:nvPr/>
          </p:nvSpPr>
          <p:spPr>
            <a:xfrm>
              <a:off x="3196625" y="1768375"/>
              <a:ext cx="28375" cy="47550"/>
            </a:xfrm>
            <a:custGeom>
              <a:rect b="b" l="l" r="r" t="t"/>
              <a:pathLst>
                <a:path extrusionOk="0" h="1902" w="1135">
                  <a:moveTo>
                    <a:pt x="601" y="501"/>
                  </a:moveTo>
                  <a:cubicBezTo>
                    <a:pt x="634" y="501"/>
                    <a:pt x="701" y="501"/>
                    <a:pt x="734" y="534"/>
                  </a:cubicBezTo>
                  <a:cubicBezTo>
                    <a:pt x="768" y="568"/>
                    <a:pt x="768" y="601"/>
                    <a:pt x="768" y="668"/>
                  </a:cubicBezTo>
                  <a:lnTo>
                    <a:pt x="401" y="901"/>
                  </a:lnTo>
                  <a:cubicBezTo>
                    <a:pt x="401" y="834"/>
                    <a:pt x="434" y="734"/>
                    <a:pt x="467" y="668"/>
                  </a:cubicBezTo>
                  <a:cubicBezTo>
                    <a:pt x="467" y="601"/>
                    <a:pt x="534" y="568"/>
                    <a:pt x="601" y="534"/>
                  </a:cubicBezTo>
                  <a:lnTo>
                    <a:pt x="601" y="501"/>
                  </a:lnTo>
                  <a:close/>
                  <a:moveTo>
                    <a:pt x="834" y="0"/>
                  </a:moveTo>
                  <a:cubicBezTo>
                    <a:pt x="734" y="0"/>
                    <a:pt x="634" y="34"/>
                    <a:pt x="567" y="67"/>
                  </a:cubicBezTo>
                  <a:cubicBezTo>
                    <a:pt x="467" y="134"/>
                    <a:pt x="401" y="201"/>
                    <a:pt x="334" y="267"/>
                  </a:cubicBezTo>
                  <a:cubicBezTo>
                    <a:pt x="234" y="367"/>
                    <a:pt x="200" y="467"/>
                    <a:pt x="134" y="568"/>
                  </a:cubicBezTo>
                  <a:cubicBezTo>
                    <a:pt x="100" y="668"/>
                    <a:pt x="67" y="801"/>
                    <a:pt x="34" y="901"/>
                  </a:cubicBezTo>
                  <a:cubicBezTo>
                    <a:pt x="0" y="1035"/>
                    <a:pt x="0" y="1168"/>
                    <a:pt x="0" y="1268"/>
                  </a:cubicBezTo>
                  <a:cubicBezTo>
                    <a:pt x="0" y="1401"/>
                    <a:pt x="0" y="1502"/>
                    <a:pt x="34" y="1635"/>
                  </a:cubicBezTo>
                  <a:cubicBezTo>
                    <a:pt x="34" y="1702"/>
                    <a:pt x="100" y="1768"/>
                    <a:pt x="134" y="1835"/>
                  </a:cubicBezTo>
                  <a:cubicBezTo>
                    <a:pt x="200" y="1902"/>
                    <a:pt x="267" y="1902"/>
                    <a:pt x="334" y="1902"/>
                  </a:cubicBezTo>
                  <a:cubicBezTo>
                    <a:pt x="401" y="1902"/>
                    <a:pt x="501" y="1868"/>
                    <a:pt x="567" y="1835"/>
                  </a:cubicBezTo>
                  <a:cubicBezTo>
                    <a:pt x="667" y="1768"/>
                    <a:pt x="734" y="1702"/>
                    <a:pt x="834" y="1635"/>
                  </a:cubicBezTo>
                  <a:cubicBezTo>
                    <a:pt x="868" y="1535"/>
                    <a:pt x="934" y="1468"/>
                    <a:pt x="1001" y="1368"/>
                  </a:cubicBezTo>
                  <a:cubicBezTo>
                    <a:pt x="1034" y="1301"/>
                    <a:pt x="1068" y="1235"/>
                    <a:pt x="1101" y="1168"/>
                  </a:cubicBezTo>
                  <a:cubicBezTo>
                    <a:pt x="1101" y="1101"/>
                    <a:pt x="1101" y="1068"/>
                    <a:pt x="1134" y="1035"/>
                  </a:cubicBezTo>
                  <a:cubicBezTo>
                    <a:pt x="1134" y="968"/>
                    <a:pt x="1101" y="968"/>
                    <a:pt x="1068" y="968"/>
                  </a:cubicBezTo>
                  <a:lnTo>
                    <a:pt x="801" y="1135"/>
                  </a:lnTo>
                  <a:cubicBezTo>
                    <a:pt x="801" y="1135"/>
                    <a:pt x="768" y="1168"/>
                    <a:pt x="768" y="1168"/>
                  </a:cubicBezTo>
                  <a:cubicBezTo>
                    <a:pt x="734" y="1168"/>
                    <a:pt x="734" y="1201"/>
                    <a:pt x="734" y="1235"/>
                  </a:cubicBezTo>
                  <a:cubicBezTo>
                    <a:pt x="701" y="1268"/>
                    <a:pt x="701" y="1301"/>
                    <a:pt x="667" y="1301"/>
                  </a:cubicBezTo>
                  <a:cubicBezTo>
                    <a:pt x="634" y="1335"/>
                    <a:pt x="601" y="1368"/>
                    <a:pt x="567" y="1401"/>
                  </a:cubicBezTo>
                  <a:lnTo>
                    <a:pt x="501" y="1435"/>
                  </a:lnTo>
                  <a:lnTo>
                    <a:pt x="434" y="1435"/>
                  </a:lnTo>
                  <a:cubicBezTo>
                    <a:pt x="434" y="1401"/>
                    <a:pt x="401" y="1401"/>
                    <a:pt x="401" y="1368"/>
                  </a:cubicBezTo>
                  <a:cubicBezTo>
                    <a:pt x="401" y="1335"/>
                    <a:pt x="401" y="1301"/>
                    <a:pt x="401" y="1268"/>
                  </a:cubicBezTo>
                  <a:lnTo>
                    <a:pt x="1101" y="834"/>
                  </a:lnTo>
                  <a:cubicBezTo>
                    <a:pt x="1101" y="834"/>
                    <a:pt x="1134" y="801"/>
                    <a:pt x="1134" y="801"/>
                  </a:cubicBezTo>
                  <a:cubicBezTo>
                    <a:pt x="1134" y="768"/>
                    <a:pt x="1134" y="734"/>
                    <a:pt x="1134" y="734"/>
                  </a:cubicBezTo>
                  <a:lnTo>
                    <a:pt x="1134" y="634"/>
                  </a:lnTo>
                  <a:cubicBezTo>
                    <a:pt x="1134" y="534"/>
                    <a:pt x="1134" y="434"/>
                    <a:pt x="1101" y="334"/>
                  </a:cubicBezTo>
                  <a:cubicBezTo>
                    <a:pt x="1101" y="234"/>
                    <a:pt x="1068" y="167"/>
                    <a:pt x="1001" y="101"/>
                  </a:cubicBezTo>
                  <a:cubicBezTo>
                    <a:pt x="968"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3"/>
            <p:cNvSpPr/>
            <p:nvPr/>
          </p:nvSpPr>
          <p:spPr>
            <a:xfrm>
              <a:off x="3228300" y="1738350"/>
              <a:ext cx="22550" cy="57575"/>
            </a:xfrm>
            <a:custGeom>
              <a:rect b="b" l="l" r="r" t="t"/>
              <a:pathLst>
                <a:path extrusionOk="0" h="2303" w="902">
                  <a:moveTo>
                    <a:pt x="501" y="1"/>
                  </a:moveTo>
                  <a:lnTo>
                    <a:pt x="234" y="134"/>
                  </a:lnTo>
                  <a:cubicBezTo>
                    <a:pt x="234" y="167"/>
                    <a:pt x="201" y="167"/>
                    <a:pt x="201" y="201"/>
                  </a:cubicBezTo>
                  <a:cubicBezTo>
                    <a:pt x="201" y="201"/>
                    <a:pt x="201" y="234"/>
                    <a:pt x="201" y="267"/>
                  </a:cubicBezTo>
                  <a:lnTo>
                    <a:pt x="201" y="801"/>
                  </a:lnTo>
                  <a:lnTo>
                    <a:pt x="34" y="901"/>
                  </a:lnTo>
                  <a:cubicBezTo>
                    <a:pt x="34" y="901"/>
                    <a:pt x="1" y="901"/>
                    <a:pt x="1" y="935"/>
                  </a:cubicBezTo>
                  <a:cubicBezTo>
                    <a:pt x="1" y="968"/>
                    <a:pt x="1" y="968"/>
                    <a:pt x="1" y="1001"/>
                  </a:cubicBezTo>
                  <a:lnTo>
                    <a:pt x="1" y="1335"/>
                  </a:lnTo>
                  <a:cubicBezTo>
                    <a:pt x="1" y="1368"/>
                    <a:pt x="1" y="1368"/>
                    <a:pt x="1" y="1402"/>
                  </a:cubicBezTo>
                  <a:lnTo>
                    <a:pt x="34" y="1402"/>
                  </a:lnTo>
                  <a:lnTo>
                    <a:pt x="201" y="1302"/>
                  </a:lnTo>
                  <a:lnTo>
                    <a:pt x="201" y="1835"/>
                  </a:lnTo>
                  <a:cubicBezTo>
                    <a:pt x="201" y="1935"/>
                    <a:pt x="201" y="2002"/>
                    <a:pt x="234" y="2102"/>
                  </a:cubicBezTo>
                  <a:cubicBezTo>
                    <a:pt x="234" y="2169"/>
                    <a:pt x="268" y="2202"/>
                    <a:pt x="334" y="2236"/>
                  </a:cubicBezTo>
                  <a:cubicBezTo>
                    <a:pt x="368" y="2269"/>
                    <a:pt x="401" y="2302"/>
                    <a:pt x="468" y="2302"/>
                  </a:cubicBezTo>
                  <a:cubicBezTo>
                    <a:pt x="535" y="2302"/>
                    <a:pt x="601" y="2269"/>
                    <a:pt x="635" y="2236"/>
                  </a:cubicBezTo>
                  <a:lnTo>
                    <a:pt x="835" y="2135"/>
                  </a:lnTo>
                  <a:cubicBezTo>
                    <a:pt x="868" y="2102"/>
                    <a:pt x="868" y="2102"/>
                    <a:pt x="902" y="2069"/>
                  </a:cubicBezTo>
                  <a:cubicBezTo>
                    <a:pt x="902" y="2035"/>
                    <a:pt x="902" y="2035"/>
                    <a:pt x="902" y="2002"/>
                  </a:cubicBezTo>
                  <a:lnTo>
                    <a:pt x="902" y="1668"/>
                  </a:lnTo>
                  <a:cubicBezTo>
                    <a:pt x="902" y="1668"/>
                    <a:pt x="902" y="1635"/>
                    <a:pt x="902" y="1635"/>
                  </a:cubicBezTo>
                  <a:cubicBezTo>
                    <a:pt x="885" y="1618"/>
                    <a:pt x="877" y="1610"/>
                    <a:pt x="868" y="1610"/>
                  </a:cubicBezTo>
                  <a:cubicBezTo>
                    <a:pt x="860" y="1610"/>
                    <a:pt x="851" y="1618"/>
                    <a:pt x="835" y="1635"/>
                  </a:cubicBezTo>
                  <a:lnTo>
                    <a:pt x="668" y="1735"/>
                  </a:lnTo>
                  <a:lnTo>
                    <a:pt x="601" y="1735"/>
                  </a:lnTo>
                  <a:cubicBezTo>
                    <a:pt x="601" y="1702"/>
                    <a:pt x="568" y="1668"/>
                    <a:pt x="568" y="1635"/>
                  </a:cubicBezTo>
                  <a:lnTo>
                    <a:pt x="535" y="1068"/>
                  </a:lnTo>
                  <a:lnTo>
                    <a:pt x="801" y="935"/>
                  </a:lnTo>
                  <a:cubicBezTo>
                    <a:pt x="801" y="935"/>
                    <a:pt x="835" y="901"/>
                    <a:pt x="835" y="901"/>
                  </a:cubicBezTo>
                  <a:cubicBezTo>
                    <a:pt x="835" y="868"/>
                    <a:pt x="835" y="835"/>
                    <a:pt x="835" y="835"/>
                  </a:cubicBezTo>
                  <a:lnTo>
                    <a:pt x="835" y="501"/>
                  </a:lnTo>
                  <a:cubicBezTo>
                    <a:pt x="835" y="468"/>
                    <a:pt x="835" y="468"/>
                    <a:pt x="835" y="434"/>
                  </a:cubicBezTo>
                  <a:lnTo>
                    <a:pt x="801" y="434"/>
                  </a:lnTo>
                  <a:lnTo>
                    <a:pt x="535" y="568"/>
                  </a:lnTo>
                  <a:lnTo>
                    <a:pt x="535" y="34"/>
                  </a:lnTo>
                  <a:cubicBezTo>
                    <a:pt x="568" y="34"/>
                    <a:pt x="568" y="1"/>
                    <a:pt x="5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3"/>
            <p:cNvSpPr/>
            <p:nvPr/>
          </p:nvSpPr>
          <p:spPr>
            <a:xfrm>
              <a:off x="3253325" y="1724175"/>
              <a:ext cx="22550" cy="57575"/>
            </a:xfrm>
            <a:custGeom>
              <a:rect b="b" l="l" r="r" t="t"/>
              <a:pathLst>
                <a:path extrusionOk="0" h="2303" w="902">
                  <a:moveTo>
                    <a:pt x="501" y="1"/>
                  </a:moveTo>
                  <a:lnTo>
                    <a:pt x="234" y="167"/>
                  </a:lnTo>
                  <a:cubicBezTo>
                    <a:pt x="234" y="167"/>
                    <a:pt x="201" y="201"/>
                    <a:pt x="201" y="201"/>
                  </a:cubicBezTo>
                  <a:cubicBezTo>
                    <a:pt x="201" y="234"/>
                    <a:pt x="201" y="267"/>
                    <a:pt x="201" y="267"/>
                  </a:cubicBezTo>
                  <a:lnTo>
                    <a:pt x="201" y="801"/>
                  </a:lnTo>
                  <a:lnTo>
                    <a:pt x="34" y="901"/>
                  </a:lnTo>
                  <a:cubicBezTo>
                    <a:pt x="34" y="901"/>
                    <a:pt x="1" y="935"/>
                    <a:pt x="1" y="935"/>
                  </a:cubicBezTo>
                  <a:cubicBezTo>
                    <a:pt x="1" y="968"/>
                    <a:pt x="1" y="1001"/>
                    <a:pt x="1" y="1035"/>
                  </a:cubicBezTo>
                  <a:lnTo>
                    <a:pt x="1" y="1335"/>
                  </a:lnTo>
                  <a:cubicBezTo>
                    <a:pt x="1" y="1335"/>
                    <a:pt x="1" y="1368"/>
                    <a:pt x="1" y="1368"/>
                  </a:cubicBezTo>
                  <a:cubicBezTo>
                    <a:pt x="17" y="1385"/>
                    <a:pt x="26" y="1393"/>
                    <a:pt x="30" y="1393"/>
                  </a:cubicBezTo>
                  <a:cubicBezTo>
                    <a:pt x="34" y="1393"/>
                    <a:pt x="34" y="1385"/>
                    <a:pt x="34" y="1368"/>
                  </a:cubicBezTo>
                  <a:lnTo>
                    <a:pt x="201" y="1301"/>
                  </a:lnTo>
                  <a:lnTo>
                    <a:pt x="201" y="1835"/>
                  </a:lnTo>
                  <a:cubicBezTo>
                    <a:pt x="201" y="1935"/>
                    <a:pt x="201" y="2002"/>
                    <a:pt x="234" y="2069"/>
                  </a:cubicBezTo>
                  <a:cubicBezTo>
                    <a:pt x="234" y="2135"/>
                    <a:pt x="267" y="2202"/>
                    <a:pt x="334" y="2235"/>
                  </a:cubicBezTo>
                  <a:cubicBezTo>
                    <a:pt x="368" y="2269"/>
                    <a:pt x="401" y="2302"/>
                    <a:pt x="468" y="2302"/>
                  </a:cubicBezTo>
                  <a:cubicBezTo>
                    <a:pt x="534" y="2269"/>
                    <a:pt x="601" y="2269"/>
                    <a:pt x="634" y="2235"/>
                  </a:cubicBezTo>
                  <a:lnTo>
                    <a:pt x="835" y="2102"/>
                  </a:lnTo>
                  <a:cubicBezTo>
                    <a:pt x="868" y="2102"/>
                    <a:pt x="868" y="2069"/>
                    <a:pt x="901" y="2069"/>
                  </a:cubicBezTo>
                  <a:cubicBezTo>
                    <a:pt x="901" y="2035"/>
                    <a:pt x="901" y="2002"/>
                    <a:pt x="901" y="2002"/>
                  </a:cubicBezTo>
                  <a:lnTo>
                    <a:pt x="901" y="1668"/>
                  </a:lnTo>
                  <a:cubicBezTo>
                    <a:pt x="901" y="1635"/>
                    <a:pt x="901" y="1635"/>
                    <a:pt x="901" y="1602"/>
                  </a:cubicBezTo>
                  <a:lnTo>
                    <a:pt x="835" y="1602"/>
                  </a:lnTo>
                  <a:lnTo>
                    <a:pt x="668" y="1702"/>
                  </a:lnTo>
                  <a:lnTo>
                    <a:pt x="601" y="1702"/>
                  </a:lnTo>
                  <a:cubicBezTo>
                    <a:pt x="601" y="1668"/>
                    <a:pt x="568" y="1635"/>
                    <a:pt x="601" y="1602"/>
                  </a:cubicBezTo>
                  <a:lnTo>
                    <a:pt x="534" y="1101"/>
                  </a:lnTo>
                  <a:lnTo>
                    <a:pt x="801" y="935"/>
                  </a:lnTo>
                  <a:cubicBezTo>
                    <a:pt x="801" y="935"/>
                    <a:pt x="835" y="935"/>
                    <a:pt x="835" y="901"/>
                  </a:cubicBezTo>
                  <a:cubicBezTo>
                    <a:pt x="835" y="868"/>
                    <a:pt x="835" y="868"/>
                    <a:pt x="835" y="834"/>
                  </a:cubicBezTo>
                  <a:lnTo>
                    <a:pt x="835" y="501"/>
                  </a:lnTo>
                  <a:cubicBezTo>
                    <a:pt x="835" y="468"/>
                    <a:pt x="835" y="468"/>
                    <a:pt x="835" y="434"/>
                  </a:cubicBezTo>
                  <a:lnTo>
                    <a:pt x="801" y="434"/>
                  </a:lnTo>
                  <a:lnTo>
                    <a:pt x="534" y="601"/>
                  </a:lnTo>
                  <a:lnTo>
                    <a:pt x="534" y="67"/>
                  </a:lnTo>
                  <a:cubicBezTo>
                    <a:pt x="568" y="34"/>
                    <a:pt x="568" y="34"/>
                    <a:pt x="5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3"/>
            <p:cNvSpPr/>
            <p:nvPr/>
          </p:nvSpPr>
          <p:spPr>
            <a:xfrm>
              <a:off x="3280850" y="1709375"/>
              <a:ext cx="9200" cy="63825"/>
            </a:xfrm>
            <a:custGeom>
              <a:rect b="b" l="l" r="r" t="t"/>
              <a:pathLst>
                <a:path extrusionOk="0" h="2553" w="368">
                  <a:moveTo>
                    <a:pt x="351" y="0"/>
                  </a:moveTo>
                  <a:cubicBezTo>
                    <a:pt x="342" y="0"/>
                    <a:pt x="334" y="9"/>
                    <a:pt x="334" y="25"/>
                  </a:cubicBezTo>
                  <a:lnTo>
                    <a:pt x="67" y="159"/>
                  </a:lnTo>
                  <a:cubicBezTo>
                    <a:pt x="34" y="159"/>
                    <a:pt x="34" y="192"/>
                    <a:pt x="0" y="226"/>
                  </a:cubicBezTo>
                  <a:cubicBezTo>
                    <a:pt x="0" y="226"/>
                    <a:pt x="0" y="259"/>
                    <a:pt x="0" y="292"/>
                  </a:cubicBezTo>
                  <a:lnTo>
                    <a:pt x="0" y="626"/>
                  </a:lnTo>
                  <a:cubicBezTo>
                    <a:pt x="0" y="626"/>
                    <a:pt x="0" y="659"/>
                    <a:pt x="0" y="659"/>
                  </a:cubicBezTo>
                  <a:lnTo>
                    <a:pt x="67" y="659"/>
                  </a:lnTo>
                  <a:lnTo>
                    <a:pt x="334" y="492"/>
                  </a:lnTo>
                  <a:cubicBezTo>
                    <a:pt x="334" y="492"/>
                    <a:pt x="367" y="492"/>
                    <a:pt x="367" y="459"/>
                  </a:cubicBezTo>
                  <a:cubicBezTo>
                    <a:pt x="367" y="426"/>
                    <a:pt x="367" y="426"/>
                    <a:pt x="367" y="392"/>
                  </a:cubicBezTo>
                  <a:lnTo>
                    <a:pt x="367" y="59"/>
                  </a:lnTo>
                  <a:cubicBezTo>
                    <a:pt x="367" y="59"/>
                    <a:pt x="367" y="25"/>
                    <a:pt x="367" y="25"/>
                  </a:cubicBezTo>
                  <a:cubicBezTo>
                    <a:pt x="367" y="9"/>
                    <a:pt x="359" y="0"/>
                    <a:pt x="351" y="0"/>
                  </a:cubicBezTo>
                  <a:close/>
                  <a:moveTo>
                    <a:pt x="334" y="693"/>
                  </a:moveTo>
                  <a:lnTo>
                    <a:pt x="67" y="859"/>
                  </a:lnTo>
                  <a:cubicBezTo>
                    <a:pt x="34" y="859"/>
                    <a:pt x="34" y="893"/>
                    <a:pt x="0" y="893"/>
                  </a:cubicBezTo>
                  <a:cubicBezTo>
                    <a:pt x="0" y="926"/>
                    <a:pt x="0" y="959"/>
                    <a:pt x="0" y="959"/>
                  </a:cubicBezTo>
                  <a:lnTo>
                    <a:pt x="0" y="2494"/>
                  </a:lnTo>
                  <a:cubicBezTo>
                    <a:pt x="0" y="2494"/>
                    <a:pt x="0" y="2527"/>
                    <a:pt x="0" y="2527"/>
                  </a:cubicBezTo>
                  <a:cubicBezTo>
                    <a:pt x="17" y="2544"/>
                    <a:pt x="25" y="2552"/>
                    <a:pt x="34" y="2552"/>
                  </a:cubicBezTo>
                  <a:cubicBezTo>
                    <a:pt x="42" y="2552"/>
                    <a:pt x="50" y="2544"/>
                    <a:pt x="67" y="2527"/>
                  </a:cubicBezTo>
                  <a:lnTo>
                    <a:pt x="334" y="2394"/>
                  </a:lnTo>
                  <a:cubicBezTo>
                    <a:pt x="334" y="2360"/>
                    <a:pt x="367" y="2360"/>
                    <a:pt x="367" y="2327"/>
                  </a:cubicBezTo>
                  <a:cubicBezTo>
                    <a:pt x="367" y="2327"/>
                    <a:pt x="367" y="2294"/>
                    <a:pt x="367" y="2260"/>
                  </a:cubicBezTo>
                  <a:lnTo>
                    <a:pt x="367" y="759"/>
                  </a:lnTo>
                  <a:cubicBezTo>
                    <a:pt x="367" y="726"/>
                    <a:pt x="367" y="693"/>
                    <a:pt x="367" y="69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3297525" y="1710000"/>
              <a:ext cx="26700" cy="54225"/>
            </a:xfrm>
            <a:custGeom>
              <a:rect b="b" l="l" r="r" t="t"/>
              <a:pathLst>
                <a:path extrusionOk="0" h="2169" w="1068">
                  <a:moveTo>
                    <a:pt x="801" y="0"/>
                  </a:moveTo>
                  <a:cubicBezTo>
                    <a:pt x="734" y="0"/>
                    <a:pt x="668" y="34"/>
                    <a:pt x="601" y="67"/>
                  </a:cubicBezTo>
                  <a:cubicBezTo>
                    <a:pt x="568" y="67"/>
                    <a:pt x="534" y="101"/>
                    <a:pt x="501" y="134"/>
                  </a:cubicBezTo>
                  <a:cubicBezTo>
                    <a:pt x="468" y="167"/>
                    <a:pt x="434" y="201"/>
                    <a:pt x="401" y="234"/>
                  </a:cubicBezTo>
                  <a:cubicBezTo>
                    <a:pt x="401" y="267"/>
                    <a:pt x="367" y="301"/>
                    <a:pt x="367" y="334"/>
                  </a:cubicBezTo>
                  <a:lnTo>
                    <a:pt x="334" y="434"/>
                  </a:lnTo>
                  <a:lnTo>
                    <a:pt x="334" y="367"/>
                  </a:lnTo>
                  <a:lnTo>
                    <a:pt x="334" y="334"/>
                  </a:lnTo>
                  <a:cubicBezTo>
                    <a:pt x="334" y="317"/>
                    <a:pt x="326" y="309"/>
                    <a:pt x="317" y="309"/>
                  </a:cubicBezTo>
                  <a:cubicBezTo>
                    <a:pt x="309" y="309"/>
                    <a:pt x="301" y="317"/>
                    <a:pt x="301" y="334"/>
                  </a:cubicBezTo>
                  <a:lnTo>
                    <a:pt x="34" y="467"/>
                  </a:lnTo>
                  <a:cubicBezTo>
                    <a:pt x="34" y="467"/>
                    <a:pt x="1" y="501"/>
                    <a:pt x="1" y="501"/>
                  </a:cubicBezTo>
                  <a:cubicBezTo>
                    <a:pt x="1" y="534"/>
                    <a:pt x="1" y="568"/>
                    <a:pt x="1" y="601"/>
                  </a:cubicBezTo>
                  <a:lnTo>
                    <a:pt x="1" y="2102"/>
                  </a:lnTo>
                  <a:cubicBezTo>
                    <a:pt x="1" y="2135"/>
                    <a:pt x="1" y="2135"/>
                    <a:pt x="1" y="2169"/>
                  </a:cubicBezTo>
                  <a:lnTo>
                    <a:pt x="34" y="2169"/>
                  </a:lnTo>
                  <a:lnTo>
                    <a:pt x="301" y="2002"/>
                  </a:lnTo>
                  <a:cubicBezTo>
                    <a:pt x="334" y="2002"/>
                    <a:pt x="334" y="1969"/>
                    <a:pt x="367" y="1969"/>
                  </a:cubicBezTo>
                  <a:cubicBezTo>
                    <a:pt x="367" y="1935"/>
                    <a:pt x="367" y="1902"/>
                    <a:pt x="367" y="1868"/>
                  </a:cubicBezTo>
                  <a:lnTo>
                    <a:pt x="367" y="1035"/>
                  </a:lnTo>
                  <a:cubicBezTo>
                    <a:pt x="367" y="968"/>
                    <a:pt x="367" y="868"/>
                    <a:pt x="401" y="801"/>
                  </a:cubicBezTo>
                  <a:cubicBezTo>
                    <a:pt x="434" y="734"/>
                    <a:pt x="468" y="668"/>
                    <a:pt x="534" y="634"/>
                  </a:cubicBezTo>
                  <a:cubicBezTo>
                    <a:pt x="568" y="618"/>
                    <a:pt x="593" y="609"/>
                    <a:pt x="613" y="609"/>
                  </a:cubicBezTo>
                  <a:cubicBezTo>
                    <a:pt x="634" y="609"/>
                    <a:pt x="651" y="618"/>
                    <a:pt x="668" y="634"/>
                  </a:cubicBezTo>
                  <a:cubicBezTo>
                    <a:pt x="701" y="701"/>
                    <a:pt x="734" y="768"/>
                    <a:pt x="734" y="834"/>
                  </a:cubicBezTo>
                  <a:lnTo>
                    <a:pt x="734" y="1668"/>
                  </a:lnTo>
                  <a:cubicBezTo>
                    <a:pt x="701" y="1668"/>
                    <a:pt x="701" y="1702"/>
                    <a:pt x="734" y="1735"/>
                  </a:cubicBezTo>
                  <a:lnTo>
                    <a:pt x="768" y="1735"/>
                  </a:lnTo>
                  <a:lnTo>
                    <a:pt x="1035" y="1568"/>
                  </a:lnTo>
                  <a:cubicBezTo>
                    <a:pt x="1035" y="1568"/>
                    <a:pt x="1068" y="1535"/>
                    <a:pt x="1068" y="1535"/>
                  </a:cubicBezTo>
                  <a:cubicBezTo>
                    <a:pt x="1068" y="1502"/>
                    <a:pt x="1068" y="1468"/>
                    <a:pt x="1068" y="1435"/>
                  </a:cubicBezTo>
                  <a:lnTo>
                    <a:pt x="1068" y="534"/>
                  </a:lnTo>
                  <a:cubicBezTo>
                    <a:pt x="1068" y="434"/>
                    <a:pt x="1068" y="334"/>
                    <a:pt x="1035" y="234"/>
                  </a:cubicBezTo>
                  <a:cubicBezTo>
                    <a:pt x="1001" y="167"/>
                    <a:pt x="968" y="101"/>
                    <a:pt x="935" y="34"/>
                  </a:cubicBezTo>
                  <a:cubicBezTo>
                    <a:pt x="901" y="0"/>
                    <a:pt x="834" y="0"/>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p:nvPr/>
          </p:nvSpPr>
          <p:spPr>
            <a:xfrm>
              <a:off x="3328375" y="1687475"/>
              <a:ext cx="28375" cy="70075"/>
            </a:xfrm>
            <a:custGeom>
              <a:rect b="b" l="l" r="r" t="t"/>
              <a:pathLst>
                <a:path extrusionOk="0" h="2803" w="1135">
                  <a:moveTo>
                    <a:pt x="680" y="743"/>
                  </a:moveTo>
                  <a:cubicBezTo>
                    <a:pt x="701" y="743"/>
                    <a:pt x="718" y="751"/>
                    <a:pt x="735" y="768"/>
                  </a:cubicBezTo>
                  <a:cubicBezTo>
                    <a:pt x="768" y="801"/>
                    <a:pt x="768" y="868"/>
                    <a:pt x="801" y="901"/>
                  </a:cubicBezTo>
                  <a:cubicBezTo>
                    <a:pt x="801" y="968"/>
                    <a:pt x="801" y="1035"/>
                    <a:pt x="801" y="1102"/>
                  </a:cubicBezTo>
                  <a:cubicBezTo>
                    <a:pt x="768" y="1168"/>
                    <a:pt x="768" y="1235"/>
                    <a:pt x="735" y="1302"/>
                  </a:cubicBezTo>
                  <a:cubicBezTo>
                    <a:pt x="701" y="1368"/>
                    <a:pt x="668" y="1435"/>
                    <a:pt x="601" y="1469"/>
                  </a:cubicBezTo>
                  <a:cubicBezTo>
                    <a:pt x="568" y="1485"/>
                    <a:pt x="543" y="1494"/>
                    <a:pt x="522" y="1494"/>
                  </a:cubicBezTo>
                  <a:cubicBezTo>
                    <a:pt x="501" y="1494"/>
                    <a:pt x="484" y="1485"/>
                    <a:pt x="468" y="1469"/>
                  </a:cubicBezTo>
                  <a:cubicBezTo>
                    <a:pt x="434" y="1402"/>
                    <a:pt x="401" y="1368"/>
                    <a:pt x="401" y="1302"/>
                  </a:cubicBezTo>
                  <a:cubicBezTo>
                    <a:pt x="401" y="1268"/>
                    <a:pt x="401" y="1235"/>
                    <a:pt x="401" y="1235"/>
                  </a:cubicBezTo>
                  <a:cubicBezTo>
                    <a:pt x="401" y="1202"/>
                    <a:pt x="401" y="1168"/>
                    <a:pt x="401" y="1135"/>
                  </a:cubicBezTo>
                  <a:cubicBezTo>
                    <a:pt x="401" y="1068"/>
                    <a:pt x="434" y="1002"/>
                    <a:pt x="468" y="935"/>
                  </a:cubicBezTo>
                  <a:cubicBezTo>
                    <a:pt x="501" y="868"/>
                    <a:pt x="534" y="801"/>
                    <a:pt x="601" y="768"/>
                  </a:cubicBezTo>
                  <a:cubicBezTo>
                    <a:pt x="635" y="751"/>
                    <a:pt x="660" y="743"/>
                    <a:pt x="680" y="743"/>
                  </a:cubicBezTo>
                  <a:close/>
                  <a:moveTo>
                    <a:pt x="1102" y="1"/>
                  </a:moveTo>
                  <a:lnTo>
                    <a:pt x="835" y="134"/>
                  </a:lnTo>
                  <a:cubicBezTo>
                    <a:pt x="835" y="168"/>
                    <a:pt x="801" y="168"/>
                    <a:pt x="801" y="201"/>
                  </a:cubicBezTo>
                  <a:cubicBezTo>
                    <a:pt x="801" y="201"/>
                    <a:pt x="801" y="234"/>
                    <a:pt x="801" y="268"/>
                  </a:cubicBezTo>
                  <a:lnTo>
                    <a:pt x="801" y="334"/>
                  </a:lnTo>
                  <a:cubicBezTo>
                    <a:pt x="801" y="334"/>
                    <a:pt x="768" y="301"/>
                    <a:pt x="768" y="301"/>
                  </a:cubicBezTo>
                  <a:cubicBezTo>
                    <a:pt x="768" y="301"/>
                    <a:pt x="735" y="268"/>
                    <a:pt x="701" y="268"/>
                  </a:cubicBezTo>
                  <a:lnTo>
                    <a:pt x="635" y="268"/>
                  </a:lnTo>
                  <a:cubicBezTo>
                    <a:pt x="568" y="268"/>
                    <a:pt x="534" y="301"/>
                    <a:pt x="501" y="334"/>
                  </a:cubicBezTo>
                  <a:cubicBezTo>
                    <a:pt x="434" y="368"/>
                    <a:pt x="368" y="401"/>
                    <a:pt x="334" y="468"/>
                  </a:cubicBezTo>
                  <a:cubicBezTo>
                    <a:pt x="268" y="535"/>
                    <a:pt x="201" y="601"/>
                    <a:pt x="168" y="701"/>
                  </a:cubicBezTo>
                  <a:cubicBezTo>
                    <a:pt x="134" y="768"/>
                    <a:pt x="101" y="868"/>
                    <a:pt x="67" y="968"/>
                  </a:cubicBezTo>
                  <a:cubicBezTo>
                    <a:pt x="34" y="1102"/>
                    <a:pt x="34" y="1202"/>
                    <a:pt x="34" y="1335"/>
                  </a:cubicBezTo>
                  <a:lnTo>
                    <a:pt x="34" y="1569"/>
                  </a:lnTo>
                  <a:cubicBezTo>
                    <a:pt x="34" y="1669"/>
                    <a:pt x="34" y="1769"/>
                    <a:pt x="67" y="1869"/>
                  </a:cubicBezTo>
                  <a:cubicBezTo>
                    <a:pt x="101" y="1936"/>
                    <a:pt x="134" y="1969"/>
                    <a:pt x="168" y="2036"/>
                  </a:cubicBezTo>
                  <a:cubicBezTo>
                    <a:pt x="201" y="2069"/>
                    <a:pt x="268" y="2069"/>
                    <a:pt x="334" y="2069"/>
                  </a:cubicBezTo>
                  <a:cubicBezTo>
                    <a:pt x="401" y="2069"/>
                    <a:pt x="434" y="2036"/>
                    <a:pt x="501" y="2002"/>
                  </a:cubicBezTo>
                  <a:cubicBezTo>
                    <a:pt x="534" y="2002"/>
                    <a:pt x="568" y="1969"/>
                    <a:pt x="635" y="1936"/>
                  </a:cubicBezTo>
                  <a:cubicBezTo>
                    <a:pt x="635" y="1902"/>
                    <a:pt x="668" y="1869"/>
                    <a:pt x="701" y="1835"/>
                  </a:cubicBezTo>
                  <a:lnTo>
                    <a:pt x="768" y="1735"/>
                  </a:lnTo>
                  <a:lnTo>
                    <a:pt x="801" y="1669"/>
                  </a:lnTo>
                  <a:lnTo>
                    <a:pt x="801" y="1869"/>
                  </a:lnTo>
                  <a:cubicBezTo>
                    <a:pt x="801" y="1936"/>
                    <a:pt x="768" y="2036"/>
                    <a:pt x="735" y="2102"/>
                  </a:cubicBezTo>
                  <a:cubicBezTo>
                    <a:pt x="701" y="2136"/>
                    <a:pt x="635" y="2202"/>
                    <a:pt x="601" y="2236"/>
                  </a:cubicBezTo>
                  <a:cubicBezTo>
                    <a:pt x="534" y="2269"/>
                    <a:pt x="501" y="2269"/>
                    <a:pt x="434" y="2269"/>
                  </a:cubicBezTo>
                  <a:cubicBezTo>
                    <a:pt x="434" y="2236"/>
                    <a:pt x="401" y="2236"/>
                    <a:pt x="401" y="2202"/>
                  </a:cubicBezTo>
                  <a:cubicBezTo>
                    <a:pt x="368" y="2169"/>
                    <a:pt x="368" y="2169"/>
                    <a:pt x="334" y="2169"/>
                  </a:cubicBezTo>
                  <a:lnTo>
                    <a:pt x="67" y="2336"/>
                  </a:lnTo>
                  <a:cubicBezTo>
                    <a:pt x="34" y="2369"/>
                    <a:pt x="34" y="2369"/>
                    <a:pt x="1" y="2403"/>
                  </a:cubicBezTo>
                  <a:cubicBezTo>
                    <a:pt x="1" y="2403"/>
                    <a:pt x="1" y="2436"/>
                    <a:pt x="1" y="2469"/>
                  </a:cubicBezTo>
                  <a:cubicBezTo>
                    <a:pt x="1" y="2503"/>
                    <a:pt x="34" y="2569"/>
                    <a:pt x="34" y="2636"/>
                  </a:cubicBezTo>
                  <a:cubicBezTo>
                    <a:pt x="67" y="2669"/>
                    <a:pt x="67" y="2736"/>
                    <a:pt x="134" y="2769"/>
                  </a:cubicBezTo>
                  <a:cubicBezTo>
                    <a:pt x="168" y="2803"/>
                    <a:pt x="234" y="2803"/>
                    <a:pt x="301" y="2803"/>
                  </a:cubicBezTo>
                  <a:cubicBezTo>
                    <a:pt x="368" y="2803"/>
                    <a:pt x="468" y="2769"/>
                    <a:pt x="568" y="2736"/>
                  </a:cubicBezTo>
                  <a:cubicBezTo>
                    <a:pt x="635" y="2669"/>
                    <a:pt x="735" y="2603"/>
                    <a:pt x="801" y="2536"/>
                  </a:cubicBezTo>
                  <a:cubicBezTo>
                    <a:pt x="868" y="2469"/>
                    <a:pt x="935" y="2403"/>
                    <a:pt x="968" y="2302"/>
                  </a:cubicBezTo>
                  <a:cubicBezTo>
                    <a:pt x="1035" y="2202"/>
                    <a:pt x="1068" y="2102"/>
                    <a:pt x="1102" y="2002"/>
                  </a:cubicBezTo>
                  <a:cubicBezTo>
                    <a:pt x="1135" y="1869"/>
                    <a:pt x="1135" y="1769"/>
                    <a:pt x="1135" y="1669"/>
                  </a:cubicBezTo>
                  <a:lnTo>
                    <a:pt x="1135" y="68"/>
                  </a:lnTo>
                  <a:cubicBezTo>
                    <a:pt x="1135" y="34"/>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3"/>
            <p:cNvSpPr/>
            <p:nvPr/>
          </p:nvSpPr>
          <p:spPr>
            <a:xfrm>
              <a:off x="3362575" y="1673525"/>
              <a:ext cx="26700" cy="48550"/>
            </a:xfrm>
            <a:custGeom>
              <a:rect b="b" l="l" r="r" t="t"/>
              <a:pathLst>
                <a:path extrusionOk="0" h="1942" w="1068">
                  <a:moveTo>
                    <a:pt x="801" y="0"/>
                  </a:moveTo>
                  <a:cubicBezTo>
                    <a:pt x="776" y="0"/>
                    <a:pt x="751" y="8"/>
                    <a:pt x="734" y="25"/>
                  </a:cubicBezTo>
                  <a:cubicBezTo>
                    <a:pt x="634" y="25"/>
                    <a:pt x="567" y="58"/>
                    <a:pt x="534" y="92"/>
                  </a:cubicBezTo>
                  <a:cubicBezTo>
                    <a:pt x="434" y="125"/>
                    <a:pt x="367" y="192"/>
                    <a:pt x="301" y="259"/>
                  </a:cubicBezTo>
                  <a:cubicBezTo>
                    <a:pt x="267" y="292"/>
                    <a:pt x="201" y="392"/>
                    <a:pt x="167" y="459"/>
                  </a:cubicBezTo>
                  <a:cubicBezTo>
                    <a:pt x="100" y="525"/>
                    <a:pt x="67" y="592"/>
                    <a:pt x="67" y="692"/>
                  </a:cubicBezTo>
                  <a:cubicBezTo>
                    <a:pt x="34" y="759"/>
                    <a:pt x="34" y="826"/>
                    <a:pt x="34" y="892"/>
                  </a:cubicBezTo>
                  <a:cubicBezTo>
                    <a:pt x="0" y="1026"/>
                    <a:pt x="34" y="1126"/>
                    <a:pt x="100" y="1226"/>
                  </a:cubicBezTo>
                  <a:cubicBezTo>
                    <a:pt x="148" y="1250"/>
                    <a:pt x="211" y="1273"/>
                    <a:pt x="280" y="1273"/>
                  </a:cubicBezTo>
                  <a:cubicBezTo>
                    <a:pt x="309" y="1273"/>
                    <a:pt x="338" y="1269"/>
                    <a:pt x="367" y="1259"/>
                  </a:cubicBezTo>
                  <a:lnTo>
                    <a:pt x="501" y="1193"/>
                  </a:lnTo>
                  <a:lnTo>
                    <a:pt x="601" y="1159"/>
                  </a:lnTo>
                  <a:lnTo>
                    <a:pt x="668" y="1159"/>
                  </a:lnTo>
                  <a:cubicBezTo>
                    <a:pt x="668" y="1193"/>
                    <a:pt x="668" y="1193"/>
                    <a:pt x="668" y="1226"/>
                  </a:cubicBezTo>
                  <a:cubicBezTo>
                    <a:pt x="668" y="1226"/>
                    <a:pt x="634" y="1259"/>
                    <a:pt x="634" y="1293"/>
                  </a:cubicBezTo>
                  <a:cubicBezTo>
                    <a:pt x="601" y="1326"/>
                    <a:pt x="567" y="1359"/>
                    <a:pt x="501" y="1359"/>
                  </a:cubicBezTo>
                  <a:cubicBezTo>
                    <a:pt x="501" y="1393"/>
                    <a:pt x="467" y="1393"/>
                    <a:pt x="434" y="1426"/>
                  </a:cubicBezTo>
                  <a:lnTo>
                    <a:pt x="301" y="1426"/>
                  </a:lnTo>
                  <a:lnTo>
                    <a:pt x="34" y="1560"/>
                  </a:lnTo>
                  <a:cubicBezTo>
                    <a:pt x="34" y="1593"/>
                    <a:pt x="0" y="1593"/>
                    <a:pt x="0" y="1626"/>
                  </a:cubicBezTo>
                  <a:cubicBezTo>
                    <a:pt x="0" y="1626"/>
                    <a:pt x="0" y="1660"/>
                    <a:pt x="0" y="1693"/>
                  </a:cubicBezTo>
                  <a:cubicBezTo>
                    <a:pt x="0" y="1726"/>
                    <a:pt x="34" y="1793"/>
                    <a:pt x="34" y="1826"/>
                  </a:cubicBezTo>
                  <a:cubicBezTo>
                    <a:pt x="67" y="1860"/>
                    <a:pt x="100" y="1893"/>
                    <a:pt x="134" y="1926"/>
                  </a:cubicBezTo>
                  <a:cubicBezTo>
                    <a:pt x="178" y="1926"/>
                    <a:pt x="223" y="1941"/>
                    <a:pt x="257" y="1941"/>
                  </a:cubicBezTo>
                  <a:cubicBezTo>
                    <a:pt x="275" y="1941"/>
                    <a:pt x="289" y="1938"/>
                    <a:pt x="301" y="1926"/>
                  </a:cubicBezTo>
                  <a:cubicBezTo>
                    <a:pt x="401" y="1926"/>
                    <a:pt x="467" y="1893"/>
                    <a:pt x="534" y="1860"/>
                  </a:cubicBezTo>
                  <a:cubicBezTo>
                    <a:pt x="601" y="1793"/>
                    <a:pt x="701" y="1760"/>
                    <a:pt x="768" y="1693"/>
                  </a:cubicBezTo>
                  <a:cubicBezTo>
                    <a:pt x="834" y="1626"/>
                    <a:pt x="868" y="1526"/>
                    <a:pt x="934" y="1459"/>
                  </a:cubicBezTo>
                  <a:cubicBezTo>
                    <a:pt x="968" y="1393"/>
                    <a:pt x="1001" y="1326"/>
                    <a:pt x="1034" y="1226"/>
                  </a:cubicBezTo>
                  <a:cubicBezTo>
                    <a:pt x="1068" y="1159"/>
                    <a:pt x="1068" y="1093"/>
                    <a:pt x="1068" y="992"/>
                  </a:cubicBezTo>
                  <a:cubicBezTo>
                    <a:pt x="1068" y="892"/>
                    <a:pt x="1034" y="792"/>
                    <a:pt x="968" y="692"/>
                  </a:cubicBezTo>
                  <a:cubicBezTo>
                    <a:pt x="929" y="653"/>
                    <a:pt x="878" y="637"/>
                    <a:pt x="823" y="637"/>
                  </a:cubicBezTo>
                  <a:cubicBezTo>
                    <a:pt x="784" y="637"/>
                    <a:pt x="742" y="645"/>
                    <a:pt x="701" y="659"/>
                  </a:cubicBezTo>
                  <a:lnTo>
                    <a:pt x="567" y="726"/>
                  </a:lnTo>
                  <a:lnTo>
                    <a:pt x="467" y="759"/>
                  </a:lnTo>
                  <a:lnTo>
                    <a:pt x="434" y="759"/>
                  </a:lnTo>
                  <a:lnTo>
                    <a:pt x="434" y="692"/>
                  </a:lnTo>
                  <a:cubicBezTo>
                    <a:pt x="401" y="659"/>
                    <a:pt x="434" y="626"/>
                    <a:pt x="434" y="592"/>
                  </a:cubicBezTo>
                  <a:cubicBezTo>
                    <a:pt x="467" y="592"/>
                    <a:pt x="501" y="559"/>
                    <a:pt x="534" y="525"/>
                  </a:cubicBezTo>
                  <a:cubicBezTo>
                    <a:pt x="567" y="525"/>
                    <a:pt x="601" y="525"/>
                    <a:pt x="634" y="492"/>
                  </a:cubicBezTo>
                  <a:lnTo>
                    <a:pt x="701" y="492"/>
                  </a:lnTo>
                  <a:cubicBezTo>
                    <a:pt x="701" y="509"/>
                    <a:pt x="709" y="517"/>
                    <a:pt x="718" y="517"/>
                  </a:cubicBezTo>
                  <a:cubicBezTo>
                    <a:pt x="726" y="517"/>
                    <a:pt x="734" y="509"/>
                    <a:pt x="734" y="492"/>
                  </a:cubicBezTo>
                  <a:lnTo>
                    <a:pt x="1001" y="359"/>
                  </a:lnTo>
                  <a:cubicBezTo>
                    <a:pt x="1001" y="359"/>
                    <a:pt x="1034" y="325"/>
                    <a:pt x="1034" y="292"/>
                  </a:cubicBezTo>
                  <a:cubicBezTo>
                    <a:pt x="1034" y="292"/>
                    <a:pt x="1034" y="259"/>
                    <a:pt x="1034" y="225"/>
                  </a:cubicBezTo>
                  <a:cubicBezTo>
                    <a:pt x="1034" y="192"/>
                    <a:pt x="1001" y="125"/>
                    <a:pt x="1001" y="92"/>
                  </a:cubicBezTo>
                  <a:cubicBezTo>
                    <a:pt x="968" y="58"/>
                    <a:pt x="934" y="25"/>
                    <a:pt x="868" y="25"/>
                  </a:cubicBezTo>
                  <a:cubicBezTo>
                    <a:pt x="851" y="8"/>
                    <a:pt x="826" y="0"/>
                    <a:pt x="8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3"/>
            <p:cNvSpPr/>
            <p:nvPr/>
          </p:nvSpPr>
          <p:spPr>
            <a:xfrm>
              <a:off x="2851375" y="1785050"/>
              <a:ext cx="23375" cy="53400"/>
            </a:xfrm>
            <a:custGeom>
              <a:rect b="b" l="l" r="r" t="t"/>
              <a:pathLst>
                <a:path extrusionOk="0" h="2136" w="935">
                  <a:moveTo>
                    <a:pt x="634" y="534"/>
                  </a:moveTo>
                  <a:lnTo>
                    <a:pt x="634" y="1402"/>
                  </a:lnTo>
                  <a:lnTo>
                    <a:pt x="201" y="1635"/>
                  </a:lnTo>
                  <a:lnTo>
                    <a:pt x="634" y="534"/>
                  </a:lnTo>
                  <a:close/>
                  <a:moveTo>
                    <a:pt x="734" y="1"/>
                  </a:moveTo>
                  <a:lnTo>
                    <a:pt x="634" y="34"/>
                  </a:lnTo>
                  <a:cubicBezTo>
                    <a:pt x="634" y="67"/>
                    <a:pt x="634" y="67"/>
                    <a:pt x="601" y="101"/>
                  </a:cubicBezTo>
                  <a:lnTo>
                    <a:pt x="568" y="134"/>
                  </a:lnTo>
                  <a:lnTo>
                    <a:pt x="0" y="1702"/>
                  </a:lnTo>
                  <a:lnTo>
                    <a:pt x="0" y="1769"/>
                  </a:lnTo>
                  <a:cubicBezTo>
                    <a:pt x="0" y="1802"/>
                    <a:pt x="0" y="1835"/>
                    <a:pt x="0" y="1835"/>
                  </a:cubicBezTo>
                  <a:lnTo>
                    <a:pt x="0" y="1969"/>
                  </a:lnTo>
                  <a:cubicBezTo>
                    <a:pt x="0" y="2035"/>
                    <a:pt x="34" y="2035"/>
                    <a:pt x="67" y="2035"/>
                  </a:cubicBezTo>
                  <a:lnTo>
                    <a:pt x="601" y="1702"/>
                  </a:lnTo>
                  <a:lnTo>
                    <a:pt x="601" y="2069"/>
                  </a:lnTo>
                  <a:lnTo>
                    <a:pt x="601" y="2135"/>
                  </a:lnTo>
                  <a:cubicBezTo>
                    <a:pt x="601" y="2135"/>
                    <a:pt x="634" y="2135"/>
                    <a:pt x="634" y="2102"/>
                  </a:cubicBezTo>
                  <a:lnTo>
                    <a:pt x="734" y="2069"/>
                  </a:lnTo>
                  <a:cubicBezTo>
                    <a:pt x="734" y="2035"/>
                    <a:pt x="768" y="2035"/>
                    <a:pt x="768" y="2002"/>
                  </a:cubicBezTo>
                  <a:cubicBezTo>
                    <a:pt x="768" y="1969"/>
                    <a:pt x="768" y="1935"/>
                    <a:pt x="768" y="1935"/>
                  </a:cubicBezTo>
                  <a:lnTo>
                    <a:pt x="768" y="1568"/>
                  </a:lnTo>
                  <a:lnTo>
                    <a:pt x="901" y="1502"/>
                  </a:lnTo>
                  <a:cubicBezTo>
                    <a:pt x="901" y="1502"/>
                    <a:pt x="934" y="1502"/>
                    <a:pt x="934" y="1468"/>
                  </a:cubicBezTo>
                  <a:cubicBezTo>
                    <a:pt x="934" y="1435"/>
                    <a:pt x="934" y="1402"/>
                    <a:pt x="934" y="1368"/>
                  </a:cubicBezTo>
                  <a:lnTo>
                    <a:pt x="934" y="1302"/>
                  </a:lnTo>
                  <a:cubicBezTo>
                    <a:pt x="934" y="1268"/>
                    <a:pt x="934" y="1235"/>
                    <a:pt x="934" y="1235"/>
                  </a:cubicBezTo>
                  <a:lnTo>
                    <a:pt x="901" y="1235"/>
                  </a:lnTo>
                  <a:lnTo>
                    <a:pt x="768" y="1302"/>
                  </a:lnTo>
                  <a:lnTo>
                    <a:pt x="768" y="67"/>
                  </a:lnTo>
                  <a:cubicBezTo>
                    <a:pt x="768" y="67"/>
                    <a:pt x="768" y="34"/>
                    <a:pt x="7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3"/>
            <p:cNvSpPr/>
            <p:nvPr/>
          </p:nvSpPr>
          <p:spPr>
            <a:xfrm>
              <a:off x="2878050" y="1768025"/>
              <a:ext cx="26725" cy="58025"/>
            </a:xfrm>
            <a:custGeom>
              <a:rect b="b" l="l" r="r" t="t"/>
              <a:pathLst>
                <a:path extrusionOk="0" h="2321" w="1069">
                  <a:moveTo>
                    <a:pt x="893" y="1"/>
                  </a:moveTo>
                  <a:cubicBezTo>
                    <a:pt x="874" y="1"/>
                    <a:pt x="854" y="5"/>
                    <a:pt x="835" y="14"/>
                  </a:cubicBezTo>
                  <a:cubicBezTo>
                    <a:pt x="768" y="14"/>
                    <a:pt x="701" y="48"/>
                    <a:pt x="635" y="81"/>
                  </a:cubicBezTo>
                  <a:cubicBezTo>
                    <a:pt x="401" y="215"/>
                    <a:pt x="268" y="415"/>
                    <a:pt x="168" y="648"/>
                  </a:cubicBezTo>
                  <a:cubicBezTo>
                    <a:pt x="68" y="915"/>
                    <a:pt x="1" y="1215"/>
                    <a:pt x="1" y="1516"/>
                  </a:cubicBezTo>
                  <a:cubicBezTo>
                    <a:pt x="1" y="1782"/>
                    <a:pt x="34" y="2016"/>
                    <a:pt x="168" y="2216"/>
                  </a:cubicBezTo>
                  <a:cubicBezTo>
                    <a:pt x="221" y="2288"/>
                    <a:pt x="294" y="2321"/>
                    <a:pt x="386" y="2321"/>
                  </a:cubicBezTo>
                  <a:cubicBezTo>
                    <a:pt x="466" y="2321"/>
                    <a:pt x="560" y="2296"/>
                    <a:pt x="668" y="2249"/>
                  </a:cubicBezTo>
                  <a:cubicBezTo>
                    <a:pt x="835" y="2149"/>
                    <a:pt x="968" y="2016"/>
                    <a:pt x="1068" y="1816"/>
                  </a:cubicBezTo>
                  <a:cubicBezTo>
                    <a:pt x="1068" y="1816"/>
                    <a:pt x="1068" y="1782"/>
                    <a:pt x="1068" y="1782"/>
                  </a:cubicBezTo>
                  <a:cubicBezTo>
                    <a:pt x="1068" y="1749"/>
                    <a:pt x="1068" y="1716"/>
                    <a:pt x="1068" y="1716"/>
                  </a:cubicBezTo>
                  <a:lnTo>
                    <a:pt x="1068" y="915"/>
                  </a:lnTo>
                  <a:cubicBezTo>
                    <a:pt x="1068" y="882"/>
                    <a:pt x="1068" y="848"/>
                    <a:pt x="1068" y="815"/>
                  </a:cubicBezTo>
                  <a:lnTo>
                    <a:pt x="1035" y="815"/>
                  </a:lnTo>
                  <a:lnTo>
                    <a:pt x="668" y="1015"/>
                  </a:lnTo>
                  <a:cubicBezTo>
                    <a:pt x="635" y="1015"/>
                    <a:pt x="635" y="1049"/>
                    <a:pt x="601" y="1082"/>
                  </a:cubicBezTo>
                  <a:cubicBezTo>
                    <a:pt x="601" y="1082"/>
                    <a:pt x="601" y="1115"/>
                    <a:pt x="601" y="1149"/>
                  </a:cubicBezTo>
                  <a:lnTo>
                    <a:pt x="601" y="1249"/>
                  </a:lnTo>
                  <a:cubicBezTo>
                    <a:pt x="601" y="1249"/>
                    <a:pt x="601" y="1282"/>
                    <a:pt x="601" y="1315"/>
                  </a:cubicBezTo>
                  <a:lnTo>
                    <a:pt x="668" y="1315"/>
                  </a:lnTo>
                  <a:lnTo>
                    <a:pt x="868" y="1182"/>
                  </a:lnTo>
                  <a:lnTo>
                    <a:pt x="868" y="1749"/>
                  </a:lnTo>
                  <a:cubicBezTo>
                    <a:pt x="835" y="1782"/>
                    <a:pt x="801" y="1816"/>
                    <a:pt x="768" y="1849"/>
                  </a:cubicBezTo>
                  <a:cubicBezTo>
                    <a:pt x="735" y="1882"/>
                    <a:pt x="701" y="1916"/>
                    <a:pt x="635" y="1949"/>
                  </a:cubicBezTo>
                  <a:cubicBezTo>
                    <a:pt x="585" y="1983"/>
                    <a:pt x="535" y="1999"/>
                    <a:pt x="485" y="1999"/>
                  </a:cubicBezTo>
                  <a:cubicBezTo>
                    <a:pt x="435" y="1999"/>
                    <a:pt x="384" y="1983"/>
                    <a:pt x="334" y="1949"/>
                  </a:cubicBezTo>
                  <a:cubicBezTo>
                    <a:pt x="268" y="1782"/>
                    <a:pt x="234" y="1582"/>
                    <a:pt x="234" y="1415"/>
                  </a:cubicBezTo>
                  <a:cubicBezTo>
                    <a:pt x="234" y="1182"/>
                    <a:pt x="268" y="948"/>
                    <a:pt x="368" y="748"/>
                  </a:cubicBezTo>
                  <a:cubicBezTo>
                    <a:pt x="401" y="582"/>
                    <a:pt x="501" y="448"/>
                    <a:pt x="668" y="381"/>
                  </a:cubicBezTo>
                  <a:cubicBezTo>
                    <a:pt x="717" y="333"/>
                    <a:pt x="784" y="302"/>
                    <a:pt x="855" y="302"/>
                  </a:cubicBezTo>
                  <a:cubicBezTo>
                    <a:pt x="881" y="302"/>
                    <a:pt x="908" y="306"/>
                    <a:pt x="935" y="315"/>
                  </a:cubicBezTo>
                  <a:lnTo>
                    <a:pt x="968" y="315"/>
                  </a:lnTo>
                  <a:lnTo>
                    <a:pt x="968" y="281"/>
                  </a:lnTo>
                  <a:lnTo>
                    <a:pt x="1002" y="115"/>
                  </a:lnTo>
                  <a:cubicBezTo>
                    <a:pt x="1002" y="81"/>
                    <a:pt x="1002" y="81"/>
                    <a:pt x="1002" y="81"/>
                  </a:cubicBezTo>
                  <a:cubicBezTo>
                    <a:pt x="1002" y="48"/>
                    <a:pt x="1002" y="48"/>
                    <a:pt x="1002" y="48"/>
                  </a:cubicBezTo>
                  <a:cubicBezTo>
                    <a:pt x="978" y="24"/>
                    <a:pt x="938" y="1"/>
                    <a:pt x="89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3"/>
            <p:cNvSpPr/>
            <p:nvPr/>
          </p:nvSpPr>
          <p:spPr>
            <a:xfrm>
              <a:off x="2980625" y="1746675"/>
              <a:ext cx="15875" cy="25400"/>
            </a:xfrm>
            <a:custGeom>
              <a:rect b="b" l="l" r="r" t="t"/>
              <a:pathLst>
                <a:path extrusionOk="0" h="1016" w="635">
                  <a:moveTo>
                    <a:pt x="443" y="1"/>
                  </a:moveTo>
                  <a:cubicBezTo>
                    <a:pt x="409" y="1"/>
                    <a:pt x="373" y="12"/>
                    <a:pt x="334" y="35"/>
                  </a:cubicBezTo>
                  <a:cubicBezTo>
                    <a:pt x="101" y="168"/>
                    <a:pt x="1" y="435"/>
                    <a:pt x="1" y="668"/>
                  </a:cubicBezTo>
                  <a:cubicBezTo>
                    <a:pt x="1" y="871"/>
                    <a:pt x="78" y="1016"/>
                    <a:pt x="202" y="1016"/>
                  </a:cubicBezTo>
                  <a:cubicBezTo>
                    <a:pt x="242" y="1016"/>
                    <a:pt x="286" y="1001"/>
                    <a:pt x="334" y="969"/>
                  </a:cubicBezTo>
                  <a:cubicBezTo>
                    <a:pt x="535" y="835"/>
                    <a:pt x="635" y="568"/>
                    <a:pt x="635" y="301"/>
                  </a:cubicBezTo>
                  <a:cubicBezTo>
                    <a:pt x="635" y="121"/>
                    <a:pt x="555" y="1"/>
                    <a:pt x="44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3"/>
            <p:cNvSpPr/>
            <p:nvPr/>
          </p:nvSpPr>
          <p:spPr>
            <a:xfrm>
              <a:off x="2969800" y="1725125"/>
              <a:ext cx="37550" cy="35150"/>
            </a:xfrm>
            <a:custGeom>
              <a:rect b="b" l="l" r="r" t="t"/>
              <a:pathLst>
                <a:path extrusionOk="0" h="1406" w="1502">
                  <a:moveTo>
                    <a:pt x="1032" y="1"/>
                  </a:moveTo>
                  <a:cubicBezTo>
                    <a:pt x="938" y="1"/>
                    <a:pt x="844" y="31"/>
                    <a:pt x="767" y="96"/>
                  </a:cubicBezTo>
                  <a:cubicBezTo>
                    <a:pt x="367" y="363"/>
                    <a:pt x="134" y="730"/>
                    <a:pt x="34" y="1197"/>
                  </a:cubicBezTo>
                  <a:cubicBezTo>
                    <a:pt x="0" y="1297"/>
                    <a:pt x="34" y="1364"/>
                    <a:pt x="67" y="1397"/>
                  </a:cubicBezTo>
                  <a:cubicBezTo>
                    <a:pt x="73" y="1403"/>
                    <a:pt x="80" y="1405"/>
                    <a:pt x="89" y="1405"/>
                  </a:cubicBezTo>
                  <a:cubicBezTo>
                    <a:pt x="133" y="1405"/>
                    <a:pt x="206" y="1341"/>
                    <a:pt x="234" y="1230"/>
                  </a:cubicBezTo>
                  <a:cubicBezTo>
                    <a:pt x="300" y="930"/>
                    <a:pt x="501" y="663"/>
                    <a:pt x="767" y="463"/>
                  </a:cubicBezTo>
                  <a:cubicBezTo>
                    <a:pt x="818" y="422"/>
                    <a:pt x="879" y="403"/>
                    <a:pt x="940" y="403"/>
                  </a:cubicBezTo>
                  <a:cubicBezTo>
                    <a:pt x="1079" y="403"/>
                    <a:pt x="1221" y="501"/>
                    <a:pt x="1268" y="663"/>
                  </a:cubicBezTo>
                  <a:cubicBezTo>
                    <a:pt x="1280" y="687"/>
                    <a:pt x="1300" y="698"/>
                    <a:pt x="1322" y="698"/>
                  </a:cubicBezTo>
                  <a:cubicBezTo>
                    <a:pt x="1364" y="698"/>
                    <a:pt x="1413" y="661"/>
                    <a:pt x="1435" y="596"/>
                  </a:cubicBezTo>
                  <a:cubicBezTo>
                    <a:pt x="1501" y="530"/>
                    <a:pt x="1501" y="430"/>
                    <a:pt x="1468" y="329"/>
                  </a:cubicBezTo>
                  <a:cubicBezTo>
                    <a:pt x="1423" y="127"/>
                    <a:pt x="1227" y="1"/>
                    <a:pt x="103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a:off x="2959775" y="1704325"/>
              <a:ext cx="57575" cy="50100"/>
            </a:xfrm>
            <a:custGeom>
              <a:rect b="b" l="l" r="r" t="t"/>
              <a:pathLst>
                <a:path extrusionOk="0" h="2004" w="2303">
                  <a:moveTo>
                    <a:pt x="1608" y="0"/>
                  </a:moveTo>
                  <a:cubicBezTo>
                    <a:pt x="1455" y="0"/>
                    <a:pt x="1301" y="52"/>
                    <a:pt x="1168" y="161"/>
                  </a:cubicBezTo>
                  <a:cubicBezTo>
                    <a:pt x="601" y="528"/>
                    <a:pt x="201" y="1095"/>
                    <a:pt x="34" y="1729"/>
                  </a:cubicBezTo>
                  <a:cubicBezTo>
                    <a:pt x="1" y="1862"/>
                    <a:pt x="1" y="1962"/>
                    <a:pt x="68" y="1995"/>
                  </a:cubicBezTo>
                  <a:cubicBezTo>
                    <a:pt x="73" y="2001"/>
                    <a:pt x="81" y="2004"/>
                    <a:pt x="90" y="2004"/>
                  </a:cubicBezTo>
                  <a:cubicBezTo>
                    <a:pt x="133" y="2004"/>
                    <a:pt x="207" y="1939"/>
                    <a:pt x="234" y="1829"/>
                  </a:cubicBezTo>
                  <a:cubicBezTo>
                    <a:pt x="368" y="1295"/>
                    <a:pt x="701" y="828"/>
                    <a:pt x="1168" y="528"/>
                  </a:cubicBezTo>
                  <a:cubicBezTo>
                    <a:pt x="1272" y="447"/>
                    <a:pt x="1392" y="410"/>
                    <a:pt x="1511" y="410"/>
                  </a:cubicBezTo>
                  <a:cubicBezTo>
                    <a:pt x="1736" y="410"/>
                    <a:pt x="1960" y="543"/>
                    <a:pt x="2069" y="761"/>
                  </a:cubicBezTo>
                  <a:cubicBezTo>
                    <a:pt x="2083" y="803"/>
                    <a:pt x="2109" y="822"/>
                    <a:pt x="2136" y="822"/>
                  </a:cubicBezTo>
                  <a:cubicBezTo>
                    <a:pt x="2175" y="822"/>
                    <a:pt x="2216" y="786"/>
                    <a:pt x="2236" y="728"/>
                  </a:cubicBezTo>
                  <a:cubicBezTo>
                    <a:pt x="2303" y="628"/>
                    <a:pt x="2303" y="528"/>
                    <a:pt x="2269" y="461"/>
                  </a:cubicBezTo>
                  <a:cubicBezTo>
                    <a:pt x="2141" y="163"/>
                    <a:pt x="1877" y="0"/>
                    <a:pt x="160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a:off x="3248325" y="1580750"/>
              <a:ext cx="7525" cy="43375"/>
            </a:xfrm>
            <a:custGeom>
              <a:rect b="b" l="l" r="r" t="t"/>
              <a:pathLst>
                <a:path extrusionOk="0" h="1735" w="301">
                  <a:moveTo>
                    <a:pt x="267" y="0"/>
                  </a:moveTo>
                  <a:lnTo>
                    <a:pt x="67" y="100"/>
                  </a:lnTo>
                  <a:cubicBezTo>
                    <a:pt x="34" y="134"/>
                    <a:pt x="34" y="134"/>
                    <a:pt x="34" y="167"/>
                  </a:cubicBezTo>
                  <a:cubicBezTo>
                    <a:pt x="0" y="167"/>
                    <a:pt x="0" y="200"/>
                    <a:pt x="34" y="234"/>
                  </a:cubicBezTo>
                  <a:lnTo>
                    <a:pt x="34" y="534"/>
                  </a:lnTo>
                  <a:cubicBezTo>
                    <a:pt x="0" y="567"/>
                    <a:pt x="0" y="567"/>
                    <a:pt x="34" y="601"/>
                  </a:cubicBezTo>
                  <a:lnTo>
                    <a:pt x="67" y="601"/>
                  </a:lnTo>
                  <a:lnTo>
                    <a:pt x="267" y="500"/>
                  </a:lnTo>
                  <a:cubicBezTo>
                    <a:pt x="267" y="467"/>
                    <a:pt x="267" y="467"/>
                    <a:pt x="301" y="434"/>
                  </a:cubicBezTo>
                  <a:cubicBezTo>
                    <a:pt x="301" y="400"/>
                    <a:pt x="301" y="400"/>
                    <a:pt x="301" y="367"/>
                  </a:cubicBezTo>
                  <a:lnTo>
                    <a:pt x="301" y="67"/>
                  </a:lnTo>
                  <a:lnTo>
                    <a:pt x="301" y="0"/>
                  </a:lnTo>
                  <a:close/>
                  <a:moveTo>
                    <a:pt x="271" y="1109"/>
                  </a:moveTo>
                  <a:cubicBezTo>
                    <a:pt x="267" y="1109"/>
                    <a:pt x="267" y="1118"/>
                    <a:pt x="267" y="1134"/>
                  </a:cubicBezTo>
                  <a:lnTo>
                    <a:pt x="67" y="1201"/>
                  </a:lnTo>
                  <a:cubicBezTo>
                    <a:pt x="34" y="1234"/>
                    <a:pt x="34" y="1234"/>
                    <a:pt x="34" y="1268"/>
                  </a:cubicBezTo>
                  <a:cubicBezTo>
                    <a:pt x="0" y="1301"/>
                    <a:pt x="0" y="1301"/>
                    <a:pt x="34" y="1334"/>
                  </a:cubicBezTo>
                  <a:lnTo>
                    <a:pt x="34" y="1668"/>
                  </a:lnTo>
                  <a:lnTo>
                    <a:pt x="34" y="1735"/>
                  </a:lnTo>
                  <a:lnTo>
                    <a:pt x="67" y="1735"/>
                  </a:lnTo>
                  <a:lnTo>
                    <a:pt x="267" y="1601"/>
                  </a:lnTo>
                  <a:cubicBezTo>
                    <a:pt x="267" y="1601"/>
                    <a:pt x="267" y="1568"/>
                    <a:pt x="301" y="1568"/>
                  </a:cubicBezTo>
                  <a:cubicBezTo>
                    <a:pt x="301" y="1535"/>
                    <a:pt x="301" y="1501"/>
                    <a:pt x="301" y="1501"/>
                  </a:cubicBezTo>
                  <a:lnTo>
                    <a:pt x="301" y="1168"/>
                  </a:lnTo>
                  <a:cubicBezTo>
                    <a:pt x="301" y="1168"/>
                    <a:pt x="301" y="1134"/>
                    <a:pt x="301" y="1134"/>
                  </a:cubicBezTo>
                  <a:cubicBezTo>
                    <a:pt x="284" y="1118"/>
                    <a:pt x="276" y="1109"/>
                    <a:pt x="271" y="1109"/>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a:off x="3263325" y="1546750"/>
              <a:ext cx="29225" cy="58200"/>
            </a:xfrm>
            <a:custGeom>
              <a:rect b="b" l="l" r="r" t="t"/>
              <a:pathLst>
                <a:path extrusionOk="0" h="2328" w="1169">
                  <a:moveTo>
                    <a:pt x="701" y="793"/>
                  </a:moveTo>
                  <a:lnTo>
                    <a:pt x="701" y="1494"/>
                  </a:lnTo>
                  <a:lnTo>
                    <a:pt x="368" y="1694"/>
                  </a:lnTo>
                  <a:lnTo>
                    <a:pt x="701" y="793"/>
                  </a:lnTo>
                  <a:close/>
                  <a:moveTo>
                    <a:pt x="939" y="1"/>
                  </a:moveTo>
                  <a:cubicBezTo>
                    <a:pt x="935" y="1"/>
                    <a:pt x="935" y="9"/>
                    <a:pt x="935" y="26"/>
                  </a:cubicBezTo>
                  <a:lnTo>
                    <a:pt x="768" y="93"/>
                  </a:lnTo>
                  <a:cubicBezTo>
                    <a:pt x="735" y="126"/>
                    <a:pt x="701" y="193"/>
                    <a:pt x="668" y="226"/>
                  </a:cubicBezTo>
                  <a:lnTo>
                    <a:pt x="34" y="1827"/>
                  </a:lnTo>
                  <a:cubicBezTo>
                    <a:pt x="1" y="1860"/>
                    <a:pt x="1" y="1894"/>
                    <a:pt x="1" y="1927"/>
                  </a:cubicBezTo>
                  <a:cubicBezTo>
                    <a:pt x="1" y="1927"/>
                    <a:pt x="1" y="1961"/>
                    <a:pt x="1" y="1994"/>
                  </a:cubicBezTo>
                  <a:lnTo>
                    <a:pt x="1" y="2227"/>
                  </a:lnTo>
                  <a:cubicBezTo>
                    <a:pt x="1" y="2227"/>
                    <a:pt x="1" y="2261"/>
                    <a:pt x="1" y="2294"/>
                  </a:cubicBezTo>
                  <a:lnTo>
                    <a:pt x="68" y="2294"/>
                  </a:lnTo>
                  <a:lnTo>
                    <a:pt x="735" y="1894"/>
                  </a:lnTo>
                  <a:lnTo>
                    <a:pt x="735" y="2294"/>
                  </a:lnTo>
                  <a:cubicBezTo>
                    <a:pt x="701" y="2294"/>
                    <a:pt x="701" y="2327"/>
                    <a:pt x="735" y="2327"/>
                  </a:cubicBezTo>
                  <a:lnTo>
                    <a:pt x="768" y="2327"/>
                  </a:lnTo>
                  <a:lnTo>
                    <a:pt x="935" y="2261"/>
                  </a:lnTo>
                  <a:cubicBezTo>
                    <a:pt x="935" y="2227"/>
                    <a:pt x="935" y="2227"/>
                    <a:pt x="968" y="2194"/>
                  </a:cubicBezTo>
                  <a:cubicBezTo>
                    <a:pt x="968" y="2161"/>
                    <a:pt x="968" y="2161"/>
                    <a:pt x="968" y="2127"/>
                  </a:cubicBezTo>
                  <a:lnTo>
                    <a:pt x="968" y="1727"/>
                  </a:lnTo>
                  <a:lnTo>
                    <a:pt x="1135" y="1627"/>
                  </a:lnTo>
                  <a:cubicBezTo>
                    <a:pt x="1168" y="1627"/>
                    <a:pt x="1168" y="1594"/>
                    <a:pt x="1168" y="1594"/>
                  </a:cubicBezTo>
                  <a:cubicBezTo>
                    <a:pt x="1168" y="1560"/>
                    <a:pt x="1168" y="1527"/>
                    <a:pt x="1168" y="1527"/>
                  </a:cubicBezTo>
                  <a:lnTo>
                    <a:pt x="1168" y="1293"/>
                  </a:lnTo>
                  <a:cubicBezTo>
                    <a:pt x="1168" y="1260"/>
                    <a:pt x="1168" y="1260"/>
                    <a:pt x="1168" y="1227"/>
                  </a:cubicBezTo>
                  <a:lnTo>
                    <a:pt x="1135" y="1227"/>
                  </a:lnTo>
                  <a:lnTo>
                    <a:pt x="968" y="1360"/>
                  </a:lnTo>
                  <a:lnTo>
                    <a:pt x="968" y="59"/>
                  </a:lnTo>
                  <a:cubicBezTo>
                    <a:pt x="968" y="59"/>
                    <a:pt x="968" y="26"/>
                    <a:pt x="968" y="26"/>
                  </a:cubicBezTo>
                  <a:cubicBezTo>
                    <a:pt x="952" y="9"/>
                    <a:pt x="943" y="1"/>
                    <a:pt x="9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a:off x="3210800" y="1576775"/>
              <a:ext cx="29200" cy="59025"/>
            </a:xfrm>
            <a:custGeom>
              <a:rect b="b" l="l" r="r" t="t"/>
              <a:pathLst>
                <a:path extrusionOk="0" h="2361" w="1168">
                  <a:moveTo>
                    <a:pt x="668" y="826"/>
                  </a:moveTo>
                  <a:lnTo>
                    <a:pt x="668" y="1527"/>
                  </a:lnTo>
                  <a:lnTo>
                    <a:pt x="334" y="1727"/>
                  </a:lnTo>
                  <a:lnTo>
                    <a:pt x="668" y="826"/>
                  </a:lnTo>
                  <a:close/>
                  <a:moveTo>
                    <a:pt x="934" y="1"/>
                  </a:moveTo>
                  <a:cubicBezTo>
                    <a:pt x="926" y="1"/>
                    <a:pt x="918" y="9"/>
                    <a:pt x="901" y="26"/>
                  </a:cubicBezTo>
                  <a:lnTo>
                    <a:pt x="768" y="92"/>
                  </a:lnTo>
                  <a:cubicBezTo>
                    <a:pt x="734" y="159"/>
                    <a:pt x="701" y="192"/>
                    <a:pt x="668" y="226"/>
                  </a:cubicBezTo>
                  <a:lnTo>
                    <a:pt x="34" y="1827"/>
                  </a:lnTo>
                  <a:lnTo>
                    <a:pt x="0" y="1927"/>
                  </a:lnTo>
                  <a:cubicBezTo>
                    <a:pt x="0" y="1960"/>
                    <a:pt x="0" y="1994"/>
                    <a:pt x="0" y="1994"/>
                  </a:cubicBezTo>
                  <a:lnTo>
                    <a:pt x="0" y="2227"/>
                  </a:lnTo>
                  <a:cubicBezTo>
                    <a:pt x="0" y="2261"/>
                    <a:pt x="0" y="2261"/>
                    <a:pt x="0" y="2294"/>
                  </a:cubicBezTo>
                  <a:lnTo>
                    <a:pt x="34" y="2294"/>
                  </a:lnTo>
                  <a:lnTo>
                    <a:pt x="701" y="1927"/>
                  </a:lnTo>
                  <a:lnTo>
                    <a:pt x="701" y="2294"/>
                  </a:lnTo>
                  <a:cubicBezTo>
                    <a:pt x="701" y="2327"/>
                    <a:pt x="701" y="2327"/>
                    <a:pt x="701" y="2361"/>
                  </a:cubicBezTo>
                  <a:lnTo>
                    <a:pt x="734" y="2361"/>
                  </a:lnTo>
                  <a:lnTo>
                    <a:pt x="901" y="2261"/>
                  </a:lnTo>
                  <a:cubicBezTo>
                    <a:pt x="934" y="2261"/>
                    <a:pt x="968" y="2227"/>
                    <a:pt x="968" y="2194"/>
                  </a:cubicBezTo>
                  <a:cubicBezTo>
                    <a:pt x="968" y="2194"/>
                    <a:pt x="968" y="2161"/>
                    <a:pt x="968" y="2127"/>
                  </a:cubicBezTo>
                  <a:lnTo>
                    <a:pt x="968" y="1760"/>
                  </a:lnTo>
                  <a:lnTo>
                    <a:pt x="1135" y="1660"/>
                  </a:lnTo>
                  <a:cubicBezTo>
                    <a:pt x="1168" y="1627"/>
                    <a:pt x="1168" y="1627"/>
                    <a:pt x="1168" y="1593"/>
                  </a:cubicBezTo>
                  <a:cubicBezTo>
                    <a:pt x="1168" y="1560"/>
                    <a:pt x="1168" y="1560"/>
                    <a:pt x="1168" y="1527"/>
                  </a:cubicBezTo>
                  <a:lnTo>
                    <a:pt x="1168" y="1293"/>
                  </a:lnTo>
                  <a:cubicBezTo>
                    <a:pt x="1168" y="1293"/>
                    <a:pt x="1168" y="1260"/>
                    <a:pt x="1168" y="1260"/>
                  </a:cubicBezTo>
                  <a:cubicBezTo>
                    <a:pt x="1168" y="1243"/>
                    <a:pt x="1160" y="1235"/>
                    <a:pt x="1151" y="1235"/>
                  </a:cubicBezTo>
                  <a:cubicBezTo>
                    <a:pt x="1143" y="1235"/>
                    <a:pt x="1135" y="1243"/>
                    <a:pt x="1135" y="1260"/>
                  </a:cubicBezTo>
                  <a:lnTo>
                    <a:pt x="968" y="1360"/>
                  </a:lnTo>
                  <a:lnTo>
                    <a:pt x="968" y="59"/>
                  </a:lnTo>
                  <a:cubicBezTo>
                    <a:pt x="968" y="59"/>
                    <a:pt x="968" y="26"/>
                    <a:pt x="968" y="26"/>
                  </a:cubicBezTo>
                  <a:cubicBezTo>
                    <a:pt x="951" y="9"/>
                    <a:pt x="943" y="1"/>
                    <a:pt x="93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a:off x="3300025" y="1524875"/>
              <a:ext cx="27550" cy="65075"/>
            </a:xfrm>
            <a:custGeom>
              <a:rect b="b" l="l" r="r" t="t"/>
              <a:pathLst>
                <a:path extrusionOk="0" h="2603" w="1102">
                  <a:moveTo>
                    <a:pt x="968" y="0"/>
                  </a:moveTo>
                  <a:lnTo>
                    <a:pt x="167" y="434"/>
                  </a:lnTo>
                  <a:cubicBezTo>
                    <a:pt x="167" y="467"/>
                    <a:pt x="134" y="467"/>
                    <a:pt x="134" y="501"/>
                  </a:cubicBezTo>
                  <a:cubicBezTo>
                    <a:pt x="134" y="501"/>
                    <a:pt x="134" y="534"/>
                    <a:pt x="134" y="567"/>
                  </a:cubicBezTo>
                  <a:lnTo>
                    <a:pt x="67" y="1668"/>
                  </a:lnTo>
                  <a:cubicBezTo>
                    <a:pt x="67" y="1701"/>
                    <a:pt x="67" y="1701"/>
                    <a:pt x="67" y="1735"/>
                  </a:cubicBezTo>
                  <a:lnTo>
                    <a:pt x="101" y="1735"/>
                  </a:lnTo>
                  <a:lnTo>
                    <a:pt x="301" y="1635"/>
                  </a:lnTo>
                  <a:cubicBezTo>
                    <a:pt x="334" y="1601"/>
                    <a:pt x="334" y="1601"/>
                    <a:pt x="368" y="1568"/>
                  </a:cubicBezTo>
                  <a:cubicBezTo>
                    <a:pt x="368" y="1568"/>
                    <a:pt x="368" y="1535"/>
                    <a:pt x="401" y="1535"/>
                  </a:cubicBezTo>
                  <a:cubicBezTo>
                    <a:pt x="401" y="1501"/>
                    <a:pt x="434" y="1468"/>
                    <a:pt x="468" y="1468"/>
                  </a:cubicBezTo>
                  <a:cubicBezTo>
                    <a:pt x="468" y="1435"/>
                    <a:pt x="501" y="1401"/>
                    <a:pt x="568" y="1368"/>
                  </a:cubicBezTo>
                  <a:cubicBezTo>
                    <a:pt x="584" y="1351"/>
                    <a:pt x="618" y="1343"/>
                    <a:pt x="651" y="1343"/>
                  </a:cubicBezTo>
                  <a:cubicBezTo>
                    <a:pt x="684" y="1343"/>
                    <a:pt x="718" y="1351"/>
                    <a:pt x="734" y="1368"/>
                  </a:cubicBezTo>
                  <a:cubicBezTo>
                    <a:pt x="801" y="1435"/>
                    <a:pt x="835" y="1501"/>
                    <a:pt x="801" y="1568"/>
                  </a:cubicBezTo>
                  <a:cubicBezTo>
                    <a:pt x="801" y="1668"/>
                    <a:pt x="801" y="1801"/>
                    <a:pt x="734" y="1902"/>
                  </a:cubicBezTo>
                  <a:cubicBezTo>
                    <a:pt x="701" y="1968"/>
                    <a:pt x="634" y="2035"/>
                    <a:pt x="568" y="2102"/>
                  </a:cubicBezTo>
                  <a:cubicBezTo>
                    <a:pt x="534" y="2102"/>
                    <a:pt x="501" y="2135"/>
                    <a:pt x="468" y="2135"/>
                  </a:cubicBezTo>
                  <a:lnTo>
                    <a:pt x="368" y="2135"/>
                  </a:lnTo>
                  <a:cubicBezTo>
                    <a:pt x="368" y="2135"/>
                    <a:pt x="334" y="2135"/>
                    <a:pt x="334" y="2102"/>
                  </a:cubicBezTo>
                  <a:cubicBezTo>
                    <a:pt x="301" y="2068"/>
                    <a:pt x="301" y="2035"/>
                    <a:pt x="267" y="2002"/>
                  </a:cubicBezTo>
                  <a:cubicBezTo>
                    <a:pt x="267" y="1968"/>
                    <a:pt x="267" y="1968"/>
                    <a:pt x="267" y="1968"/>
                  </a:cubicBezTo>
                  <a:lnTo>
                    <a:pt x="234" y="1968"/>
                  </a:lnTo>
                  <a:lnTo>
                    <a:pt x="67" y="2068"/>
                  </a:lnTo>
                  <a:cubicBezTo>
                    <a:pt x="34" y="2068"/>
                    <a:pt x="34" y="2102"/>
                    <a:pt x="1" y="2102"/>
                  </a:cubicBezTo>
                  <a:cubicBezTo>
                    <a:pt x="1" y="2135"/>
                    <a:pt x="1" y="2168"/>
                    <a:pt x="1" y="2202"/>
                  </a:cubicBezTo>
                  <a:cubicBezTo>
                    <a:pt x="1" y="2268"/>
                    <a:pt x="34" y="2335"/>
                    <a:pt x="67" y="2402"/>
                  </a:cubicBezTo>
                  <a:cubicBezTo>
                    <a:pt x="67" y="2469"/>
                    <a:pt x="101" y="2502"/>
                    <a:pt x="167" y="2535"/>
                  </a:cubicBezTo>
                  <a:cubicBezTo>
                    <a:pt x="201" y="2569"/>
                    <a:pt x="267" y="2602"/>
                    <a:pt x="334" y="2602"/>
                  </a:cubicBezTo>
                  <a:cubicBezTo>
                    <a:pt x="401" y="2569"/>
                    <a:pt x="501" y="2535"/>
                    <a:pt x="568" y="2502"/>
                  </a:cubicBezTo>
                  <a:cubicBezTo>
                    <a:pt x="634" y="2435"/>
                    <a:pt x="701" y="2402"/>
                    <a:pt x="768" y="2335"/>
                  </a:cubicBezTo>
                  <a:cubicBezTo>
                    <a:pt x="835" y="2268"/>
                    <a:pt x="901" y="2168"/>
                    <a:pt x="935" y="2102"/>
                  </a:cubicBezTo>
                  <a:cubicBezTo>
                    <a:pt x="1001" y="2002"/>
                    <a:pt x="1035" y="1902"/>
                    <a:pt x="1068" y="1768"/>
                  </a:cubicBezTo>
                  <a:cubicBezTo>
                    <a:pt x="1101" y="1668"/>
                    <a:pt x="1101" y="1535"/>
                    <a:pt x="1101" y="1401"/>
                  </a:cubicBezTo>
                  <a:cubicBezTo>
                    <a:pt x="1101" y="1301"/>
                    <a:pt x="1101" y="1201"/>
                    <a:pt x="1068" y="1101"/>
                  </a:cubicBezTo>
                  <a:cubicBezTo>
                    <a:pt x="1035" y="1034"/>
                    <a:pt x="1001" y="1001"/>
                    <a:pt x="968" y="934"/>
                  </a:cubicBezTo>
                  <a:cubicBezTo>
                    <a:pt x="901" y="901"/>
                    <a:pt x="835" y="901"/>
                    <a:pt x="801" y="901"/>
                  </a:cubicBezTo>
                  <a:cubicBezTo>
                    <a:pt x="701" y="901"/>
                    <a:pt x="634" y="934"/>
                    <a:pt x="568" y="968"/>
                  </a:cubicBezTo>
                  <a:lnTo>
                    <a:pt x="468" y="1034"/>
                  </a:lnTo>
                  <a:cubicBezTo>
                    <a:pt x="434" y="1068"/>
                    <a:pt x="401" y="1101"/>
                    <a:pt x="368" y="1134"/>
                  </a:cubicBezTo>
                  <a:lnTo>
                    <a:pt x="368" y="734"/>
                  </a:lnTo>
                  <a:lnTo>
                    <a:pt x="968" y="400"/>
                  </a:lnTo>
                  <a:cubicBezTo>
                    <a:pt x="968" y="367"/>
                    <a:pt x="968" y="367"/>
                    <a:pt x="1001" y="334"/>
                  </a:cubicBezTo>
                  <a:cubicBezTo>
                    <a:pt x="1001" y="334"/>
                    <a:pt x="1001" y="300"/>
                    <a:pt x="1001" y="267"/>
                  </a:cubicBezTo>
                  <a:lnTo>
                    <a:pt x="1001" y="34"/>
                  </a:lnTo>
                  <a:cubicBezTo>
                    <a:pt x="1001" y="34"/>
                    <a:pt x="1001" y="0"/>
                    <a:pt x="100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a:off x="2717100" y="1905975"/>
              <a:ext cx="14225" cy="25050"/>
            </a:xfrm>
            <a:custGeom>
              <a:rect b="b" l="l" r="r" t="t"/>
              <a:pathLst>
                <a:path extrusionOk="0" h="1002" w="569">
                  <a:moveTo>
                    <a:pt x="568" y="0"/>
                  </a:moveTo>
                  <a:lnTo>
                    <a:pt x="1" y="334"/>
                  </a:lnTo>
                  <a:lnTo>
                    <a:pt x="1" y="1001"/>
                  </a:lnTo>
                  <a:lnTo>
                    <a:pt x="568" y="668"/>
                  </a:lnTo>
                  <a:lnTo>
                    <a:pt x="5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p:nvPr/>
          </p:nvSpPr>
          <p:spPr>
            <a:xfrm>
              <a:off x="2738800" y="1876775"/>
              <a:ext cx="14200" cy="41725"/>
            </a:xfrm>
            <a:custGeom>
              <a:rect b="b" l="l" r="r" t="t"/>
              <a:pathLst>
                <a:path extrusionOk="0" h="1669" w="568">
                  <a:moveTo>
                    <a:pt x="567" y="1"/>
                  </a:moveTo>
                  <a:lnTo>
                    <a:pt x="0" y="334"/>
                  </a:lnTo>
                  <a:lnTo>
                    <a:pt x="0" y="1669"/>
                  </a:lnTo>
                  <a:lnTo>
                    <a:pt x="567" y="1335"/>
                  </a:lnTo>
                  <a:lnTo>
                    <a:pt x="56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3"/>
            <p:cNvSpPr/>
            <p:nvPr/>
          </p:nvSpPr>
          <p:spPr>
            <a:xfrm>
              <a:off x="2760475" y="1847600"/>
              <a:ext cx="14200" cy="58400"/>
            </a:xfrm>
            <a:custGeom>
              <a:rect b="b" l="l" r="r" t="t"/>
              <a:pathLst>
                <a:path extrusionOk="0" h="2336" w="568">
                  <a:moveTo>
                    <a:pt x="568" y="0"/>
                  </a:moveTo>
                  <a:lnTo>
                    <a:pt x="1" y="334"/>
                  </a:lnTo>
                  <a:lnTo>
                    <a:pt x="1" y="2335"/>
                  </a:lnTo>
                  <a:lnTo>
                    <a:pt x="568" y="2002"/>
                  </a:lnTo>
                  <a:lnTo>
                    <a:pt x="56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a:off x="2782150" y="1818400"/>
              <a:ext cx="14200" cy="75100"/>
            </a:xfrm>
            <a:custGeom>
              <a:rect b="b" l="l" r="r" t="t"/>
              <a:pathLst>
                <a:path extrusionOk="0" h="3004" w="568">
                  <a:moveTo>
                    <a:pt x="568" y="1"/>
                  </a:moveTo>
                  <a:lnTo>
                    <a:pt x="1" y="334"/>
                  </a:lnTo>
                  <a:lnTo>
                    <a:pt x="1" y="3003"/>
                  </a:lnTo>
                  <a:lnTo>
                    <a:pt x="568" y="2669"/>
                  </a:lnTo>
                  <a:lnTo>
                    <a:pt x="56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3"/>
            <p:cNvSpPr/>
            <p:nvPr/>
          </p:nvSpPr>
          <p:spPr>
            <a:xfrm>
              <a:off x="3730325" y="1251300"/>
              <a:ext cx="68425" cy="90750"/>
            </a:xfrm>
            <a:custGeom>
              <a:rect b="b" l="l" r="r" t="t"/>
              <a:pathLst>
                <a:path extrusionOk="0" h="3630" w="2737">
                  <a:moveTo>
                    <a:pt x="2515" y="210"/>
                  </a:moveTo>
                  <a:cubicBezTo>
                    <a:pt x="2528" y="210"/>
                    <a:pt x="2536" y="219"/>
                    <a:pt x="2536" y="236"/>
                  </a:cubicBezTo>
                  <a:lnTo>
                    <a:pt x="2569" y="236"/>
                  </a:lnTo>
                  <a:cubicBezTo>
                    <a:pt x="2603" y="302"/>
                    <a:pt x="2603" y="369"/>
                    <a:pt x="2603" y="436"/>
                  </a:cubicBezTo>
                  <a:lnTo>
                    <a:pt x="2603" y="1637"/>
                  </a:lnTo>
                  <a:cubicBezTo>
                    <a:pt x="2636" y="1837"/>
                    <a:pt x="2569" y="2003"/>
                    <a:pt x="2436" y="2137"/>
                  </a:cubicBezTo>
                  <a:lnTo>
                    <a:pt x="268" y="3404"/>
                  </a:lnTo>
                  <a:cubicBezTo>
                    <a:pt x="234" y="3404"/>
                    <a:pt x="201" y="3404"/>
                    <a:pt x="168" y="3371"/>
                  </a:cubicBezTo>
                  <a:cubicBezTo>
                    <a:pt x="134" y="3304"/>
                    <a:pt x="134" y="3238"/>
                    <a:pt x="134" y="3171"/>
                  </a:cubicBezTo>
                  <a:lnTo>
                    <a:pt x="134" y="1970"/>
                  </a:lnTo>
                  <a:cubicBezTo>
                    <a:pt x="134" y="1770"/>
                    <a:pt x="201" y="1603"/>
                    <a:pt x="334" y="1470"/>
                  </a:cubicBezTo>
                  <a:lnTo>
                    <a:pt x="2469" y="236"/>
                  </a:lnTo>
                  <a:cubicBezTo>
                    <a:pt x="2486" y="219"/>
                    <a:pt x="2503" y="210"/>
                    <a:pt x="2515" y="210"/>
                  </a:cubicBezTo>
                  <a:close/>
                  <a:moveTo>
                    <a:pt x="2507" y="1"/>
                  </a:moveTo>
                  <a:cubicBezTo>
                    <a:pt x="2483" y="1"/>
                    <a:pt x="2460" y="12"/>
                    <a:pt x="2436" y="35"/>
                  </a:cubicBezTo>
                  <a:lnTo>
                    <a:pt x="268" y="1270"/>
                  </a:lnTo>
                  <a:cubicBezTo>
                    <a:pt x="101" y="1436"/>
                    <a:pt x="1" y="1670"/>
                    <a:pt x="1" y="1937"/>
                  </a:cubicBezTo>
                  <a:lnTo>
                    <a:pt x="1" y="3138"/>
                  </a:lnTo>
                  <a:cubicBezTo>
                    <a:pt x="1" y="3271"/>
                    <a:pt x="34" y="3404"/>
                    <a:pt x="101" y="3538"/>
                  </a:cubicBezTo>
                  <a:cubicBezTo>
                    <a:pt x="134" y="3571"/>
                    <a:pt x="168" y="3571"/>
                    <a:pt x="201" y="3605"/>
                  </a:cubicBezTo>
                  <a:cubicBezTo>
                    <a:pt x="218" y="3621"/>
                    <a:pt x="234" y="3630"/>
                    <a:pt x="255" y="3630"/>
                  </a:cubicBezTo>
                  <a:cubicBezTo>
                    <a:pt x="276" y="3630"/>
                    <a:pt x="301" y="3621"/>
                    <a:pt x="334" y="3605"/>
                  </a:cubicBezTo>
                  <a:lnTo>
                    <a:pt x="2469" y="2337"/>
                  </a:lnTo>
                  <a:cubicBezTo>
                    <a:pt x="2669" y="2170"/>
                    <a:pt x="2736" y="1937"/>
                    <a:pt x="2736" y="1703"/>
                  </a:cubicBezTo>
                  <a:lnTo>
                    <a:pt x="2736" y="469"/>
                  </a:lnTo>
                  <a:cubicBezTo>
                    <a:pt x="2736" y="336"/>
                    <a:pt x="2703" y="202"/>
                    <a:pt x="2636" y="102"/>
                  </a:cubicBezTo>
                  <a:cubicBezTo>
                    <a:pt x="2593" y="37"/>
                    <a:pt x="2550" y="1"/>
                    <a:pt x="250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3"/>
            <p:cNvSpPr/>
            <p:nvPr/>
          </p:nvSpPr>
          <p:spPr>
            <a:xfrm>
              <a:off x="3738675" y="1287200"/>
              <a:ext cx="10025" cy="41225"/>
            </a:xfrm>
            <a:custGeom>
              <a:rect b="b" l="l" r="r" t="t"/>
              <a:pathLst>
                <a:path extrusionOk="0" h="1649" w="401">
                  <a:moveTo>
                    <a:pt x="401" y="0"/>
                  </a:moveTo>
                  <a:lnTo>
                    <a:pt x="134" y="167"/>
                  </a:lnTo>
                  <a:cubicBezTo>
                    <a:pt x="34" y="267"/>
                    <a:pt x="0" y="401"/>
                    <a:pt x="0" y="534"/>
                  </a:cubicBezTo>
                  <a:lnTo>
                    <a:pt x="0" y="1602"/>
                  </a:lnTo>
                  <a:cubicBezTo>
                    <a:pt x="0" y="1625"/>
                    <a:pt x="17" y="1649"/>
                    <a:pt x="39" y="1649"/>
                  </a:cubicBezTo>
                  <a:cubicBezTo>
                    <a:pt x="48" y="1649"/>
                    <a:pt x="57" y="1645"/>
                    <a:pt x="67" y="1635"/>
                  </a:cubicBezTo>
                  <a:lnTo>
                    <a:pt x="401" y="1435"/>
                  </a:lnTo>
                  <a:lnTo>
                    <a:pt x="4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a:off x="3752850" y="1279700"/>
              <a:ext cx="10025" cy="41725"/>
            </a:xfrm>
            <a:custGeom>
              <a:rect b="b" l="l" r="r" t="t"/>
              <a:pathLst>
                <a:path extrusionOk="0" h="1669" w="401">
                  <a:moveTo>
                    <a:pt x="401" y="0"/>
                  </a:moveTo>
                  <a:lnTo>
                    <a:pt x="1" y="234"/>
                  </a:lnTo>
                  <a:lnTo>
                    <a:pt x="1" y="1668"/>
                  </a:lnTo>
                  <a:lnTo>
                    <a:pt x="401" y="1435"/>
                  </a:lnTo>
                  <a:lnTo>
                    <a:pt x="401"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a:off x="3767025" y="1271350"/>
              <a:ext cx="10025" cy="41725"/>
            </a:xfrm>
            <a:custGeom>
              <a:rect b="b" l="l" r="r" t="t"/>
              <a:pathLst>
                <a:path extrusionOk="0" h="1669" w="401">
                  <a:moveTo>
                    <a:pt x="401" y="1"/>
                  </a:moveTo>
                  <a:lnTo>
                    <a:pt x="1" y="234"/>
                  </a:lnTo>
                  <a:lnTo>
                    <a:pt x="1" y="1668"/>
                  </a:lnTo>
                  <a:lnTo>
                    <a:pt x="401" y="1435"/>
                  </a:lnTo>
                  <a:lnTo>
                    <a:pt x="4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3"/>
            <p:cNvSpPr/>
            <p:nvPr/>
          </p:nvSpPr>
          <p:spPr>
            <a:xfrm>
              <a:off x="3781200" y="1264325"/>
              <a:ext cx="10025" cy="40400"/>
            </a:xfrm>
            <a:custGeom>
              <a:rect b="b" l="l" r="r" t="t"/>
              <a:pathLst>
                <a:path extrusionOk="0" h="1616" w="401">
                  <a:moveTo>
                    <a:pt x="336" y="1"/>
                  </a:moveTo>
                  <a:cubicBezTo>
                    <a:pt x="323" y="1"/>
                    <a:pt x="311" y="5"/>
                    <a:pt x="301" y="15"/>
                  </a:cubicBezTo>
                  <a:lnTo>
                    <a:pt x="1" y="182"/>
                  </a:lnTo>
                  <a:lnTo>
                    <a:pt x="1" y="1616"/>
                  </a:lnTo>
                  <a:lnTo>
                    <a:pt x="134" y="1549"/>
                  </a:lnTo>
                  <a:cubicBezTo>
                    <a:pt x="301" y="1449"/>
                    <a:pt x="401" y="1282"/>
                    <a:pt x="401" y="1082"/>
                  </a:cubicBezTo>
                  <a:lnTo>
                    <a:pt x="401" y="48"/>
                  </a:lnTo>
                  <a:cubicBezTo>
                    <a:pt x="401" y="24"/>
                    <a:pt x="368" y="1"/>
                    <a:pt x="33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3"/>
            <p:cNvSpPr/>
            <p:nvPr/>
          </p:nvSpPr>
          <p:spPr>
            <a:xfrm>
              <a:off x="3797875" y="1262075"/>
              <a:ext cx="5875" cy="30150"/>
            </a:xfrm>
            <a:custGeom>
              <a:rect b="b" l="l" r="r" t="t"/>
              <a:pathLst>
                <a:path extrusionOk="0" h="1206" w="235">
                  <a:moveTo>
                    <a:pt x="118" y="0"/>
                  </a:moveTo>
                  <a:cubicBezTo>
                    <a:pt x="112" y="0"/>
                    <a:pt x="107" y="2"/>
                    <a:pt x="101" y="5"/>
                  </a:cubicBezTo>
                  <a:lnTo>
                    <a:pt x="1" y="71"/>
                  </a:lnTo>
                  <a:lnTo>
                    <a:pt x="1" y="1206"/>
                  </a:lnTo>
                  <a:lnTo>
                    <a:pt x="101" y="1139"/>
                  </a:lnTo>
                  <a:cubicBezTo>
                    <a:pt x="201" y="972"/>
                    <a:pt x="234" y="805"/>
                    <a:pt x="234" y="605"/>
                  </a:cubicBezTo>
                  <a:lnTo>
                    <a:pt x="234" y="405"/>
                  </a:lnTo>
                  <a:cubicBezTo>
                    <a:pt x="234" y="161"/>
                    <a:pt x="178" y="0"/>
                    <a:pt x="11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a:off x="3648600" y="1307200"/>
              <a:ext cx="52575" cy="68425"/>
            </a:xfrm>
            <a:custGeom>
              <a:rect b="b" l="l" r="r" t="t"/>
              <a:pathLst>
                <a:path extrusionOk="0" h="2737" w="2103">
                  <a:moveTo>
                    <a:pt x="2102" y="1"/>
                  </a:moveTo>
                  <a:lnTo>
                    <a:pt x="1" y="1869"/>
                  </a:lnTo>
                  <a:lnTo>
                    <a:pt x="1168" y="1602"/>
                  </a:lnTo>
                  <a:lnTo>
                    <a:pt x="1469" y="2736"/>
                  </a:lnTo>
                  <a:lnTo>
                    <a:pt x="2102"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
            <p:cNvSpPr/>
            <p:nvPr/>
          </p:nvSpPr>
          <p:spPr>
            <a:xfrm>
              <a:off x="4118950" y="452750"/>
              <a:ext cx="1222550" cy="1128650"/>
            </a:xfrm>
            <a:custGeom>
              <a:rect b="b" l="l" r="r" t="t"/>
              <a:pathLst>
                <a:path extrusionOk="0" h="45146" w="48902">
                  <a:moveTo>
                    <a:pt x="46294" y="0"/>
                  </a:moveTo>
                  <a:cubicBezTo>
                    <a:pt x="45943" y="0"/>
                    <a:pt x="45591" y="83"/>
                    <a:pt x="45266" y="255"/>
                  </a:cubicBezTo>
                  <a:lnTo>
                    <a:pt x="968" y="25773"/>
                  </a:lnTo>
                  <a:cubicBezTo>
                    <a:pt x="401" y="26173"/>
                    <a:pt x="34" y="26807"/>
                    <a:pt x="0" y="27508"/>
                  </a:cubicBezTo>
                  <a:lnTo>
                    <a:pt x="0" y="42852"/>
                  </a:lnTo>
                  <a:cubicBezTo>
                    <a:pt x="34" y="43552"/>
                    <a:pt x="401" y="44186"/>
                    <a:pt x="1001" y="44553"/>
                  </a:cubicBezTo>
                  <a:lnTo>
                    <a:pt x="1601" y="44920"/>
                  </a:lnTo>
                  <a:cubicBezTo>
                    <a:pt x="1918" y="45070"/>
                    <a:pt x="2260" y="45145"/>
                    <a:pt x="2602" y="45145"/>
                  </a:cubicBezTo>
                  <a:cubicBezTo>
                    <a:pt x="2944" y="45145"/>
                    <a:pt x="3286" y="45070"/>
                    <a:pt x="3603" y="44920"/>
                  </a:cubicBezTo>
                  <a:lnTo>
                    <a:pt x="47901" y="19368"/>
                  </a:lnTo>
                  <a:cubicBezTo>
                    <a:pt x="48468" y="18968"/>
                    <a:pt x="48835" y="18334"/>
                    <a:pt x="48902" y="17634"/>
                  </a:cubicBezTo>
                  <a:lnTo>
                    <a:pt x="48902" y="2323"/>
                  </a:lnTo>
                  <a:cubicBezTo>
                    <a:pt x="48835" y="1622"/>
                    <a:pt x="48468" y="989"/>
                    <a:pt x="47901" y="588"/>
                  </a:cubicBezTo>
                  <a:lnTo>
                    <a:pt x="47267" y="221"/>
                  </a:lnTo>
                  <a:cubicBezTo>
                    <a:pt x="46959" y="75"/>
                    <a:pt x="46627" y="0"/>
                    <a:pt x="4629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3"/>
            <p:cNvSpPr/>
            <p:nvPr/>
          </p:nvSpPr>
          <p:spPr>
            <a:xfrm>
              <a:off x="4005525" y="1255500"/>
              <a:ext cx="188500" cy="173500"/>
            </a:xfrm>
            <a:custGeom>
              <a:rect b="b" l="l" r="r" t="t"/>
              <a:pathLst>
                <a:path extrusionOk="0" h="6940" w="7540">
                  <a:moveTo>
                    <a:pt x="4537" y="1"/>
                  </a:moveTo>
                  <a:lnTo>
                    <a:pt x="168" y="4771"/>
                  </a:lnTo>
                  <a:cubicBezTo>
                    <a:pt x="1" y="4938"/>
                    <a:pt x="67" y="5238"/>
                    <a:pt x="268" y="5338"/>
                  </a:cubicBezTo>
                  <a:lnTo>
                    <a:pt x="2936" y="6872"/>
                  </a:lnTo>
                  <a:cubicBezTo>
                    <a:pt x="3003" y="6939"/>
                    <a:pt x="3103" y="6939"/>
                    <a:pt x="3170" y="6939"/>
                  </a:cubicBezTo>
                  <a:lnTo>
                    <a:pt x="7539" y="6639"/>
                  </a:lnTo>
                  <a:lnTo>
                    <a:pt x="7539" y="1735"/>
                  </a:lnTo>
                  <a:lnTo>
                    <a:pt x="4537" y="1"/>
                  </a:ln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p:nvPr/>
          </p:nvSpPr>
          <p:spPr>
            <a:xfrm>
              <a:off x="4071400" y="497600"/>
              <a:ext cx="1270100" cy="1077400"/>
            </a:xfrm>
            <a:custGeom>
              <a:rect b="b" l="l" r="r" t="t"/>
              <a:pathLst>
                <a:path extrusionOk="0" h="43096" w="50804">
                  <a:moveTo>
                    <a:pt x="49867" y="0"/>
                  </a:moveTo>
                  <a:cubicBezTo>
                    <a:pt x="49714" y="0"/>
                    <a:pt x="49556" y="40"/>
                    <a:pt x="49403" y="129"/>
                  </a:cubicBezTo>
                  <a:lnTo>
                    <a:pt x="5872" y="25280"/>
                  </a:lnTo>
                  <a:cubicBezTo>
                    <a:pt x="5038" y="25747"/>
                    <a:pt x="4504" y="26681"/>
                    <a:pt x="4504" y="27648"/>
                  </a:cubicBezTo>
                  <a:lnTo>
                    <a:pt x="4504" y="31918"/>
                  </a:lnTo>
                  <a:lnTo>
                    <a:pt x="234" y="36588"/>
                  </a:lnTo>
                  <a:cubicBezTo>
                    <a:pt x="1" y="36855"/>
                    <a:pt x="201" y="37255"/>
                    <a:pt x="535" y="37255"/>
                  </a:cubicBezTo>
                  <a:lnTo>
                    <a:pt x="4504" y="36988"/>
                  </a:lnTo>
                  <a:lnTo>
                    <a:pt x="4504" y="42092"/>
                  </a:lnTo>
                  <a:cubicBezTo>
                    <a:pt x="4504" y="42726"/>
                    <a:pt x="4819" y="43096"/>
                    <a:pt x="5261" y="43096"/>
                  </a:cubicBezTo>
                  <a:cubicBezTo>
                    <a:pt x="5447" y="43096"/>
                    <a:pt x="5655" y="43031"/>
                    <a:pt x="5872" y="42892"/>
                  </a:cubicBezTo>
                  <a:lnTo>
                    <a:pt x="49403" y="17774"/>
                  </a:lnTo>
                  <a:cubicBezTo>
                    <a:pt x="50170" y="17341"/>
                    <a:pt x="50804" y="16774"/>
                    <a:pt x="50804" y="15906"/>
                  </a:cubicBezTo>
                  <a:lnTo>
                    <a:pt x="50804" y="929"/>
                  </a:lnTo>
                  <a:cubicBezTo>
                    <a:pt x="50779" y="397"/>
                    <a:pt x="50350" y="0"/>
                    <a:pt x="498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3"/>
            <p:cNvSpPr/>
            <p:nvPr/>
          </p:nvSpPr>
          <p:spPr>
            <a:xfrm>
              <a:off x="4071400" y="497475"/>
              <a:ext cx="1270100" cy="1077450"/>
            </a:xfrm>
            <a:custGeom>
              <a:rect b="b" l="l" r="r" t="t"/>
              <a:pathLst>
                <a:path extrusionOk="0" h="43098" w="50804">
                  <a:moveTo>
                    <a:pt x="49870" y="400"/>
                  </a:moveTo>
                  <a:cubicBezTo>
                    <a:pt x="50170" y="400"/>
                    <a:pt x="50404" y="634"/>
                    <a:pt x="50404" y="934"/>
                  </a:cubicBezTo>
                  <a:lnTo>
                    <a:pt x="50404" y="15911"/>
                  </a:lnTo>
                  <a:cubicBezTo>
                    <a:pt x="50404" y="16479"/>
                    <a:pt x="50037" y="16979"/>
                    <a:pt x="49236" y="17446"/>
                  </a:cubicBezTo>
                  <a:lnTo>
                    <a:pt x="5705" y="42597"/>
                  </a:lnTo>
                  <a:cubicBezTo>
                    <a:pt x="5572" y="42664"/>
                    <a:pt x="5438" y="42697"/>
                    <a:pt x="5271" y="42731"/>
                  </a:cubicBezTo>
                  <a:cubicBezTo>
                    <a:pt x="4938" y="42731"/>
                    <a:pt x="4904" y="42297"/>
                    <a:pt x="4904" y="42130"/>
                  </a:cubicBezTo>
                  <a:lnTo>
                    <a:pt x="4904" y="36560"/>
                  </a:lnTo>
                  <a:lnTo>
                    <a:pt x="4471" y="36593"/>
                  </a:lnTo>
                  <a:lnTo>
                    <a:pt x="501" y="36860"/>
                  </a:lnTo>
                  <a:lnTo>
                    <a:pt x="501" y="36860"/>
                  </a:lnTo>
                  <a:lnTo>
                    <a:pt x="4771" y="32190"/>
                  </a:lnTo>
                  <a:lnTo>
                    <a:pt x="4871" y="32090"/>
                  </a:lnTo>
                  <a:lnTo>
                    <a:pt x="4871" y="27653"/>
                  </a:lnTo>
                  <a:cubicBezTo>
                    <a:pt x="4904" y="26819"/>
                    <a:pt x="5338" y="26019"/>
                    <a:pt x="6105" y="25618"/>
                  </a:cubicBezTo>
                  <a:lnTo>
                    <a:pt x="49603" y="467"/>
                  </a:lnTo>
                  <a:cubicBezTo>
                    <a:pt x="49670" y="434"/>
                    <a:pt x="49770" y="400"/>
                    <a:pt x="49870" y="400"/>
                  </a:cubicBezTo>
                  <a:close/>
                  <a:moveTo>
                    <a:pt x="49870" y="0"/>
                  </a:moveTo>
                  <a:cubicBezTo>
                    <a:pt x="49703" y="0"/>
                    <a:pt x="49536" y="67"/>
                    <a:pt x="49403" y="134"/>
                  </a:cubicBezTo>
                  <a:lnTo>
                    <a:pt x="5872" y="25285"/>
                  </a:lnTo>
                  <a:cubicBezTo>
                    <a:pt x="5038" y="25752"/>
                    <a:pt x="4504" y="26686"/>
                    <a:pt x="4504" y="27653"/>
                  </a:cubicBezTo>
                  <a:lnTo>
                    <a:pt x="4504" y="31923"/>
                  </a:lnTo>
                  <a:lnTo>
                    <a:pt x="234" y="36593"/>
                  </a:lnTo>
                  <a:cubicBezTo>
                    <a:pt x="1" y="36860"/>
                    <a:pt x="168" y="37227"/>
                    <a:pt x="501" y="37260"/>
                  </a:cubicBezTo>
                  <a:lnTo>
                    <a:pt x="535" y="37260"/>
                  </a:lnTo>
                  <a:lnTo>
                    <a:pt x="4504" y="36993"/>
                  </a:lnTo>
                  <a:lnTo>
                    <a:pt x="4504" y="42097"/>
                  </a:lnTo>
                  <a:cubicBezTo>
                    <a:pt x="4504" y="42731"/>
                    <a:pt x="4804" y="43098"/>
                    <a:pt x="5271" y="43098"/>
                  </a:cubicBezTo>
                  <a:cubicBezTo>
                    <a:pt x="5505" y="43098"/>
                    <a:pt x="5705" y="43031"/>
                    <a:pt x="5872" y="42897"/>
                  </a:cubicBezTo>
                  <a:lnTo>
                    <a:pt x="49403" y="17779"/>
                  </a:lnTo>
                  <a:cubicBezTo>
                    <a:pt x="50170" y="17346"/>
                    <a:pt x="50804" y="16779"/>
                    <a:pt x="50804" y="15911"/>
                  </a:cubicBezTo>
                  <a:lnTo>
                    <a:pt x="50804" y="934"/>
                  </a:lnTo>
                  <a:cubicBezTo>
                    <a:pt x="50804" y="434"/>
                    <a:pt x="50370" y="0"/>
                    <a:pt x="49870"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3"/>
            <p:cNvSpPr/>
            <p:nvPr/>
          </p:nvSpPr>
          <p:spPr>
            <a:xfrm>
              <a:off x="4125625" y="452850"/>
              <a:ext cx="1215875" cy="702600"/>
            </a:xfrm>
            <a:custGeom>
              <a:rect b="b" l="l" r="r" t="t"/>
              <a:pathLst>
                <a:path extrusionOk="0" h="28104" w="48635">
                  <a:moveTo>
                    <a:pt x="46000" y="0"/>
                  </a:moveTo>
                  <a:cubicBezTo>
                    <a:pt x="45658" y="0"/>
                    <a:pt x="45316" y="84"/>
                    <a:pt x="44999" y="251"/>
                  </a:cubicBezTo>
                  <a:lnTo>
                    <a:pt x="734" y="25769"/>
                  </a:lnTo>
                  <a:cubicBezTo>
                    <a:pt x="434" y="25969"/>
                    <a:pt x="167" y="26236"/>
                    <a:pt x="0" y="26536"/>
                  </a:cubicBezTo>
                  <a:lnTo>
                    <a:pt x="2702" y="28104"/>
                  </a:lnTo>
                  <a:lnTo>
                    <a:pt x="2702" y="28071"/>
                  </a:lnTo>
                  <a:cubicBezTo>
                    <a:pt x="2936" y="27637"/>
                    <a:pt x="3303" y="27303"/>
                    <a:pt x="3703" y="27070"/>
                  </a:cubicBezTo>
                  <a:lnTo>
                    <a:pt x="47234" y="1919"/>
                  </a:lnTo>
                  <a:cubicBezTo>
                    <a:pt x="47387" y="1830"/>
                    <a:pt x="47545" y="1790"/>
                    <a:pt x="47698" y="1790"/>
                  </a:cubicBezTo>
                  <a:cubicBezTo>
                    <a:pt x="48181" y="1790"/>
                    <a:pt x="48610" y="2187"/>
                    <a:pt x="48635" y="2719"/>
                  </a:cubicBezTo>
                  <a:lnTo>
                    <a:pt x="48635" y="2319"/>
                  </a:lnTo>
                  <a:cubicBezTo>
                    <a:pt x="48568" y="1618"/>
                    <a:pt x="48201" y="985"/>
                    <a:pt x="47634" y="584"/>
                  </a:cubicBezTo>
                  <a:lnTo>
                    <a:pt x="47000" y="251"/>
                  </a:lnTo>
                  <a:cubicBezTo>
                    <a:pt x="46684" y="84"/>
                    <a:pt x="46342" y="0"/>
                    <a:pt x="46000"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a:off x="4293225" y="1110300"/>
              <a:ext cx="181825" cy="247800"/>
            </a:xfrm>
            <a:custGeom>
              <a:rect b="b" l="l" r="r" t="t"/>
              <a:pathLst>
                <a:path extrusionOk="0" h="9912" w="7273">
                  <a:moveTo>
                    <a:pt x="6706" y="305"/>
                  </a:moveTo>
                  <a:cubicBezTo>
                    <a:pt x="6739" y="305"/>
                    <a:pt x="6772" y="305"/>
                    <a:pt x="6772" y="338"/>
                  </a:cubicBezTo>
                  <a:cubicBezTo>
                    <a:pt x="6906" y="438"/>
                    <a:pt x="6939" y="572"/>
                    <a:pt x="6939" y="705"/>
                  </a:cubicBezTo>
                  <a:lnTo>
                    <a:pt x="6939" y="5208"/>
                  </a:lnTo>
                  <a:cubicBezTo>
                    <a:pt x="6939" y="5642"/>
                    <a:pt x="6706" y="6042"/>
                    <a:pt x="6372" y="6309"/>
                  </a:cubicBezTo>
                  <a:lnTo>
                    <a:pt x="5939" y="6543"/>
                  </a:lnTo>
                  <a:cubicBezTo>
                    <a:pt x="5905" y="6576"/>
                    <a:pt x="5872" y="6643"/>
                    <a:pt x="5872" y="6676"/>
                  </a:cubicBezTo>
                  <a:lnTo>
                    <a:pt x="5872" y="7944"/>
                  </a:lnTo>
                  <a:cubicBezTo>
                    <a:pt x="5872" y="8044"/>
                    <a:pt x="5838" y="8144"/>
                    <a:pt x="5738" y="8211"/>
                  </a:cubicBezTo>
                  <a:lnTo>
                    <a:pt x="4371" y="7543"/>
                  </a:lnTo>
                  <a:cubicBezTo>
                    <a:pt x="4337" y="7527"/>
                    <a:pt x="4312" y="7518"/>
                    <a:pt x="4292" y="7518"/>
                  </a:cubicBezTo>
                  <a:cubicBezTo>
                    <a:pt x="4271" y="7518"/>
                    <a:pt x="4254" y="7527"/>
                    <a:pt x="4237" y="7543"/>
                  </a:cubicBezTo>
                  <a:lnTo>
                    <a:pt x="735" y="9545"/>
                  </a:lnTo>
                  <a:cubicBezTo>
                    <a:pt x="696" y="9584"/>
                    <a:pt x="645" y="9600"/>
                    <a:pt x="590" y="9600"/>
                  </a:cubicBezTo>
                  <a:cubicBezTo>
                    <a:pt x="551" y="9600"/>
                    <a:pt x="509" y="9592"/>
                    <a:pt x="468" y="9578"/>
                  </a:cubicBezTo>
                  <a:cubicBezTo>
                    <a:pt x="368" y="9478"/>
                    <a:pt x="301" y="9345"/>
                    <a:pt x="335" y="9178"/>
                  </a:cubicBezTo>
                  <a:lnTo>
                    <a:pt x="335" y="4741"/>
                  </a:lnTo>
                  <a:cubicBezTo>
                    <a:pt x="335" y="4308"/>
                    <a:pt x="535" y="3874"/>
                    <a:pt x="902" y="3641"/>
                  </a:cubicBezTo>
                  <a:lnTo>
                    <a:pt x="6539" y="372"/>
                  </a:lnTo>
                  <a:cubicBezTo>
                    <a:pt x="6572" y="338"/>
                    <a:pt x="6639" y="305"/>
                    <a:pt x="6706" y="305"/>
                  </a:cubicBezTo>
                  <a:close/>
                  <a:moveTo>
                    <a:pt x="6697" y="0"/>
                  </a:moveTo>
                  <a:cubicBezTo>
                    <a:pt x="6594" y="0"/>
                    <a:pt x="6495" y="33"/>
                    <a:pt x="6406" y="105"/>
                  </a:cubicBezTo>
                  <a:lnTo>
                    <a:pt x="735" y="3374"/>
                  </a:lnTo>
                  <a:cubicBezTo>
                    <a:pt x="301" y="3674"/>
                    <a:pt x="1" y="4174"/>
                    <a:pt x="1" y="4741"/>
                  </a:cubicBezTo>
                  <a:lnTo>
                    <a:pt x="1" y="9178"/>
                  </a:lnTo>
                  <a:cubicBezTo>
                    <a:pt x="1" y="9445"/>
                    <a:pt x="101" y="9678"/>
                    <a:pt x="301" y="9845"/>
                  </a:cubicBezTo>
                  <a:cubicBezTo>
                    <a:pt x="368" y="9878"/>
                    <a:pt x="468" y="9912"/>
                    <a:pt x="568" y="9912"/>
                  </a:cubicBezTo>
                  <a:cubicBezTo>
                    <a:pt x="668" y="9912"/>
                    <a:pt x="802" y="9878"/>
                    <a:pt x="902" y="9812"/>
                  </a:cubicBezTo>
                  <a:lnTo>
                    <a:pt x="4304" y="7844"/>
                  </a:lnTo>
                  <a:lnTo>
                    <a:pt x="5638" y="8477"/>
                  </a:lnTo>
                  <a:cubicBezTo>
                    <a:pt x="5680" y="8491"/>
                    <a:pt x="5721" y="8499"/>
                    <a:pt x="5760" y="8499"/>
                  </a:cubicBezTo>
                  <a:cubicBezTo>
                    <a:pt x="5816" y="8499"/>
                    <a:pt x="5866" y="8483"/>
                    <a:pt x="5905" y="8444"/>
                  </a:cubicBezTo>
                  <a:cubicBezTo>
                    <a:pt x="6072" y="8344"/>
                    <a:pt x="6205" y="8144"/>
                    <a:pt x="6205" y="7944"/>
                  </a:cubicBezTo>
                  <a:lnTo>
                    <a:pt x="6205" y="6743"/>
                  </a:lnTo>
                  <a:lnTo>
                    <a:pt x="6539" y="6543"/>
                  </a:lnTo>
                  <a:cubicBezTo>
                    <a:pt x="6973" y="6242"/>
                    <a:pt x="7273" y="5742"/>
                    <a:pt x="7273" y="5175"/>
                  </a:cubicBezTo>
                  <a:lnTo>
                    <a:pt x="7273" y="705"/>
                  </a:lnTo>
                  <a:cubicBezTo>
                    <a:pt x="7273" y="472"/>
                    <a:pt x="7173" y="205"/>
                    <a:pt x="6973" y="71"/>
                  </a:cubicBezTo>
                  <a:cubicBezTo>
                    <a:pt x="6880" y="25"/>
                    <a:pt x="6787" y="0"/>
                    <a:pt x="669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a:off x="4268225" y="1297975"/>
              <a:ext cx="108425" cy="131025"/>
            </a:xfrm>
            <a:custGeom>
              <a:rect b="b" l="l" r="r" t="t"/>
              <a:pathLst>
                <a:path extrusionOk="0" h="5241" w="4337">
                  <a:moveTo>
                    <a:pt x="1187" y="0"/>
                  </a:moveTo>
                  <a:cubicBezTo>
                    <a:pt x="1157" y="0"/>
                    <a:pt x="1127" y="11"/>
                    <a:pt x="1101" y="36"/>
                  </a:cubicBezTo>
                  <a:lnTo>
                    <a:pt x="501" y="370"/>
                  </a:lnTo>
                  <a:cubicBezTo>
                    <a:pt x="200" y="570"/>
                    <a:pt x="34" y="904"/>
                    <a:pt x="34" y="1271"/>
                  </a:cubicBezTo>
                  <a:lnTo>
                    <a:pt x="34" y="4006"/>
                  </a:lnTo>
                  <a:cubicBezTo>
                    <a:pt x="0" y="4206"/>
                    <a:pt x="100" y="4373"/>
                    <a:pt x="234" y="4473"/>
                  </a:cubicBezTo>
                  <a:cubicBezTo>
                    <a:pt x="300" y="4506"/>
                    <a:pt x="376" y="4523"/>
                    <a:pt x="451" y="4523"/>
                  </a:cubicBezTo>
                  <a:cubicBezTo>
                    <a:pt x="526" y="4523"/>
                    <a:pt x="601" y="4506"/>
                    <a:pt x="667" y="4473"/>
                  </a:cubicBezTo>
                  <a:lnTo>
                    <a:pt x="701" y="4440"/>
                  </a:lnTo>
                  <a:lnTo>
                    <a:pt x="701" y="4973"/>
                  </a:lnTo>
                  <a:cubicBezTo>
                    <a:pt x="667" y="5073"/>
                    <a:pt x="734" y="5173"/>
                    <a:pt x="868" y="5240"/>
                  </a:cubicBezTo>
                  <a:lnTo>
                    <a:pt x="934" y="5240"/>
                  </a:lnTo>
                  <a:cubicBezTo>
                    <a:pt x="1034" y="5207"/>
                    <a:pt x="1134" y="5173"/>
                    <a:pt x="1168" y="5073"/>
                  </a:cubicBezTo>
                  <a:lnTo>
                    <a:pt x="2002" y="3706"/>
                  </a:lnTo>
                  <a:lnTo>
                    <a:pt x="3870" y="2605"/>
                  </a:lnTo>
                  <a:cubicBezTo>
                    <a:pt x="4170" y="2405"/>
                    <a:pt x="4337" y="2071"/>
                    <a:pt x="4337" y="1738"/>
                  </a:cubicBezTo>
                  <a:lnTo>
                    <a:pt x="4337" y="837"/>
                  </a:lnTo>
                  <a:cubicBezTo>
                    <a:pt x="4337" y="737"/>
                    <a:pt x="4270" y="670"/>
                    <a:pt x="4203" y="670"/>
                  </a:cubicBezTo>
                  <a:cubicBezTo>
                    <a:pt x="4103" y="670"/>
                    <a:pt x="4036" y="737"/>
                    <a:pt x="4036" y="837"/>
                  </a:cubicBezTo>
                  <a:lnTo>
                    <a:pt x="4036" y="1738"/>
                  </a:lnTo>
                  <a:cubicBezTo>
                    <a:pt x="4036" y="1971"/>
                    <a:pt x="3903" y="2205"/>
                    <a:pt x="3703" y="2371"/>
                  </a:cubicBezTo>
                  <a:lnTo>
                    <a:pt x="1835" y="3439"/>
                  </a:lnTo>
                  <a:cubicBezTo>
                    <a:pt x="1802" y="3472"/>
                    <a:pt x="1802" y="3472"/>
                    <a:pt x="1768" y="3506"/>
                  </a:cubicBezTo>
                  <a:lnTo>
                    <a:pt x="1001" y="4806"/>
                  </a:lnTo>
                  <a:lnTo>
                    <a:pt x="1001" y="4206"/>
                  </a:lnTo>
                  <a:cubicBezTo>
                    <a:pt x="977" y="4108"/>
                    <a:pt x="916" y="4046"/>
                    <a:pt x="847" y="4046"/>
                  </a:cubicBezTo>
                  <a:cubicBezTo>
                    <a:pt x="821" y="4046"/>
                    <a:pt x="794" y="4055"/>
                    <a:pt x="767" y="4073"/>
                  </a:cubicBezTo>
                  <a:lnTo>
                    <a:pt x="501" y="4206"/>
                  </a:lnTo>
                  <a:cubicBezTo>
                    <a:pt x="478" y="4206"/>
                    <a:pt x="441" y="4221"/>
                    <a:pt x="419" y="4221"/>
                  </a:cubicBezTo>
                  <a:cubicBezTo>
                    <a:pt x="408" y="4221"/>
                    <a:pt x="401" y="4217"/>
                    <a:pt x="401" y="4206"/>
                  </a:cubicBezTo>
                  <a:cubicBezTo>
                    <a:pt x="367" y="4206"/>
                    <a:pt x="334" y="4139"/>
                    <a:pt x="334" y="4039"/>
                  </a:cubicBezTo>
                  <a:lnTo>
                    <a:pt x="334" y="1271"/>
                  </a:lnTo>
                  <a:cubicBezTo>
                    <a:pt x="334" y="1004"/>
                    <a:pt x="434" y="770"/>
                    <a:pt x="634" y="637"/>
                  </a:cubicBezTo>
                  <a:lnTo>
                    <a:pt x="1234" y="303"/>
                  </a:lnTo>
                  <a:cubicBezTo>
                    <a:pt x="1335" y="237"/>
                    <a:pt x="1335" y="136"/>
                    <a:pt x="1301" y="70"/>
                  </a:cubicBezTo>
                  <a:cubicBezTo>
                    <a:pt x="1281" y="28"/>
                    <a:pt x="1234" y="0"/>
                    <a:pt x="118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p:nvPr/>
          </p:nvSpPr>
          <p:spPr>
            <a:xfrm>
              <a:off x="4319925" y="1167775"/>
              <a:ext cx="128450" cy="84225"/>
            </a:xfrm>
            <a:custGeom>
              <a:rect b="b" l="l" r="r" t="t"/>
              <a:pathLst>
                <a:path extrusionOk="0" h="3369" w="5138">
                  <a:moveTo>
                    <a:pt x="5005" y="1"/>
                  </a:moveTo>
                  <a:cubicBezTo>
                    <a:pt x="4975" y="1"/>
                    <a:pt x="4941" y="13"/>
                    <a:pt x="4904" y="41"/>
                  </a:cubicBezTo>
                  <a:lnTo>
                    <a:pt x="234" y="2709"/>
                  </a:lnTo>
                  <a:cubicBezTo>
                    <a:pt x="100" y="2809"/>
                    <a:pt x="0" y="2976"/>
                    <a:pt x="0" y="3176"/>
                  </a:cubicBezTo>
                  <a:cubicBezTo>
                    <a:pt x="0" y="3300"/>
                    <a:pt x="55" y="3369"/>
                    <a:pt x="138" y="3369"/>
                  </a:cubicBezTo>
                  <a:cubicBezTo>
                    <a:pt x="167" y="3369"/>
                    <a:pt x="199" y="3360"/>
                    <a:pt x="234" y="3343"/>
                  </a:cubicBezTo>
                  <a:lnTo>
                    <a:pt x="4904" y="674"/>
                  </a:lnTo>
                  <a:cubicBezTo>
                    <a:pt x="5037" y="574"/>
                    <a:pt x="5137" y="374"/>
                    <a:pt x="5137" y="207"/>
                  </a:cubicBezTo>
                  <a:cubicBezTo>
                    <a:pt x="5137" y="87"/>
                    <a:pt x="5085" y="1"/>
                    <a:pt x="50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a:off x="4319925" y="1217350"/>
              <a:ext cx="128450" cy="84700"/>
            </a:xfrm>
            <a:custGeom>
              <a:rect b="b" l="l" r="r" t="t"/>
              <a:pathLst>
                <a:path extrusionOk="0" h="3388" w="5138">
                  <a:moveTo>
                    <a:pt x="4997" y="1"/>
                  </a:moveTo>
                  <a:cubicBezTo>
                    <a:pt x="4969" y="1"/>
                    <a:pt x="4937" y="9"/>
                    <a:pt x="4904" y="26"/>
                  </a:cubicBezTo>
                  <a:lnTo>
                    <a:pt x="234" y="2728"/>
                  </a:lnTo>
                  <a:cubicBezTo>
                    <a:pt x="100" y="2828"/>
                    <a:pt x="0" y="2995"/>
                    <a:pt x="0" y="3195"/>
                  </a:cubicBezTo>
                  <a:cubicBezTo>
                    <a:pt x="0" y="3318"/>
                    <a:pt x="55" y="3387"/>
                    <a:pt x="138" y="3387"/>
                  </a:cubicBezTo>
                  <a:cubicBezTo>
                    <a:pt x="167" y="3387"/>
                    <a:pt x="199" y="3379"/>
                    <a:pt x="234" y="3361"/>
                  </a:cubicBezTo>
                  <a:lnTo>
                    <a:pt x="4904" y="693"/>
                  </a:lnTo>
                  <a:cubicBezTo>
                    <a:pt x="5071" y="559"/>
                    <a:pt x="5137" y="393"/>
                    <a:pt x="5137" y="226"/>
                  </a:cubicBezTo>
                  <a:cubicBezTo>
                    <a:pt x="5137" y="76"/>
                    <a:pt x="5081" y="1"/>
                    <a:pt x="499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a:off x="4443350" y="1064800"/>
              <a:ext cx="55050" cy="79550"/>
            </a:xfrm>
            <a:custGeom>
              <a:rect b="b" l="l" r="r" t="t"/>
              <a:pathLst>
                <a:path extrusionOk="0" h="3182" w="2202">
                  <a:moveTo>
                    <a:pt x="1526" y="0"/>
                  </a:moveTo>
                  <a:cubicBezTo>
                    <a:pt x="1395" y="0"/>
                    <a:pt x="1251" y="40"/>
                    <a:pt x="1101" y="123"/>
                  </a:cubicBezTo>
                  <a:cubicBezTo>
                    <a:pt x="434" y="624"/>
                    <a:pt x="0" y="1391"/>
                    <a:pt x="0" y="2225"/>
                  </a:cubicBezTo>
                  <a:cubicBezTo>
                    <a:pt x="0" y="2825"/>
                    <a:pt x="282" y="3182"/>
                    <a:pt x="676" y="3182"/>
                  </a:cubicBezTo>
                  <a:cubicBezTo>
                    <a:pt x="807" y="3182"/>
                    <a:pt x="951" y="3142"/>
                    <a:pt x="1101" y="3059"/>
                  </a:cubicBezTo>
                  <a:cubicBezTo>
                    <a:pt x="1768" y="2559"/>
                    <a:pt x="2168" y="1791"/>
                    <a:pt x="2202" y="957"/>
                  </a:cubicBezTo>
                  <a:cubicBezTo>
                    <a:pt x="2202" y="357"/>
                    <a:pt x="1920" y="0"/>
                    <a:pt x="15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p:nvPr/>
          </p:nvSpPr>
          <p:spPr>
            <a:xfrm>
              <a:off x="4635975" y="979300"/>
              <a:ext cx="82600" cy="111950"/>
            </a:xfrm>
            <a:custGeom>
              <a:rect b="b" l="l" r="r" t="t"/>
              <a:pathLst>
                <a:path extrusionOk="0" h="4478" w="3304">
                  <a:moveTo>
                    <a:pt x="2236" y="308"/>
                  </a:moveTo>
                  <a:cubicBezTo>
                    <a:pt x="2336" y="308"/>
                    <a:pt x="2436" y="341"/>
                    <a:pt x="2503" y="374"/>
                  </a:cubicBezTo>
                  <a:cubicBezTo>
                    <a:pt x="2803" y="641"/>
                    <a:pt x="2970" y="1008"/>
                    <a:pt x="2936" y="1409"/>
                  </a:cubicBezTo>
                  <a:cubicBezTo>
                    <a:pt x="2903" y="2443"/>
                    <a:pt x="2402" y="3410"/>
                    <a:pt x="1569" y="4010"/>
                  </a:cubicBezTo>
                  <a:cubicBezTo>
                    <a:pt x="1423" y="4115"/>
                    <a:pt x="1251" y="4167"/>
                    <a:pt x="1077" y="4167"/>
                  </a:cubicBezTo>
                  <a:cubicBezTo>
                    <a:pt x="973" y="4167"/>
                    <a:pt x="868" y="4148"/>
                    <a:pt x="768" y="4110"/>
                  </a:cubicBezTo>
                  <a:cubicBezTo>
                    <a:pt x="468" y="3844"/>
                    <a:pt x="301" y="3477"/>
                    <a:pt x="368" y="3076"/>
                  </a:cubicBezTo>
                  <a:cubicBezTo>
                    <a:pt x="368" y="2042"/>
                    <a:pt x="868" y="1075"/>
                    <a:pt x="1735" y="441"/>
                  </a:cubicBezTo>
                  <a:cubicBezTo>
                    <a:pt x="1869" y="374"/>
                    <a:pt x="2036" y="308"/>
                    <a:pt x="2236" y="308"/>
                  </a:cubicBezTo>
                  <a:close/>
                  <a:moveTo>
                    <a:pt x="2183" y="1"/>
                  </a:moveTo>
                  <a:cubicBezTo>
                    <a:pt x="1969" y="1"/>
                    <a:pt x="1758" y="61"/>
                    <a:pt x="1569" y="174"/>
                  </a:cubicBezTo>
                  <a:cubicBezTo>
                    <a:pt x="635" y="841"/>
                    <a:pt x="67" y="1909"/>
                    <a:pt x="67" y="3076"/>
                  </a:cubicBezTo>
                  <a:cubicBezTo>
                    <a:pt x="1" y="3577"/>
                    <a:pt x="234" y="4044"/>
                    <a:pt x="635" y="4344"/>
                  </a:cubicBezTo>
                  <a:cubicBezTo>
                    <a:pt x="768" y="4444"/>
                    <a:pt x="935" y="4477"/>
                    <a:pt x="1068" y="4477"/>
                  </a:cubicBezTo>
                  <a:cubicBezTo>
                    <a:pt x="1302" y="4477"/>
                    <a:pt x="1535" y="4411"/>
                    <a:pt x="1735" y="4277"/>
                  </a:cubicBezTo>
                  <a:cubicBezTo>
                    <a:pt x="2569" y="3810"/>
                    <a:pt x="3236" y="2509"/>
                    <a:pt x="3236" y="1409"/>
                  </a:cubicBezTo>
                  <a:cubicBezTo>
                    <a:pt x="3303" y="908"/>
                    <a:pt x="3070" y="408"/>
                    <a:pt x="2669" y="108"/>
                  </a:cubicBezTo>
                  <a:cubicBezTo>
                    <a:pt x="2511" y="36"/>
                    <a:pt x="2346" y="1"/>
                    <a:pt x="21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3"/>
            <p:cNvSpPr/>
            <p:nvPr/>
          </p:nvSpPr>
          <p:spPr>
            <a:xfrm>
              <a:off x="4601800" y="1079275"/>
              <a:ext cx="145950" cy="174600"/>
            </a:xfrm>
            <a:custGeom>
              <a:rect b="b" l="l" r="r" t="t"/>
              <a:pathLst>
                <a:path extrusionOk="0" h="6984" w="5838">
                  <a:moveTo>
                    <a:pt x="4470" y="278"/>
                  </a:moveTo>
                  <a:cubicBezTo>
                    <a:pt x="4570" y="278"/>
                    <a:pt x="4670" y="278"/>
                    <a:pt x="4770" y="345"/>
                  </a:cubicBezTo>
                  <a:cubicBezTo>
                    <a:pt x="5070" y="512"/>
                    <a:pt x="5271" y="812"/>
                    <a:pt x="5304" y="1179"/>
                  </a:cubicBezTo>
                  <a:lnTo>
                    <a:pt x="5537" y="3447"/>
                  </a:lnTo>
                  <a:lnTo>
                    <a:pt x="334" y="6549"/>
                  </a:lnTo>
                  <a:lnTo>
                    <a:pt x="567" y="4114"/>
                  </a:lnTo>
                  <a:cubicBezTo>
                    <a:pt x="734" y="3014"/>
                    <a:pt x="1434" y="1879"/>
                    <a:pt x="2202" y="1446"/>
                  </a:cubicBezTo>
                  <a:lnTo>
                    <a:pt x="3870" y="478"/>
                  </a:lnTo>
                  <a:cubicBezTo>
                    <a:pt x="4036" y="378"/>
                    <a:pt x="4236" y="312"/>
                    <a:pt x="4470" y="312"/>
                  </a:cubicBezTo>
                  <a:lnTo>
                    <a:pt x="4470" y="278"/>
                  </a:lnTo>
                  <a:close/>
                  <a:moveTo>
                    <a:pt x="4432" y="0"/>
                  </a:moveTo>
                  <a:cubicBezTo>
                    <a:pt x="4179" y="0"/>
                    <a:pt x="3928" y="68"/>
                    <a:pt x="3703" y="212"/>
                  </a:cubicBezTo>
                  <a:lnTo>
                    <a:pt x="2035" y="1179"/>
                  </a:lnTo>
                  <a:cubicBezTo>
                    <a:pt x="1201" y="1679"/>
                    <a:pt x="467" y="2847"/>
                    <a:pt x="267" y="4081"/>
                  </a:cubicBezTo>
                  <a:lnTo>
                    <a:pt x="0" y="6816"/>
                  </a:lnTo>
                  <a:cubicBezTo>
                    <a:pt x="0" y="6883"/>
                    <a:pt x="33" y="6950"/>
                    <a:pt x="100" y="6983"/>
                  </a:cubicBezTo>
                  <a:lnTo>
                    <a:pt x="234" y="6983"/>
                  </a:lnTo>
                  <a:lnTo>
                    <a:pt x="5771" y="3647"/>
                  </a:lnTo>
                  <a:cubicBezTo>
                    <a:pt x="5838" y="3614"/>
                    <a:pt x="5838" y="3547"/>
                    <a:pt x="5838" y="3481"/>
                  </a:cubicBezTo>
                  <a:lnTo>
                    <a:pt x="5637" y="1146"/>
                  </a:lnTo>
                  <a:cubicBezTo>
                    <a:pt x="5571" y="679"/>
                    <a:pt x="5304" y="312"/>
                    <a:pt x="4904" y="78"/>
                  </a:cubicBezTo>
                  <a:cubicBezTo>
                    <a:pt x="4749" y="27"/>
                    <a:pt x="4590" y="0"/>
                    <a:pt x="443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a:off x="4863650" y="818525"/>
              <a:ext cx="172650" cy="241875"/>
            </a:xfrm>
            <a:custGeom>
              <a:rect b="b" l="l" r="r" t="t"/>
              <a:pathLst>
                <a:path extrusionOk="0" h="9675" w="6906">
                  <a:moveTo>
                    <a:pt x="4036" y="2936"/>
                  </a:moveTo>
                  <a:cubicBezTo>
                    <a:pt x="4137" y="2936"/>
                    <a:pt x="4237" y="2969"/>
                    <a:pt x="4303" y="3003"/>
                  </a:cubicBezTo>
                  <a:cubicBezTo>
                    <a:pt x="4604" y="3236"/>
                    <a:pt x="4770" y="3637"/>
                    <a:pt x="4737" y="4037"/>
                  </a:cubicBezTo>
                  <a:cubicBezTo>
                    <a:pt x="4704" y="5038"/>
                    <a:pt x="4203" y="6005"/>
                    <a:pt x="3369" y="6605"/>
                  </a:cubicBezTo>
                  <a:cubicBezTo>
                    <a:pt x="3244" y="6710"/>
                    <a:pt x="3080" y="6762"/>
                    <a:pt x="2909" y="6762"/>
                  </a:cubicBezTo>
                  <a:cubicBezTo>
                    <a:pt x="2807" y="6762"/>
                    <a:pt x="2702" y="6743"/>
                    <a:pt x="2602" y="6705"/>
                  </a:cubicBezTo>
                  <a:cubicBezTo>
                    <a:pt x="2302" y="6439"/>
                    <a:pt x="2135" y="6072"/>
                    <a:pt x="2202" y="5671"/>
                  </a:cubicBezTo>
                  <a:cubicBezTo>
                    <a:pt x="2202" y="4637"/>
                    <a:pt x="2702" y="3670"/>
                    <a:pt x="3536" y="3069"/>
                  </a:cubicBezTo>
                  <a:cubicBezTo>
                    <a:pt x="3670" y="2969"/>
                    <a:pt x="3836" y="2936"/>
                    <a:pt x="4036" y="2936"/>
                  </a:cubicBezTo>
                  <a:close/>
                  <a:moveTo>
                    <a:pt x="3984" y="2629"/>
                  </a:moveTo>
                  <a:cubicBezTo>
                    <a:pt x="3770" y="2629"/>
                    <a:pt x="3559" y="2689"/>
                    <a:pt x="3369" y="2803"/>
                  </a:cubicBezTo>
                  <a:cubicBezTo>
                    <a:pt x="2469" y="3470"/>
                    <a:pt x="1902" y="4537"/>
                    <a:pt x="1868" y="5671"/>
                  </a:cubicBezTo>
                  <a:cubicBezTo>
                    <a:pt x="1835" y="6172"/>
                    <a:pt x="2035" y="6672"/>
                    <a:pt x="2469" y="6939"/>
                  </a:cubicBezTo>
                  <a:cubicBezTo>
                    <a:pt x="2602" y="7039"/>
                    <a:pt x="2736" y="7072"/>
                    <a:pt x="2902" y="7072"/>
                  </a:cubicBezTo>
                  <a:cubicBezTo>
                    <a:pt x="3136" y="7072"/>
                    <a:pt x="3336" y="7006"/>
                    <a:pt x="3536" y="6872"/>
                  </a:cubicBezTo>
                  <a:cubicBezTo>
                    <a:pt x="4470" y="6205"/>
                    <a:pt x="5004" y="5171"/>
                    <a:pt x="5037" y="4037"/>
                  </a:cubicBezTo>
                  <a:cubicBezTo>
                    <a:pt x="5071" y="3536"/>
                    <a:pt x="4870" y="3036"/>
                    <a:pt x="4470" y="2736"/>
                  </a:cubicBezTo>
                  <a:cubicBezTo>
                    <a:pt x="4312" y="2664"/>
                    <a:pt x="4147" y="2629"/>
                    <a:pt x="3984" y="2629"/>
                  </a:cubicBezTo>
                  <a:close/>
                  <a:moveTo>
                    <a:pt x="5471" y="334"/>
                  </a:moveTo>
                  <a:lnTo>
                    <a:pt x="5971" y="701"/>
                  </a:lnTo>
                  <a:lnTo>
                    <a:pt x="5471" y="1835"/>
                  </a:lnTo>
                  <a:cubicBezTo>
                    <a:pt x="5404" y="1935"/>
                    <a:pt x="5404" y="2069"/>
                    <a:pt x="5471" y="2169"/>
                  </a:cubicBezTo>
                  <a:cubicBezTo>
                    <a:pt x="5538" y="2302"/>
                    <a:pt x="5571" y="2436"/>
                    <a:pt x="5638" y="2602"/>
                  </a:cubicBezTo>
                  <a:cubicBezTo>
                    <a:pt x="5638" y="2669"/>
                    <a:pt x="5704" y="2736"/>
                    <a:pt x="5771" y="2769"/>
                  </a:cubicBezTo>
                  <a:cubicBezTo>
                    <a:pt x="5804" y="2786"/>
                    <a:pt x="5838" y="2794"/>
                    <a:pt x="5871" y="2794"/>
                  </a:cubicBezTo>
                  <a:cubicBezTo>
                    <a:pt x="5904" y="2794"/>
                    <a:pt x="5938" y="2786"/>
                    <a:pt x="5971" y="2769"/>
                  </a:cubicBezTo>
                  <a:lnTo>
                    <a:pt x="6605" y="2502"/>
                  </a:lnTo>
                  <a:lnTo>
                    <a:pt x="6605" y="3503"/>
                  </a:lnTo>
                  <a:cubicBezTo>
                    <a:pt x="6572" y="3536"/>
                    <a:pt x="6572" y="3570"/>
                    <a:pt x="6572" y="3570"/>
                  </a:cubicBezTo>
                  <a:lnTo>
                    <a:pt x="5804" y="4137"/>
                  </a:lnTo>
                  <a:cubicBezTo>
                    <a:pt x="5704" y="4204"/>
                    <a:pt x="5638" y="4304"/>
                    <a:pt x="5638" y="4404"/>
                  </a:cubicBezTo>
                  <a:cubicBezTo>
                    <a:pt x="5571" y="4637"/>
                    <a:pt x="5504" y="4904"/>
                    <a:pt x="5437" y="5138"/>
                  </a:cubicBezTo>
                  <a:cubicBezTo>
                    <a:pt x="5404" y="5238"/>
                    <a:pt x="5437" y="5371"/>
                    <a:pt x="5504" y="5471"/>
                  </a:cubicBezTo>
                  <a:lnTo>
                    <a:pt x="5938" y="5972"/>
                  </a:lnTo>
                  <a:lnTo>
                    <a:pt x="5337" y="7106"/>
                  </a:lnTo>
                  <a:lnTo>
                    <a:pt x="4837" y="6872"/>
                  </a:lnTo>
                  <a:cubicBezTo>
                    <a:pt x="4790" y="6849"/>
                    <a:pt x="4743" y="6837"/>
                    <a:pt x="4698" y="6837"/>
                  </a:cubicBezTo>
                  <a:cubicBezTo>
                    <a:pt x="4617" y="6837"/>
                    <a:pt x="4547" y="6874"/>
                    <a:pt x="4503" y="6939"/>
                  </a:cubicBezTo>
                  <a:cubicBezTo>
                    <a:pt x="4337" y="7139"/>
                    <a:pt x="4203" y="7306"/>
                    <a:pt x="4036" y="7473"/>
                  </a:cubicBezTo>
                  <a:cubicBezTo>
                    <a:pt x="3970" y="7539"/>
                    <a:pt x="3903" y="7639"/>
                    <a:pt x="3903" y="7739"/>
                  </a:cubicBezTo>
                  <a:lnTo>
                    <a:pt x="3803" y="8840"/>
                  </a:lnTo>
                  <a:cubicBezTo>
                    <a:pt x="3803" y="8840"/>
                    <a:pt x="3803" y="8874"/>
                    <a:pt x="3803" y="8874"/>
                  </a:cubicBezTo>
                  <a:lnTo>
                    <a:pt x="3069" y="9307"/>
                  </a:lnTo>
                  <a:lnTo>
                    <a:pt x="3002" y="8473"/>
                  </a:lnTo>
                  <a:cubicBezTo>
                    <a:pt x="3002" y="8373"/>
                    <a:pt x="2936" y="8307"/>
                    <a:pt x="2902" y="8273"/>
                  </a:cubicBezTo>
                  <a:cubicBezTo>
                    <a:pt x="2855" y="8250"/>
                    <a:pt x="2808" y="8226"/>
                    <a:pt x="2761" y="8226"/>
                  </a:cubicBezTo>
                  <a:cubicBezTo>
                    <a:pt x="2741" y="8226"/>
                    <a:pt x="2722" y="8230"/>
                    <a:pt x="2702" y="8240"/>
                  </a:cubicBezTo>
                  <a:lnTo>
                    <a:pt x="2335" y="8240"/>
                  </a:lnTo>
                  <a:cubicBezTo>
                    <a:pt x="2312" y="8234"/>
                    <a:pt x="2289" y="8231"/>
                    <a:pt x="2268" y="8231"/>
                  </a:cubicBezTo>
                  <a:cubicBezTo>
                    <a:pt x="2167" y="8231"/>
                    <a:pt x="2090" y="8291"/>
                    <a:pt x="2035" y="8373"/>
                  </a:cubicBezTo>
                  <a:lnTo>
                    <a:pt x="1435" y="9341"/>
                  </a:lnTo>
                  <a:lnTo>
                    <a:pt x="934" y="8974"/>
                  </a:lnTo>
                  <a:lnTo>
                    <a:pt x="1435" y="7873"/>
                  </a:lnTo>
                  <a:cubicBezTo>
                    <a:pt x="1501" y="7739"/>
                    <a:pt x="1501" y="7639"/>
                    <a:pt x="1435" y="7539"/>
                  </a:cubicBezTo>
                  <a:cubicBezTo>
                    <a:pt x="1368" y="7406"/>
                    <a:pt x="1301" y="7239"/>
                    <a:pt x="1268" y="7106"/>
                  </a:cubicBezTo>
                  <a:cubicBezTo>
                    <a:pt x="1268" y="7039"/>
                    <a:pt x="1201" y="6972"/>
                    <a:pt x="1134" y="6939"/>
                  </a:cubicBezTo>
                  <a:cubicBezTo>
                    <a:pt x="1101" y="6906"/>
                    <a:pt x="1068" y="6906"/>
                    <a:pt x="1034" y="6906"/>
                  </a:cubicBezTo>
                  <a:cubicBezTo>
                    <a:pt x="1001" y="6906"/>
                    <a:pt x="1001" y="6939"/>
                    <a:pt x="968" y="6939"/>
                  </a:cubicBezTo>
                  <a:lnTo>
                    <a:pt x="334" y="7239"/>
                  </a:lnTo>
                  <a:lnTo>
                    <a:pt x="334" y="6172"/>
                  </a:lnTo>
                  <a:cubicBezTo>
                    <a:pt x="334" y="6172"/>
                    <a:pt x="334" y="6138"/>
                    <a:pt x="334" y="6105"/>
                  </a:cubicBezTo>
                  <a:lnTo>
                    <a:pt x="1101" y="5571"/>
                  </a:lnTo>
                  <a:cubicBezTo>
                    <a:pt x="1201" y="5505"/>
                    <a:pt x="1268" y="5404"/>
                    <a:pt x="1268" y="5304"/>
                  </a:cubicBezTo>
                  <a:cubicBezTo>
                    <a:pt x="1335" y="5038"/>
                    <a:pt x="1401" y="4804"/>
                    <a:pt x="1468" y="4571"/>
                  </a:cubicBezTo>
                  <a:cubicBezTo>
                    <a:pt x="1501" y="4437"/>
                    <a:pt x="1468" y="4304"/>
                    <a:pt x="1401" y="4237"/>
                  </a:cubicBezTo>
                  <a:lnTo>
                    <a:pt x="968" y="3737"/>
                  </a:lnTo>
                  <a:lnTo>
                    <a:pt x="1568" y="2602"/>
                  </a:lnTo>
                  <a:lnTo>
                    <a:pt x="2068" y="2836"/>
                  </a:lnTo>
                  <a:cubicBezTo>
                    <a:pt x="2113" y="2858"/>
                    <a:pt x="2157" y="2869"/>
                    <a:pt x="2201" y="2869"/>
                  </a:cubicBezTo>
                  <a:cubicBezTo>
                    <a:pt x="2287" y="2869"/>
                    <a:pt x="2369" y="2825"/>
                    <a:pt x="2435" y="2736"/>
                  </a:cubicBezTo>
                  <a:cubicBezTo>
                    <a:pt x="2569" y="2569"/>
                    <a:pt x="2702" y="2402"/>
                    <a:pt x="2869" y="2236"/>
                  </a:cubicBezTo>
                  <a:cubicBezTo>
                    <a:pt x="2936" y="2169"/>
                    <a:pt x="3002" y="2069"/>
                    <a:pt x="3002" y="1935"/>
                  </a:cubicBezTo>
                  <a:lnTo>
                    <a:pt x="3102" y="868"/>
                  </a:lnTo>
                  <a:cubicBezTo>
                    <a:pt x="3102" y="868"/>
                    <a:pt x="3102" y="835"/>
                    <a:pt x="3102" y="801"/>
                  </a:cubicBezTo>
                  <a:lnTo>
                    <a:pt x="3836" y="401"/>
                  </a:lnTo>
                  <a:lnTo>
                    <a:pt x="3903" y="1235"/>
                  </a:lnTo>
                  <a:cubicBezTo>
                    <a:pt x="3903" y="1302"/>
                    <a:pt x="3970" y="1368"/>
                    <a:pt x="4003" y="1435"/>
                  </a:cubicBezTo>
                  <a:cubicBezTo>
                    <a:pt x="4050" y="1459"/>
                    <a:pt x="4097" y="1482"/>
                    <a:pt x="4145" y="1482"/>
                  </a:cubicBezTo>
                  <a:cubicBezTo>
                    <a:pt x="4164" y="1482"/>
                    <a:pt x="4184" y="1478"/>
                    <a:pt x="4203" y="1468"/>
                  </a:cubicBezTo>
                  <a:lnTo>
                    <a:pt x="4570" y="1468"/>
                  </a:lnTo>
                  <a:cubicBezTo>
                    <a:pt x="4670" y="1468"/>
                    <a:pt x="4804" y="1435"/>
                    <a:pt x="4870" y="1335"/>
                  </a:cubicBezTo>
                  <a:lnTo>
                    <a:pt x="5471" y="334"/>
                  </a:lnTo>
                  <a:close/>
                  <a:moveTo>
                    <a:pt x="5437" y="1"/>
                  </a:moveTo>
                  <a:cubicBezTo>
                    <a:pt x="5337" y="34"/>
                    <a:pt x="5304" y="67"/>
                    <a:pt x="5271" y="134"/>
                  </a:cubicBezTo>
                  <a:lnTo>
                    <a:pt x="4637" y="1168"/>
                  </a:lnTo>
                  <a:lnTo>
                    <a:pt x="4237" y="1168"/>
                  </a:lnTo>
                  <a:lnTo>
                    <a:pt x="4170" y="267"/>
                  </a:lnTo>
                  <a:cubicBezTo>
                    <a:pt x="4170" y="201"/>
                    <a:pt x="4103" y="101"/>
                    <a:pt x="4036" y="67"/>
                  </a:cubicBezTo>
                  <a:cubicBezTo>
                    <a:pt x="4003" y="51"/>
                    <a:pt x="3970" y="42"/>
                    <a:pt x="3936" y="42"/>
                  </a:cubicBezTo>
                  <a:cubicBezTo>
                    <a:pt x="3903" y="42"/>
                    <a:pt x="3870" y="51"/>
                    <a:pt x="3836" y="67"/>
                  </a:cubicBezTo>
                  <a:lnTo>
                    <a:pt x="3002" y="568"/>
                  </a:lnTo>
                  <a:cubicBezTo>
                    <a:pt x="2902" y="634"/>
                    <a:pt x="2836" y="734"/>
                    <a:pt x="2836" y="868"/>
                  </a:cubicBezTo>
                  <a:lnTo>
                    <a:pt x="2736" y="1935"/>
                  </a:lnTo>
                  <a:cubicBezTo>
                    <a:pt x="2736" y="1969"/>
                    <a:pt x="2702" y="2002"/>
                    <a:pt x="2702" y="2035"/>
                  </a:cubicBezTo>
                  <a:cubicBezTo>
                    <a:pt x="2535" y="2202"/>
                    <a:pt x="2369" y="2369"/>
                    <a:pt x="2235" y="2569"/>
                  </a:cubicBezTo>
                  <a:lnTo>
                    <a:pt x="1701" y="2302"/>
                  </a:lnTo>
                  <a:cubicBezTo>
                    <a:pt x="1666" y="2284"/>
                    <a:pt x="1628" y="2276"/>
                    <a:pt x="1590" y="2276"/>
                  </a:cubicBezTo>
                  <a:cubicBezTo>
                    <a:pt x="1486" y="2276"/>
                    <a:pt x="1383" y="2338"/>
                    <a:pt x="1335" y="2436"/>
                  </a:cubicBezTo>
                  <a:lnTo>
                    <a:pt x="734" y="3603"/>
                  </a:lnTo>
                  <a:cubicBezTo>
                    <a:pt x="667" y="3737"/>
                    <a:pt x="667" y="3870"/>
                    <a:pt x="767" y="3970"/>
                  </a:cubicBezTo>
                  <a:lnTo>
                    <a:pt x="1201" y="4437"/>
                  </a:lnTo>
                  <a:cubicBezTo>
                    <a:pt x="1201" y="4437"/>
                    <a:pt x="1201" y="4470"/>
                    <a:pt x="1201" y="4470"/>
                  </a:cubicBezTo>
                  <a:cubicBezTo>
                    <a:pt x="1101" y="4737"/>
                    <a:pt x="1034" y="4971"/>
                    <a:pt x="1001" y="5238"/>
                  </a:cubicBezTo>
                  <a:cubicBezTo>
                    <a:pt x="968" y="5271"/>
                    <a:pt x="968" y="5304"/>
                    <a:pt x="934" y="5338"/>
                  </a:cubicBezTo>
                  <a:lnTo>
                    <a:pt x="167" y="5871"/>
                  </a:lnTo>
                  <a:cubicBezTo>
                    <a:pt x="67" y="5972"/>
                    <a:pt x="34" y="6072"/>
                    <a:pt x="34" y="6205"/>
                  </a:cubicBezTo>
                  <a:lnTo>
                    <a:pt x="34" y="7306"/>
                  </a:lnTo>
                  <a:cubicBezTo>
                    <a:pt x="0" y="7406"/>
                    <a:pt x="67" y="7473"/>
                    <a:pt x="134" y="7539"/>
                  </a:cubicBezTo>
                  <a:cubicBezTo>
                    <a:pt x="167" y="7556"/>
                    <a:pt x="200" y="7564"/>
                    <a:pt x="234" y="7564"/>
                  </a:cubicBezTo>
                  <a:cubicBezTo>
                    <a:pt x="267" y="7564"/>
                    <a:pt x="300" y="7556"/>
                    <a:pt x="334" y="7539"/>
                  </a:cubicBezTo>
                  <a:lnTo>
                    <a:pt x="1001" y="7239"/>
                  </a:lnTo>
                  <a:cubicBezTo>
                    <a:pt x="1068" y="7373"/>
                    <a:pt x="1101" y="7506"/>
                    <a:pt x="1168" y="7639"/>
                  </a:cubicBezTo>
                  <a:cubicBezTo>
                    <a:pt x="1168" y="7673"/>
                    <a:pt x="1168" y="7706"/>
                    <a:pt x="1168" y="7739"/>
                  </a:cubicBezTo>
                  <a:lnTo>
                    <a:pt x="667" y="8840"/>
                  </a:lnTo>
                  <a:cubicBezTo>
                    <a:pt x="634" y="8974"/>
                    <a:pt x="667" y="9107"/>
                    <a:pt x="767" y="9207"/>
                  </a:cubicBezTo>
                  <a:lnTo>
                    <a:pt x="1301" y="9641"/>
                  </a:lnTo>
                  <a:cubicBezTo>
                    <a:pt x="1368" y="9674"/>
                    <a:pt x="1401" y="9674"/>
                    <a:pt x="1468" y="9674"/>
                  </a:cubicBezTo>
                  <a:lnTo>
                    <a:pt x="1501" y="9641"/>
                  </a:lnTo>
                  <a:cubicBezTo>
                    <a:pt x="1568" y="9641"/>
                    <a:pt x="1635" y="9574"/>
                    <a:pt x="1668" y="9541"/>
                  </a:cubicBezTo>
                  <a:lnTo>
                    <a:pt x="2302" y="8507"/>
                  </a:lnTo>
                  <a:lnTo>
                    <a:pt x="2702" y="8507"/>
                  </a:lnTo>
                  <a:lnTo>
                    <a:pt x="2769" y="9407"/>
                  </a:lnTo>
                  <a:cubicBezTo>
                    <a:pt x="2769" y="9474"/>
                    <a:pt x="2836" y="9574"/>
                    <a:pt x="2902" y="9607"/>
                  </a:cubicBezTo>
                  <a:cubicBezTo>
                    <a:pt x="2936" y="9624"/>
                    <a:pt x="2969" y="9633"/>
                    <a:pt x="3002" y="9633"/>
                  </a:cubicBezTo>
                  <a:cubicBezTo>
                    <a:pt x="3036" y="9633"/>
                    <a:pt x="3069" y="9624"/>
                    <a:pt x="3102" y="9607"/>
                  </a:cubicBezTo>
                  <a:lnTo>
                    <a:pt x="3936" y="9107"/>
                  </a:lnTo>
                  <a:cubicBezTo>
                    <a:pt x="4036" y="9040"/>
                    <a:pt x="4103" y="8940"/>
                    <a:pt x="4103" y="8807"/>
                  </a:cubicBezTo>
                  <a:lnTo>
                    <a:pt x="4203" y="7739"/>
                  </a:lnTo>
                  <a:cubicBezTo>
                    <a:pt x="4203" y="7706"/>
                    <a:pt x="4203" y="7673"/>
                    <a:pt x="4237" y="7639"/>
                  </a:cubicBezTo>
                  <a:cubicBezTo>
                    <a:pt x="4403" y="7473"/>
                    <a:pt x="4570" y="7306"/>
                    <a:pt x="4704" y="7106"/>
                  </a:cubicBezTo>
                  <a:lnTo>
                    <a:pt x="5237" y="7373"/>
                  </a:lnTo>
                  <a:cubicBezTo>
                    <a:pt x="5273" y="7390"/>
                    <a:pt x="5311" y="7399"/>
                    <a:pt x="5349" y="7399"/>
                  </a:cubicBezTo>
                  <a:cubicBezTo>
                    <a:pt x="5453" y="7399"/>
                    <a:pt x="5555" y="7337"/>
                    <a:pt x="5604" y="7239"/>
                  </a:cubicBezTo>
                  <a:lnTo>
                    <a:pt x="6205" y="6072"/>
                  </a:lnTo>
                  <a:cubicBezTo>
                    <a:pt x="6271" y="5938"/>
                    <a:pt x="6271" y="5805"/>
                    <a:pt x="6171" y="5705"/>
                  </a:cubicBezTo>
                  <a:lnTo>
                    <a:pt x="5738" y="5238"/>
                  </a:lnTo>
                  <a:cubicBezTo>
                    <a:pt x="5738" y="5238"/>
                    <a:pt x="5738" y="5204"/>
                    <a:pt x="5738" y="5204"/>
                  </a:cubicBezTo>
                  <a:cubicBezTo>
                    <a:pt x="5838" y="4937"/>
                    <a:pt x="5904" y="4704"/>
                    <a:pt x="5938" y="4437"/>
                  </a:cubicBezTo>
                  <a:cubicBezTo>
                    <a:pt x="5971" y="4404"/>
                    <a:pt x="5971" y="4370"/>
                    <a:pt x="6005" y="4370"/>
                  </a:cubicBezTo>
                  <a:lnTo>
                    <a:pt x="6772" y="3803"/>
                  </a:lnTo>
                  <a:cubicBezTo>
                    <a:pt x="6872" y="3703"/>
                    <a:pt x="6905" y="3603"/>
                    <a:pt x="6905" y="3503"/>
                  </a:cubicBezTo>
                  <a:lnTo>
                    <a:pt x="6905" y="2369"/>
                  </a:lnTo>
                  <a:cubicBezTo>
                    <a:pt x="6905" y="2269"/>
                    <a:pt x="6872" y="2202"/>
                    <a:pt x="6805" y="2169"/>
                  </a:cubicBezTo>
                  <a:cubicBezTo>
                    <a:pt x="6772" y="2152"/>
                    <a:pt x="6738" y="2144"/>
                    <a:pt x="6705" y="2144"/>
                  </a:cubicBezTo>
                  <a:cubicBezTo>
                    <a:pt x="6672" y="2144"/>
                    <a:pt x="6638" y="2152"/>
                    <a:pt x="6605" y="2169"/>
                  </a:cubicBezTo>
                  <a:lnTo>
                    <a:pt x="5938" y="2469"/>
                  </a:lnTo>
                  <a:cubicBezTo>
                    <a:pt x="5871" y="2302"/>
                    <a:pt x="5838" y="2169"/>
                    <a:pt x="5771" y="2035"/>
                  </a:cubicBezTo>
                  <a:cubicBezTo>
                    <a:pt x="5738" y="2002"/>
                    <a:pt x="5738" y="1969"/>
                    <a:pt x="5771" y="1969"/>
                  </a:cubicBezTo>
                  <a:lnTo>
                    <a:pt x="6271" y="835"/>
                  </a:lnTo>
                  <a:cubicBezTo>
                    <a:pt x="6305" y="701"/>
                    <a:pt x="6271" y="568"/>
                    <a:pt x="6171" y="468"/>
                  </a:cubicBezTo>
                  <a:lnTo>
                    <a:pt x="5638" y="67"/>
                  </a:lnTo>
                  <a:cubicBezTo>
                    <a:pt x="5571" y="34"/>
                    <a:pt x="5504" y="1"/>
                    <a:pt x="543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p:nvPr/>
          </p:nvSpPr>
          <p:spPr>
            <a:xfrm>
              <a:off x="5135500" y="677375"/>
              <a:ext cx="123450" cy="176200"/>
            </a:xfrm>
            <a:custGeom>
              <a:rect b="b" l="l" r="r" t="t"/>
              <a:pathLst>
                <a:path extrusionOk="0" h="7048" w="4938">
                  <a:moveTo>
                    <a:pt x="3370" y="276"/>
                  </a:moveTo>
                  <a:cubicBezTo>
                    <a:pt x="3570" y="276"/>
                    <a:pt x="3737" y="343"/>
                    <a:pt x="3903" y="410"/>
                  </a:cubicBezTo>
                  <a:cubicBezTo>
                    <a:pt x="4370" y="676"/>
                    <a:pt x="4637" y="1344"/>
                    <a:pt x="4637" y="2177"/>
                  </a:cubicBezTo>
                  <a:cubicBezTo>
                    <a:pt x="4637" y="3845"/>
                    <a:pt x="3637" y="5780"/>
                    <a:pt x="2402" y="6481"/>
                  </a:cubicBezTo>
                  <a:cubicBezTo>
                    <a:pt x="2149" y="6656"/>
                    <a:pt x="1873" y="6740"/>
                    <a:pt x="1595" y="6740"/>
                  </a:cubicBezTo>
                  <a:cubicBezTo>
                    <a:pt x="1396" y="6740"/>
                    <a:pt x="1196" y="6697"/>
                    <a:pt x="1001" y="6614"/>
                  </a:cubicBezTo>
                  <a:cubicBezTo>
                    <a:pt x="534" y="6347"/>
                    <a:pt x="268" y="5680"/>
                    <a:pt x="268" y="4846"/>
                  </a:cubicBezTo>
                  <a:cubicBezTo>
                    <a:pt x="268" y="3212"/>
                    <a:pt x="1268" y="1277"/>
                    <a:pt x="2536" y="543"/>
                  </a:cubicBezTo>
                  <a:cubicBezTo>
                    <a:pt x="2769" y="376"/>
                    <a:pt x="3070" y="309"/>
                    <a:pt x="3370" y="276"/>
                  </a:cubicBezTo>
                  <a:close/>
                  <a:moveTo>
                    <a:pt x="3313" y="1"/>
                  </a:moveTo>
                  <a:cubicBezTo>
                    <a:pt x="2985" y="1"/>
                    <a:pt x="2667" y="102"/>
                    <a:pt x="2402" y="309"/>
                  </a:cubicBezTo>
                  <a:cubicBezTo>
                    <a:pt x="1068" y="1077"/>
                    <a:pt x="1" y="3111"/>
                    <a:pt x="1" y="4846"/>
                  </a:cubicBezTo>
                  <a:cubicBezTo>
                    <a:pt x="1" y="5813"/>
                    <a:pt x="301" y="6547"/>
                    <a:pt x="868" y="6847"/>
                  </a:cubicBezTo>
                  <a:cubicBezTo>
                    <a:pt x="1068" y="6981"/>
                    <a:pt x="1302" y="7048"/>
                    <a:pt x="1535" y="7048"/>
                  </a:cubicBezTo>
                  <a:cubicBezTo>
                    <a:pt x="1902" y="7014"/>
                    <a:pt x="2236" y="6914"/>
                    <a:pt x="2536" y="6747"/>
                  </a:cubicBezTo>
                  <a:cubicBezTo>
                    <a:pt x="3870" y="5980"/>
                    <a:pt x="4938" y="3945"/>
                    <a:pt x="4938" y="2177"/>
                  </a:cubicBezTo>
                  <a:cubicBezTo>
                    <a:pt x="4938" y="1243"/>
                    <a:pt x="4604" y="510"/>
                    <a:pt x="4070" y="176"/>
                  </a:cubicBezTo>
                  <a:cubicBezTo>
                    <a:pt x="3824" y="60"/>
                    <a:pt x="3566" y="1"/>
                    <a:pt x="33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3"/>
            <p:cNvSpPr/>
            <p:nvPr/>
          </p:nvSpPr>
          <p:spPr>
            <a:xfrm>
              <a:off x="5234750" y="793425"/>
              <a:ext cx="50050" cy="39300"/>
            </a:xfrm>
            <a:custGeom>
              <a:rect b="b" l="l" r="r" t="t"/>
              <a:pathLst>
                <a:path extrusionOk="0" h="1572" w="2002">
                  <a:moveTo>
                    <a:pt x="182" y="1"/>
                  </a:moveTo>
                  <a:cubicBezTo>
                    <a:pt x="134" y="1"/>
                    <a:pt x="88" y="29"/>
                    <a:pt x="67" y="71"/>
                  </a:cubicBezTo>
                  <a:cubicBezTo>
                    <a:pt x="0" y="137"/>
                    <a:pt x="0" y="237"/>
                    <a:pt x="67" y="271"/>
                  </a:cubicBezTo>
                  <a:lnTo>
                    <a:pt x="1735" y="1538"/>
                  </a:lnTo>
                  <a:cubicBezTo>
                    <a:pt x="1768" y="1538"/>
                    <a:pt x="1801" y="1572"/>
                    <a:pt x="1835" y="1572"/>
                  </a:cubicBezTo>
                  <a:cubicBezTo>
                    <a:pt x="1902" y="1572"/>
                    <a:pt x="1935" y="1538"/>
                    <a:pt x="1968" y="1505"/>
                  </a:cubicBezTo>
                  <a:cubicBezTo>
                    <a:pt x="2002" y="1438"/>
                    <a:pt x="2002" y="1338"/>
                    <a:pt x="1935" y="1271"/>
                  </a:cubicBezTo>
                  <a:lnTo>
                    <a:pt x="267" y="37"/>
                  </a:lnTo>
                  <a:cubicBezTo>
                    <a:pt x="242" y="12"/>
                    <a:pt x="211" y="1"/>
                    <a:pt x="18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3"/>
            <p:cNvSpPr/>
            <p:nvPr/>
          </p:nvSpPr>
          <p:spPr>
            <a:xfrm>
              <a:off x="4728550" y="4109225"/>
              <a:ext cx="190150" cy="424675"/>
            </a:xfrm>
            <a:custGeom>
              <a:rect b="b" l="l" r="r" t="t"/>
              <a:pathLst>
                <a:path extrusionOk="0" h="16987" w="7606">
                  <a:moveTo>
                    <a:pt x="7606" y="0"/>
                  </a:moveTo>
                  <a:lnTo>
                    <a:pt x="0" y="400"/>
                  </a:lnTo>
                  <a:lnTo>
                    <a:pt x="1835" y="16245"/>
                  </a:lnTo>
                  <a:cubicBezTo>
                    <a:pt x="2762" y="16744"/>
                    <a:pt x="3898" y="16986"/>
                    <a:pt x="4975" y="16986"/>
                  </a:cubicBezTo>
                  <a:cubicBezTo>
                    <a:pt x="5913" y="16986"/>
                    <a:pt x="6805" y="16803"/>
                    <a:pt x="7472" y="16445"/>
                  </a:cubicBezTo>
                  <a:lnTo>
                    <a:pt x="7606"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a:off x="4728550" y="4488650"/>
              <a:ext cx="226850" cy="349275"/>
            </a:xfrm>
            <a:custGeom>
              <a:rect b="b" l="l" r="r" t="t"/>
              <a:pathLst>
                <a:path extrusionOk="0" h="13971" w="9074">
                  <a:moveTo>
                    <a:pt x="8340" y="1"/>
                  </a:moveTo>
                  <a:lnTo>
                    <a:pt x="0" y="10742"/>
                  </a:lnTo>
                  <a:cubicBezTo>
                    <a:pt x="0" y="12076"/>
                    <a:pt x="534" y="13744"/>
                    <a:pt x="3670" y="13944"/>
                  </a:cubicBezTo>
                  <a:cubicBezTo>
                    <a:pt x="3917" y="13962"/>
                    <a:pt x="4153" y="13970"/>
                    <a:pt x="4376" y="13970"/>
                  </a:cubicBezTo>
                  <a:cubicBezTo>
                    <a:pt x="6649" y="13970"/>
                    <a:pt x="7699" y="13084"/>
                    <a:pt x="8306" y="12143"/>
                  </a:cubicBezTo>
                  <a:cubicBezTo>
                    <a:pt x="9007" y="11142"/>
                    <a:pt x="9074" y="9674"/>
                    <a:pt x="8940" y="8574"/>
                  </a:cubicBezTo>
                  <a:cubicBezTo>
                    <a:pt x="8807" y="7473"/>
                    <a:pt x="8473" y="6972"/>
                    <a:pt x="8340" y="5405"/>
                  </a:cubicBezTo>
                  <a:cubicBezTo>
                    <a:pt x="8240" y="3870"/>
                    <a:pt x="8673" y="2970"/>
                    <a:pt x="8740" y="2302"/>
                  </a:cubicBezTo>
                  <a:cubicBezTo>
                    <a:pt x="8807" y="1502"/>
                    <a:pt x="8673" y="735"/>
                    <a:pt x="834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a:off x="4725200" y="4434925"/>
              <a:ext cx="231875" cy="368325"/>
            </a:xfrm>
            <a:custGeom>
              <a:rect b="b" l="l" r="r" t="t"/>
              <a:pathLst>
                <a:path extrusionOk="0" h="14733" w="9275">
                  <a:moveTo>
                    <a:pt x="7664" y="0"/>
                  </a:moveTo>
                  <a:cubicBezTo>
                    <a:pt x="7636" y="0"/>
                    <a:pt x="7606" y="4"/>
                    <a:pt x="7573" y="15"/>
                  </a:cubicBezTo>
                  <a:lnTo>
                    <a:pt x="7573" y="1749"/>
                  </a:lnTo>
                  <a:cubicBezTo>
                    <a:pt x="7573" y="1816"/>
                    <a:pt x="7440" y="2483"/>
                    <a:pt x="7373" y="2483"/>
                  </a:cubicBezTo>
                  <a:cubicBezTo>
                    <a:pt x="7306" y="2483"/>
                    <a:pt x="7239" y="2383"/>
                    <a:pt x="7239" y="2316"/>
                  </a:cubicBezTo>
                  <a:cubicBezTo>
                    <a:pt x="7173" y="2016"/>
                    <a:pt x="7173" y="1683"/>
                    <a:pt x="7173" y="1382"/>
                  </a:cubicBezTo>
                  <a:cubicBezTo>
                    <a:pt x="7173" y="1316"/>
                    <a:pt x="7173" y="1282"/>
                    <a:pt x="7139" y="1216"/>
                  </a:cubicBezTo>
                  <a:cubicBezTo>
                    <a:pt x="7106" y="1082"/>
                    <a:pt x="6939" y="1049"/>
                    <a:pt x="6806" y="1016"/>
                  </a:cubicBezTo>
                  <a:cubicBezTo>
                    <a:pt x="5865" y="835"/>
                    <a:pt x="4792" y="655"/>
                    <a:pt x="3753" y="655"/>
                  </a:cubicBezTo>
                  <a:cubicBezTo>
                    <a:pt x="3061" y="655"/>
                    <a:pt x="2383" y="735"/>
                    <a:pt x="1769" y="949"/>
                  </a:cubicBezTo>
                  <a:cubicBezTo>
                    <a:pt x="1669" y="949"/>
                    <a:pt x="1602" y="982"/>
                    <a:pt x="1569" y="1049"/>
                  </a:cubicBezTo>
                  <a:cubicBezTo>
                    <a:pt x="1502" y="1116"/>
                    <a:pt x="1502" y="1216"/>
                    <a:pt x="1502" y="1316"/>
                  </a:cubicBezTo>
                  <a:cubicBezTo>
                    <a:pt x="1435" y="2483"/>
                    <a:pt x="1402" y="3718"/>
                    <a:pt x="1269" y="4885"/>
                  </a:cubicBezTo>
                  <a:cubicBezTo>
                    <a:pt x="1002" y="7187"/>
                    <a:pt x="1" y="9789"/>
                    <a:pt x="1" y="12124"/>
                  </a:cubicBezTo>
                  <a:cubicBezTo>
                    <a:pt x="134" y="12724"/>
                    <a:pt x="468" y="13291"/>
                    <a:pt x="902" y="13758"/>
                  </a:cubicBezTo>
                  <a:cubicBezTo>
                    <a:pt x="1402" y="14258"/>
                    <a:pt x="2836" y="14725"/>
                    <a:pt x="3837" y="14725"/>
                  </a:cubicBezTo>
                  <a:cubicBezTo>
                    <a:pt x="3926" y="14730"/>
                    <a:pt x="4015" y="14733"/>
                    <a:pt x="4104" y="14733"/>
                  </a:cubicBezTo>
                  <a:cubicBezTo>
                    <a:pt x="5244" y="14733"/>
                    <a:pt x="6347" y="14339"/>
                    <a:pt x="7306" y="13658"/>
                  </a:cubicBezTo>
                  <a:cubicBezTo>
                    <a:pt x="9274" y="12224"/>
                    <a:pt x="9274" y="10856"/>
                    <a:pt x="8841" y="8654"/>
                  </a:cubicBezTo>
                  <a:cubicBezTo>
                    <a:pt x="8540" y="7420"/>
                    <a:pt x="8374" y="6186"/>
                    <a:pt x="8340" y="4918"/>
                  </a:cubicBezTo>
                  <a:cubicBezTo>
                    <a:pt x="8374" y="3851"/>
                    <a:pt x="8607" y="2817"/>
                    <a:pt x="8440" y="1783"/>
                  </a:cubicBezTo>
                  <a:cubicBezTo>
                    <a:pt x="8407" y="1616"/>
                    <a:pt x="8374" y="1483"/>
                    <a:pt x="8374" y="1349"/>
                  </a:cubicBezTo>
                  <a:cubicBezTo>
                    <a:pt x="8307" y="1016"/>
                    <a:pt x="8374" y="549"/>
                    <a:pt x="8140" y="248"/>
                  </a:cubicBezTo>
                  <a:cubicBezTo>
                    <a:pt x="8073" y="148"/>
                    <a:pt x="7940" y="48"/>
                    <a:pt x="7840" y="15"/>
                  </a:cubicBezTo>
                  <a:cubicBezTo>
                    <a:pt x="7773" y="15"/>
                    <a:pt x="7721" y="0"/>
                    <a:pt x="766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a:off x="4724375" y="4669500"/>
              <a:ext cx="227700" cy="145375"/>
            </a:xfrm>
            <a:custGeom>
              <a:rect b="b" l="l" r="r" t="t"/>
              <a:pathLst>
                <a:path extrusionOk="0" h="5815" w="9108">
                  <a:moveTo>
                    <a:pt x="3934" y="0"/>
                  </a:moveTo>
                  <a:cubicBezTo>
                    <a:pt x="2281" y="0"/>
                    <a:pt x="780" y="448"/>
                    <a:pt x="301" y="1406"/>
                  </a:cubicBezTo>
                  <a:cubicBezTo>
                    <a:pt x="101" y="1807"/>
                    <a:pt x="1" y="2274"/>
                    <a:pt x="67" y="2741"/>
                  </a:cubicBezTo>
                  <a:cubicBezTo>
                    <a:pt x="67" y="3508"/>
                    <a:pt x="401" y="4208"/>
                    <a:pt x="1001" y="4675"/>
                  </a:cubicBezTo>
                  <a:cubicBezTo>
                    <a:pt x="1735" y="5342"/>
                    <a:pt x="2669" y="5709"/>
                    <a:pt x="3670" y="5776"/>
                  </a:cubicBezTo>
                  <a:cubicBezTo>
                    <a:pt x="3895" y="5801"/>
                    <a:pt x="4146" y="5814"/>
                    <a:pt x="4412" y="5814"/>
                  </a:cubicBezTo>
                  <a:cubicBezTo>
                    <a:pt x="5562" y="5814"/>
                    <a:pt x="6981" y="5565"/>
                    <a:pt x="7739" y="4942"/>
                  </a:cubicBezTo>
                  <a:cubicBezTo>
                    <a:pt x="8907" y="3975"/>
                    <a:pt x="9040" y="3241"/>
                    <a:pt x="9107" y="1907"/>
                  </a:cubicBezTo>
                  <a:cubicBezTo>
                    <a:pt x="8225" y="675"/>
                    <a:pt x="5964" y="0"/>
                    <a:pt x="393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3"/>
            <p:cNvSpPr/>
            <p:nvPr/>
          </p:nvSpPr>
          <p:spPr>
            <a:xfrm>
              <a:off x="4339925" y="4032500"/>
              <a:ext cx="208525" cy="467050"/>
            </a:xfrm>
            <a:custGeom>
              <a:rect b="b" l="l" r="r" t="t"/>
              <a:pathLst>
                <a:path extrusionOk="0" h="18682" w="8341">
                  <a:moveTo>
                    <a:pt x="1" y="0"/>
                  </a:moveTo>
                  <a:lnTo>
                    <a:pt x="835" y="17246"/>
                  </a:lnTo>
                  <a:cubicBezTo>
                    <a:pt x="2107" y="18106"/>
                    <a:pt x="3513" y="18682"/>
                    <a:pt x="4741" y="18682"/>
                  </a:cubicBezTo>
                  <a:cubicBezTo>
                    <a:pt x="5894" y="18682"/>
                    <a:pt x="6891" y="18173"/>
                    <a:pt x="7473" y="16912"/>
                  </a:cubicBezTo>
                  <a:lnTo>
                    <a:pt x="8340" y="190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a:off x="4095600" y="4532850"/>
              <a:ext cx="478700" cy="156550"/>
            </a:xfrm>
            <a:custGeom>
              <a:rect b="b" l="l" r="r" t="t"/>
              <a:pathLst>
                <a:path extrusionOk="0" h="6262" w="19148">
                  <a:moveTo>
                    <a:pt x="18780" y="1"/>
                  </a:moveTo>
                  <a:lnTo>
                    <a:pt x="134" y="3503"/>
                  </a:lnTo>
                  <a:cubicBezTo>
                    <a:pt x="0" y="3970"/>
                    <a:pt x="34" y="4437"/>
                    <a:pt x="234" y="4871"/>
                  </a:cubicBezTo>
                  <a:cubicBezTo>
                    <a:pt x="388" y="5240"/>
                    <a:pt x="2158" y="6261"/>
                    <a:pt x="4604" y="6261"/>
                  </a:cubicBezTo>
                  <a:cubicBezTo>
                    <a:pt x="4810" y="6261"/>
                    <a:pt x="5022" y="6254"/>
                    <a:pt x="5237" y="6238"/>
                  </a:cubicBezTo>
                  <a:cubicBezTo>
                    <a:pt x="7306" y="6105"/>
                    <a:pt x="9307" y="5405"/>
                    <a:pt x="11008" y="4237"/>
                  </a:cubicBezTo>
                  <a:cubicBezTo>
                    <a:pt x="12076" y="3537"/>
                    <a:pt x="13977" y="3236"/>
                    <a:pt x="15345" y="3170"/>
                  </a:cubicBezTo>
                  <a:cubicBezTo>
                    <a:pt x="16746" y="3103"/>
                    <a:pt x="18547" y="2402"/>
                    <a:pt x="18847" y="1769"/>
                  </a:cubicBezTo>
                  <a:cubicBezTo>
                    <a:pt x="19147" y="1101"/>
                    <a:pt x="18780" y="1"/>
                    <a:pt x="187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a:off x="4086425" y="4414425"/>
              <a:ext cx="486200" cy="249500"/>
            </a:xfrm>
            <a:custGeom>
              <a:rect b="b" l="l" r="r" t="t"/>
              <a:pathLst>
                <a:path extrusionOk="0" h="9980" w="19448">
                  <a:moveTo>
                    <a:pt x="17680" y="1"/>
                  </a:moveTo>
                  <a:lnTo>
                    <a:pt x="17646" y="668"/>
                  </a:lnTo>
                  <a:cubicBezTo>
                    <a:pt x="17646" y="668"/>
                    <a:pt x="17546" y="968"/>
                    <a:pt x="16812" y="1402"/>
                  </a:cubicBezTo>
                  <a:cubicBezTo>
                    <a:pt x="16312" y="1669"/>
                    <a:pt x="15912" y="2102"/>
                    <a:pt x="15612" y="2603"/>
                  </a:cubicBezTo>
                  <a:cubicBezTo>
                    <a:pt x="15545" y="2736"/>
                    <a:pt x="15445" y="2903"/>
                    <a:pt x="15311" y="3003"/>
                  </a:cubicBezTo>
                  <a:cubicBezTo>
                    <a:pt x="15258" y="3075"/>
                    <a:pt x="15175" y="3108"/>
                    <a:pt x="15090" y="3108"/>
                  </a:cubicBezTo>
                  <a:cubicBezTo>
                    <a:pt x="15016" y="3108"/>
                    <a:pt x="14940" y="3083"/>
                    <a:pt x="14878" y="3036"/>
                  </a:cubicBezTo>
                  <a:cubicBezTo>
                    <a:pt x="14778" y="2903"/>
                    <a:pt x="14744" y="2736"/>
                    <a:pt x="14778" y="2569"/>
                  </a:cubicBezTo>
                  <a:cubicBezTo>
                    <a:pt x="14844" y="2202"/>
                    <a:pt x="14878" y="1802"/>
                    <a:pt x="14878" y="1435"/>
                  </a:cubicBezTo>
                  <a:cubicBezTo>
                    <a:pt x="14878" y="1369"/>
                    <a:pt x="14844" y="1302"/>
                    <a:pt x="14844" y="1235"/>
                  </a:cubicBezTo>
                  <a:cubicBezTo>
                    <a:pt x="14811" y="1202"/>
                    <a:pt x="14744" y="1135"/>
                    <a:pt x="14711" y="1102"/>
                  </a:cubicBezTo>
                  <a:cubicBezTo>
                    <a:pt x="13844" y="468"/>
                    <a:pt x="11942" y="435"/>
                    <a:pt x="10875" y="301"/>
                  </a:cubicBezTo>
                  <a:cubicBezTo>
                    <a:pt x="10836" y="291"/>
                    <a:pt x="10797" y="287"/>
                    <a:pt x="10758" y="287"/>
                  </a:cubicBezTo>
                  <a:cubicBezTo>
                    <a:pt x="10663" y="287"/>
                    <a:pt x="10569" y="311"/>
                    <a:pt x="10475" y="334"/>
                  </a:cubicBezTo>
                  <a:cubicBezTo>
                    <a:pt x="10341" y="435"/>
                    <a:pt x="10274" y="568"/>
                    <a:pt x="10241" y="701"/>
                  </a:cubicBezTo>
                  <a:cubicBezTo>
                    <a:pt x="10241" y="768"/>
                    <a:pt x="10208" y="801"/>
                    <a:pt x="10174" y="868"/>
                  </a:cubicBezTo>
                  <a:cubicBezTo>
                    <a:pt x="9574" y="2036"/>
                    <a:pt x="8173" y="2636"/>
                    <a:pt x="7072" y="3237"/>
                  </a:cubicBezTo>
                  <a:cubicBezTo>
                    <a:pt x="6572" y="3537"/>
                    <a:pt x="6038" y="3770"/>
                    <a:pt x="5504" y="4004"/>
                  </a:cubicBezTo>
                  <a:cubicBezTo>
                    <a:pt x="4837" y="4337"/>
                    <a:pt x="4137" y="4437"/>
                    <a:pt x="3436" y="4738"/>
                  </a:cubicBezTo>
                  <a:cubicBezTo>
                    <a:pt x="2669" y="5005"/>
                    <a:pt x="1935" y="5371"/>
                    <a:pt x="1235" y="5805"/>
                  </a:cubicBezTo>
                  <a:cubicBezTo>
                    <a:pt x="134" y="6539"/>
                    <a:pt x="0" y="8374"/>
                    <a:pt x="1235" y="9107"/>
                  </a:cubicBezTo>
                  <a:cubicBezTo>
                    <a:pt x="1944" y="9529"/>
                    <a:pt x="3435" y="9980"/>
                    <a:pt x="5228" y="9980"/>
                  </a:cubicBezTo>
                  <a:cubicBezTo>
                    <a:pt x="6131" y="9980"/>
                    <a:pt x="7111" y="9865"/>
                    <a:pt x="8106" y="9574"/>
                  </a:cubicBezTo>
                  <a:cubicBezTo>
                    <a:pt x="9707" y="9141"/>
                    <a:pt x="12309" y="7273"/>
                    <a:pt x="14411" y="7073"/>
                  </a:cubicBezTo>
                  <a:cubicBezTo>
                    <a:pt x="15778" y="6973"/>
                    <a:pt x="18313" y="6606"/>
                    <a:pt x="19181" y="5572"/>
                  </a:cubicBezTo>
                  <a:cubicBezTo>
                    <a:pt x="19448" y="4104"/>
                    <a:pt x="19081" y="3704"/>
                    <a:pt x="18714" y="2436"/>
                  </a:cubicBezTo>
                  <a:cubicBezTo>
                    <a:pt x="18547" y="1869"/>
                    <a:pt x="18547" y="1235"/>
                    <a:pt x="18414" y="668"/>
                  </a:cubicBezTo>
                  <a:cubicBezTo>
                    <a:pt x="18380" y="468"/>
                    <a:pt x="18313" y="301"/>
                    <a:pt x="18147" y="201"/>
                  </a:cubicBezTo>
                  <a:cubicBezTo>
                    <a:pt x="18013" y="101"/>
                    <a:pt x="17846" y="34"/>
                    <a:pt x="1768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a:off x="4463350" y="4453625"/>
              <a:ext cx="110100" cy="135125"/>
            </a:xfrm>
            <a:custGeom>
              <a:rect b="b" l="l" r="r" t="t"/>
              <a:pathLst>
                <a:path extrusionOk="0" h="5405" w="4404">
                  <a:moveTo>
                    <a:pt x="3470" y="1"/>
                  </a:moveTo>
                  <a:cubicBezTo>
                    <a:pt x="1602" y="968"/>
                    <a:pt x="1" y="2869"/>
                    <a:pt x="468" y="5405"/>
                  </a:cubicBezTo>
                  <a:cubicBezTo>
                    <a:pt x="1802" y="5204"/>
                    <a:pt x="3437" y="4804"/>
                    <a:pt x="4104" y="4037"/>
                  </a:cubicBezTo>
                  <a:cubicBezTo>
                    <a:pt x="4404" y="2569"/>
                    <a:pt x="4004" y="2136"/>
                    <a:pt x="3670" y="901"/>
                  </a:cubicBezTo>
                  <a:cubicBezTo>
                    <a:pt x="3570" y="601"/>
                    <a:pt x="3503" y="301"/>
                    <a:pt x="347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a:off x="4085600" y="4535350"/>
              <a:ext cx="194325" cy="130475"/>
            </a:xfrm>
            <a:custGeom>
              <a:rect b="b" l="l" r="r" t="t"/>
              <a:pathLst>
                <a:path extrusionOk="0" h="5219" w="7773">
                  <a:moveTo>
                    <a:pt x="3169" y="1"/>
                  </a:moveTo>
                  <a:cubicBezTo>
                    <a:pt x="2502" y="234"/>
                    <a:pt x="1835" y="501"/>
                    <a:pt x="1234" y="868"/>
                  </a:cubicBezTo>
                  <a:cubicBezTo>
                    <a:pt x="133" y="1602"/>
                    <a:pt x="0" y="3637"/>
                    <a:pt x="1268" y="4337"/>
                  </a:cubicBezTo>
                  <a:cubicBezTo>
                    <a:pt x="1962" y="4754"/>
                    <a:pt x="3428" y="5219"/>
                    <a:pt x="5164" y="5219"/>
                  </a:cubicBezTo>
                  <a:cubicBezTo>
                    <a:pt x="5929" y="5219"/>
                    <a:pt x="6746" y="5129"/>
                    <a:pt x="7572" y="4904"/>
                  </a:cubicBezTo>
                  <a:cubicBezTo>
                    <a:pt x="7772" y="3437"/>
                    <a:pt x="6605" y="368"/>
                    <a:pt x="31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4312425" y="2735725"/>
              <a:ext cx="614625" cy="1639825"/>
            </a:xfrm>
            <a:custGeom>
              <a:rect b="b" l="l" r="r" t="t"/>
              <a:pathLst>
                <a:path extrusionOk="0" h="65593" w="24585">
                  <a:moveTo>
                    <a:pt x="1001" y="1"/>
                  </a:moveTo>
                  <a:cubicBezTo>
                    <a:pt x="1001" y="1"/>
                    <a:pt x="0" y="35226"/>
                    <a:pt x="67" y="38362"/>
                  </a:cubicBezTo>
                  <a:cubicBezTo>
                    <a:pt x="134" y="41097"/>
                    <a:pt x="1568" y="63746"/>
                    <a:pt x="1568" y="63746"/>
                  </a:cubicBezTo>
                  <a:cubicBezTo>
                    <a:pt x="3134" y="64594"/>
                    <a:pt x="4749" y="64835"/>
                    <a:pt x="6081" y="64835"/>
                  </a:cubicBezTo>
                  <a:cubicBezTo>
                    <a:pt x="7842" y="64835"/>
                    <a:pt x="9107" y="64414"/>
                    <a:pt x="9107" y="64414"/>
                  </a:cubicBezTo>
                  <a:cubicBezTo>
                    <a:pt x="9107" y="64414"/>
                    <a:pt x="10608" y="51238"/>
                    <a:pt x="10841" y="48202"/>
                  </a:cubicBezTo>
                  <a:cubicBezTo>
                    <a:pt x="11041" y="45033"/>
                    <a:pt x="10841" y="41864"/>
                    <a:pt x="10274" y="38729"/>
                  </a:cubicBezTo>
                  <a:lnTo>
                    <a:pt x="11308" y="25552"/>
                  </a:lnTo>
                  <a:cubicBezTo>
                    <a:pt x="11308" y="25552"/>
                    <a:pt x="12476" y="35193"/>
                    <a:pt x="13343" y="40830"/>
                  </a:cubicBezTo>
                  <a:cubicBezTo>
                    <a:pt x="14344" y="47268"/>
                    <a:pt x="17479" y="65014"/>
                    <a:pt x="17479" y="65014"/>
                  </a:cubicBezTo>
                  <a:cubicBezTo>
                    <a:pt x="18558" y="65448"/>
                    <a:pt x="19681" y="65592"/>
                    <a:pt x="20699" y="65592"/>
                  </a:cubicBezTo>
                  <a:cubicBezTo>
                    <a:pt x="22735" y="65592"/>
                    <a:pt x="24351" y="65014"/>
                    <a:pt x="24351" y="65014"/>
                  </a:cubicBezTo>
                  <a:cubicBezTo>
                    <a:pt x="24351" y="65014"/>
                    <a:pt x="24584" y="52939"/>
                    <a:pt x="24451" y="48335"/>
                  </a:cubicBezTo>
                  <a:cubicBezTo>
                    <a:pt x="24318" y="44933"/>
                    <a:pt x="24017" y="41564"/>
                    <a:pt x="23484" y="38228"/>
                  </a:cubicBezTo>
                  <a:cubicBezTo>
                    <a:pt x="23517" y="19748"/>
                    <a:pt x="22917" y="12743"/>
                    <a:pt x="22583" y="2703"/>
                  </a:cubicBezTo>
                  <a:lnTo>
                    <a:pt x="1001"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4409975" y="3036775"/>
              <a:ext cx="185175" cy="667175"/>
            </a:xfrm>
            <a:custGeom>
              <a:rect b="b" l="l" r="r" t="t"/>
              <a:pathLst>
                <a:path extrusionOk="0" h="26687" w="7407">
                  <a:moveTo>
                    <a:pt x="1" y="1"/>
                  </a:moveTo>
                  <a:cubicBezTo>
                    <a:pt x="1" y="1"/>
                    <a:pt x="1" y="2336"/>
                    <a:pt x="4771" y="4104"/>
                  </a:cubicBezTo>
                  <a:lnTo>
                    <a:pt x="6439" y="12743"/>
                  </a:lnTo>
                  <a:lnTo>
                    <a:pt x="6372" y="26687"/>
                  </a:lnTo>
                  <a:lnTo>
                    <a:pt x="7406" y="13510"/>
                  </a:lnTo>
                  <a:lnTo>
                    <a:pt x="6239" y="2803"/>
                  </a:lnTo>
                  <a:cubicBezTo>
                    <a:pt x="6239" y="2803"/>
                    <a:pt x="2269" y="2302"/>
                    <a:pt x="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3"/>
            <p:cNvSpPr/>
            <p:nvPr/>
          </p:nvSpPr>
          <p:spPr>
            <a:xfrm>
              <a:off x="4194000" y="2156975"/>
              <a:ext cx="294400" cy="569600"/>
            </a:xfrm>
            <a:custGeom>
              <a:rect b="b" l="l" r="r" t="t"/>
              <a:pathLst>
                <a:path extrusionOk="0" h="22784" w="11776">
                  <a:moveTo>
                    <a:pt x="11776" y="1"/>
                  </a:moveTo>
                  <a:cubicBezTo>
                    <a:pt x="9507" y="1"/>
                    <a:pt x="6905" y="468"/>
                    <a:pt x="5705" y="2303"/>
                  </a:cubicBezTo>
                  <a:cubicBezTo>
                    <a:pt x="4070" y="4704"/>
                    <a:pt x="1068" y="14278"/>
                    <a:pt x="234" y="18981"/>
                  </a:cubicBezTo>
                  <a:cubicBezTo>
                    <a:pt x="0" y="20282"/>
                    <a:pt x="6071" y="22784"/>
                    <a:pt x="6071" y="22784"/>
                  </a:cubicBezTo>
                  <a:lnTo>
                    <a:pt x="9207" y="14178"/>
                  </a:lnTo>
                  <a:lnTo>
                    <a:pt x="11776"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3"/>
            <p:cNvSpPr/>
            <p:nvPr/>
          </p:nvSpPr>
          <p:spPr>
            <a:xfrm>
              <a:off x="4344950" y="2147825"/>
              <a:ext cx="582100" cy="848775"/>
            </a:xfrm>
            <a:custGeom>
              <a:rect b="b" l="l" r="r" t="t"/>
              <a:pathLst>
                <a:path extrusionOk="0" h="33951" w="23284">
                  <a:moveTo>
                    <a:pt x="13310" y="0"/>
                  </a:moveTo>
                  <a:lnTo>
                    <a:pt x="6838" y="300"/>
                  </a:lnTo>
                  <a:cubicBezTo>
                    <a:pt x="1835" y="500"/>
                    <a:pt x="1401" y="4837"/>
                    <a:pt x="967" y="8039"/>
                  </a:cubicBezTo>
                  <a:cubicBezTo>
                    <a:pt x="500" y="11241"/>
                    <a:pt x="0" y="26886"/>
                    <a:pt x="200" y="31322"/>
                  </a:cubicBezTo>
                  <a:cubicBezTo>
                    <a:pt x="2957" y="32984"/>
                    <a:pt x="7797" y="33951"/>
                    <a:pt x="12314" y="33951"/>
                  </a:cubicBezTo>
                  <a:cubicBezTo>
                    <a:pt x="15778" y="33951"/>
                    <a:pt x="19051" y="33382"/>
                    <a:pt x="21048" y="32123"/>
                  </a:cubicBezTo>
                  <a:cubicBezTo>
                    <a:pt x="21182" y="26719"/>
                    <a:pt x="21149" y="15711"/>
                    <a:pt x="21149" y="15711"/>
                  </a:cubicBezTo>
                  <a:lnTo>
                    <a:pt x="23283" y="3269"/>
                  </a:lnTo>
                  <a:cubicBezTo>
                    <a:pt x="23283" y="3269"/>
                    <a:pt x="14911" y="400"/>
                    <a:pt x="1331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4329925" y="2935875"/>
              <a:ext cx="90925" cy="86750"/>
            </a:xfrm>
            <a:custGeom>
              <a:rect b="b" l="l" r="r" t="t"/>
              <a:pathLst>
                <a:path extrusionOk="0" h="3470" w="3637">
                  <a:moveTo>
                    <a:pt x="1" y="1"/>
                  </a:moveTo>
                  <a:lnTo>
                    <a:pt x="67" y="1902"/>
                  </a:lnTo>
                  <a:cubicBezTo>
                    <a:pt x="1935" y="3470"/>
                    <a:pt x="3637" y="3470"/>
                    <a:pt x="3637" y="3470"/>
                  </a:cubicBezTo>
                  <a:lnTo>
                    <a:pt x="3637" y="1902"/>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4313250" y="2149350"/>
              <a:ext cx="237700" cy="834075"/>
            </a:xfrm>
            <a:custGeom>
              <a:rect b="b" l="l" r="r" t="t"/>
              <a:pathLst>
                <a:path extrusionOk="0" h="33363" w="9508">
                  <a:moveTo>
                    <a:pt x="8950" y="0"/>
                  </a:moveTo>
                  <a:cubicBezTo>
                    <a:pt x="5803" y="0"/>
                    <a:pt x="4888" y="577"/>
                    <a:pt x="3436" y="2407"/>
                  </a:cubicBezTo>
                  <a:cubicBezTo>
                    <a:pt x="1935" y="4309"/>
                    <a:pt x="1268" y="7845"/>
                    <a:pt x="1101" y="11914"/>
                  </a:cubicBezTo>
                  <a:cubicBezTo>
                    <a:pt x="968" y="14916"/>
                    <a:pt x="668" y="22722"/>
                    <a:pt x="701" y="28126"/>
                  </a:cubicBezTo>
                  <a:cubicBezTo>
                    <a:pt x="734" y="29260"/>
                    <a:pt x="1" y="29660"/>
                    <a:pt x="668" y="31462"/>
                  </a:cubicBezTo>
                  <a:cubicBezTo>
                    <a:pt x="1435" y="32662"/>
                    <a:pt x="4304" y="33363"/>
                    <a:pt x="4304" y="33363"/>
                  </a:cubicBezTo>
                  <a:cubicBezTo>
                    <a:pt x="4304" y="33363"/>
                    <a:pt x="4270" y="29527"/>
                    <a:pt x="4304" y="24757"/>
                  </a:cubicBezTo>
                  <a:cubicBezTo>
                    <a:pt x="4370" y="19987"/>
                    <a:pt x="4971" y="11114"/>
                    <a:pt x="6005" y="7144"/>
                  </a:cubicBezTo>
                  <a:cubicBezTo>
                    <a:pt x="6772" y="4242"/>
                    <a:pt x="7406" y="2541"/>
                    <a:pt x="8006" y="1540"/>
                  </a:cubicBezTo>
                  <a:cubicBezTo>
                    <a:pt x="8340" y="1006"/>
                    <a:pt x="8874" y="606"/>
                    <a:pt x="9507" y="406"/>
                  </a:cubicBezTo>
                  <a:lnTo>
                    <a:pt x="9507" y="6"/>
                  </a:lnTo>
                  <a:cubicBezTo>
                    <a:pt x="9314" y="2"/>
                    <a:pt x="9129" y="0"/>
                    <a:pt x="895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4313250" y="2149350"/>
              <a:ext cx="237700" cy="834075"/>
            </a:xfrm>
            <a:custGeom>
              <a:rect b="b" l="l" r="r" t="t"/>
              <a:pathLst>
                <a:path extrusionOk="0" h="33363" w="9508">
                  <a:moveTo>
                    <a:pt x="8950" y="0"/>
                  </a:moveTo>
                  <a:cubicBezTo>
                    <a:pt x="5803" y="0"/>
                    <a:pt x="4888" y="577"/>
                    <a:pt x="3436" y="2407"/>
                  </a:cubicBezTo>
                  <a:cubicBezTo>
                    <a:pt x="1935" y="4309"/>
                    <a:pt x="1268" y="7845"/>
                    <a:pt x="1101" y="11914"/>
                  </a:cubicBezTo>
                  <a:cubicBezTo>
                    <a:pt x="968" y="14916"/>
                    <a:pt x="668" y="22722"/>
                    <a:pt x="701" y="28126"/>
                  </a:cubicBezTo>
                  <a:cubicBezTo>
                    <a:pt x="734" y="29260"/>
                    <a:pt x="1" y="29660"/>
                    <a:pt x="668" y="31462"/>
                  </a:cubicBezTo>
                  <a:cubicBezTo>
                    <a:pt x="1435" y="32662"/>
                    <a:pt x="4304" y="33363"/>
                    <a:pt x="4304" y="33363"/>
                  </a:cubicBezTo>
                  <a:cubicBezTo>
                    <a:pt x="4304" y="33363"/>
                    <a:pt x="4270" y="29527"/>
                    <a:pt x="4304" y="24757"/>
                  </a:cubicBezTo>
                  <a:cubicBezTo>
                    <a:pt x="4370" y="19987"/>
                    <a:pt x="4971" y="11114"/>
                    <a:pt x="6005" y="7144"/>
                  </a:cubicBezTo>
                  <a:cubicBezTo>
                    <a:pt x="6772" y="4242"/>
                    <a:pt x="7406" y="2541"/>
                    <a:pt x="8006" y="1540"/>
                  </a:cubicBezTo>
                  <a:cubicBezTo>
                    <a:pt x="8340" y="1006"/>
                    <a:pt x="8874" y="606"/>
                    <a:pt x="9507" y="406"/>
                  </a:cubicBezTo>
                  <a:lnTo>
                    <a:pt x="9507" y="6"/>
                  </a:lnTo>
                  <a:cubicBezTo>
                    <a:pt x="9314" y="2"/>
                    <a:pt x="9129" y="0"/>
                    <a:pt x="89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4635975" y="2957550"/>
              <a:ext cx="252700" cy="95950"/>
            </a:xfrm>
            <a:custGeom>
              <a:rect b="b" l="l" r="r" t="t"/>
              <a:pathLst>
                <a:path extrusionOk="0" h="3838" w="10108">
                  <a:moveTo>
                    <a:pt x="9975" y="1"/>
                  </a:moveTo>
                  <a:lnTo>
                    <a:pt x="1" y="1669"/>
                  </a:lnTo>
                  <a:lnTo>
                    <a:pt x="201" y="3537"/>
                  </a:lnTo>
                  <a:cubicBezTo>
                    <a:pt x="804" y="3746"/>
                    <a:pt x="1719" y="3837"/>
                    <a:pt x="2734" y="3837"/>
                  </a:cubicBezTo>
                  <a:cubicBezTo>
                    <a:pt x="4471" y="3837"/>
                    <a:pt x="6497" y="3570"/>
                    <a:pt x="7740" y="3170"/>
                  </a:cubicBezTo>
                  <a:cubicBezTo>
                    <a:pt x="9541" y="2603"/>
                    <a:pt x="10008" y="2303"/>
                    <a:pt x="10075" y="1869"/>
                  </a:cubicBezTo>
                  <a:cubicBezTo>
                    <a:pt x="10108" y="1235"/>
                    <a:pt x="10041" y="635"/>
                    <a:pt x="997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632650" y="2156975"/>
              <a:ext cx="347775" cy="846525"/>
            </a:xfrm>
            <a:custGeom>
              <a:rect b="b" l="l" r="r" t="t"/>
              <a:pathLst>
                <a:path extrusionOk="0" h="33861" w="13911">
                  <a:moveTo>
                    <a:pt x="3269" y="1"/>
                  </a:moveTo>
                  <a:cubicBezTo>
                    <a:pt x="3203" y="2136"/>
                    <a:pt x="1768" y="4504"/>
                    <a:pt x="1235" y="6672"/>
                  </a:cubicBezTo>
                  <a:cubicBezTo>
                    <a:pt x="601" y="9441"/>
                    <a:pt x="401" y="11943"/>
                    <a:pt x="234" y="18114"/>
                  </a:cubicBezTo>
                  <a:cubicBezTo>
                    <a:pt x="0" y="29122"/>
                    <a:pt x="134" y="33658"/>
                    <a:pt x="134" y="33658"/>
                  </a:cubicBezTo>
                  <a:cubicBezTo>
                    <a:pt x="134" y="33658"/>
                    <a:pt x="1488" y="33861"/>
                    <a:pt x="3251" y="33861"/>
                  </a:cubicBezTo>
                  <a:cubicBezTo>
                    <a:pt x="5601" y="33861"/>
                    <a:pt x="8678" y="33501"/>
                    <a:pt x="10241" y="31824"/>
                  </a:cubicBezTo>
                  <a:cubicBezTo>
                    <a:pt x="10975" y="30223"/>
                    <a:pt x="9907" y="29455"/>
                    <a:pt x="9941" y="28188"/>
                  </a:cubicBezTo>
                  <a:cubicBezTo>
                    <a:pt x="9941" y="26920"/>
                    <a:pt x="10608" y="18981"/>
                    <a:pt x="10608" y="18981"/>
                  </a:cubicBezTo>
                  <a:lnTo>
                    <a:pt x="13743" y="6305"/>
                  </a:lnTo>
                  <a:cubicBezTo>
                    <a:pt x="13910" y="4504"/>
                    <a:pt x="13410" y="3604"/>
                    <a:pt x="11742" y="2836"/>
                  </a:cubicBezTo>
                  <a:lnTo>
                    <a:pt x="3269"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a:off x="4632650" y="2156975"/>
              <a:ext cx="347775" cy="846525"/>
            </a:xfrm>
            <a:custGeom>
              <a:rect b="b" l="l" r="r" t="t"/>
              <a:pathLst>
                <a:path extrusionOk="0" h="33861" w="13911">
                  <a:moveTo>
                    <a:pt x="3269" y="1"/>
                  </a:moveTo>
                  <a:cubicBezTo>
                    <a:pt x="3203" y="2136"/>
                    <a:pt x="1768" y="4504"/>
                    <a:pt x="1235" y="6672"/>
                  </a:cubicBezTo>
                  <a:cubicBezTo>
                    <a:pt x="601" y="9441"/>
                    <a:pt x="401" y="11943"/>
                    <a:pt x="234" y="18114"/>
                  </a:cubicBezTo>
                  <a:cubicBezTo>
                    <a:pt x="0" y="29122"/>
                    <a:pt x="134" y="33658"/>
                    <a:pt x="134" y="33658"/>
                  </a:cubicBezTo>
                  <a:cubicBezTo>
                    <a:pt x="134" y="33658"/>
                    <a:pt x="1488" y="33861"/>
                    <a:pt x="3251" y="33861"/>
                  </a:cubicBezTo>
                  <a:cubicBezTo>
                    <a:pt x="5601" y="33861"/>
                    <a:pt x="8678" y="33501"/>
                    <a:pt x="10241" y="31824"/>
                  </a:cubicBezTo>
                  <a:cubicBezTo>
                    <a:pt x="10975" y="30223"/>
                    <a:pt x="9907" y="29455"/>
                    <a:pt x="9941" y="28188"/>
                  </a:cubicBezTo>
                  <a:cubicBezTo>
                    <a:pt x="9941" y="26920"/>
                    <a:pt x="10608" y="18981"/>
                    <a:pt x="10608" y="18981"/>
                  </a:cubicBezTo>
                  <a:lnTo>
                    <a:pt x="13743" y="6305"/>
                  </a:lnTo>
                  <a:cubicBezTo>
                    <a:pt x="13910" y="4504"/>
                    <a:pt x="13410" y="3604"/>
                    <a:pt x="11742" y="2836"/>
                  </a:cubicBez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a:off x="4105600" y="2517200"/>
              <a:ext cx="298575" cy="364525"/>
            </a:xfrm>
            <a:custGeom>
              <a:rect b="b" l="l" r="r" t="t"/>
              <a:pathLst>
                <a:path extrusionOk="0" h="14581" w="11943">
                  <a:moveTo>
                    <a:pt x="983" y="1"/>
                  </a:moveTo>
                  <a:cubicBezTo>
                    <a:pt x="868" y="1"/>
                    <a:pt x="754" y="38"/>
                    <a:pt x="668" y="102"/>
                  </a:cubicBezTo>
                  <a:lnTo>
                    <a:pt x="167" y="536"/>
                  </a:lnTo>
                  <a:cubicBezTo>
                    <a:pt x="34" y="703"/>
                    <a:pt x="1" y="936"/>
                    <a:pt x="101" y="1136"/>
                  </a:cubicBezTo>
                  <a:cubicBezTo>
                    <a:pt x="901" y="3271"/>
                    <a:pt x="3370" y="9943"/>
                    <a:pt x="4170" y="12111"/>
                  </a:cubicBezTo>
                  <a:cubicBezTo>
                    <a:pt x="4404" y="12645"/>
                    <a:pt x="4871" y="13045"/>
                    <a:pt x="5404" y="13212"/>
                  </a:cubicBezTo>
                  <a:lnTo>
                    <a:pt x="10775" y="14546"/>
                  </a:lnTo>
                  <a:cubicBezTo>
                    <a:pt x="10834" y="14570"/>
                    <a:pt x="10897" y="14581"/>
                    <a:pt x="10960" y="14581"/>
                  </a:cubicBezTo>
                  <a:cubicBezTo>
                    <a:pt x="11075" y="14581"/>
                    <a:pt x="11189" y="14544"/>
                    <a:pt x="11275" y="14479"/>
                  </a:cubicBezTo>
                  <a:lnTo>
                    <a:pt x="11776" y="14012"/>
                  </a:lnTo>
                  <a:cubicBezTo>
                    <a:pt x="11909" y="13846"/>
                    <a:pt x="11942" y="13645"/>
                    <a:pt x="11842" y="13445"/>
                  </a:cubicBezTo>
                  <a:lnTo>
                    <a:pt x="7739" y="2471"/>
                  </a:lnTo>
                  <a:cubicBezTo>
                    <a:pt x="7539" y="1937"/>
                    <a:pt x="7072" y="1537"/>
                    <a:pt x="6539" y="1370"/>
                  </a:cubicBezTo>
                  <a:lnTo>
                    <a:pt x="1168" y="36"/>
                  </a:lnTo>
                  <a:cubicBezTo>
                    <a:pt x="1109" y="12"/>
                    <a:pt x="1046" y="1"/>
                    <a:pt x="98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4271550" y="2560600"/>
              <a:ext cx="132625" cy="318600"/>
            </a:xfrm>
            <a:custGeom>
              <a:rect b="b" l="l" r="r" t="t"/>
              <a:pathLst>
                <a:path extrusionOk="0" h="12744" w="5305">
                  <a:moveTo>
                    <a:pt x="534" y="1"/>
                  </a:moveTo>
                  <a:lnTo>
                    <a:pt x="1" y="368"/>
                  </a:lnTo>
                  <a:cubicBezTo>
                    <a:pt x="268" y="568"/>
                    <a:pt x="501" y="868"/>
                    <a:pt x="634" y="1168"/>
                  </a:cubicBezTo>
                  <a:lnTo>
                    <a:pt x="4704" y="12176"/>
                  </a:lnTo>
                  <a:cubicBezTo>
                    <a:pt x="4804" y="12343"/>
                    <a:pt x="4804" y="12577"/>
                    <a:pt x="4671" y="12743"/>
                  </a:cubicBezTo>
                  <a:lnTo>
                    <a:pt x="5138" y="12310"/>
                  </a:lnTo>
                  <a:cubicBezTo>
                    <a:pt x="5271" y="12176"/>
                    <a:pt x="5304" y="11943"/>
                    <a:pt x="5204" y="11743"/>
                  </a:cubicBezTo>
                  <a:lnTo>
                    <a:pt x="1101" y="768"/>
                  </a:lnTo>
                  <a:cubicBezTo>
                    <a:pt x="1001" y="468"/>
                    <a:pt x="801" y="201"/>
                    <a:pt x="5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4103900" y="2528950"/>
              <a:ext cx="289450" cy="352700"/>
            </a:xfrm>
            <a:custGeom>
              <a:rect b="b" l="l" r="r" t="t"/>
              <a:pathLst>
                <a:path extrusionOk="0" h="14108" w="11578">
                  <a:moveTo>
                    <a:pt x="512" y="1"/>
                  </a:moveTo>
                  <a:cubicBezTo>
                    <a:pt x="161" y="1"/>
                    <a:pt x="1" y="275"/>
                    <a:pt x="169" y="666"/>
                  </a:cubicBezTo>
                  <a:cubicBezTo>
                    <a:pt x="969" y="2835"/>
                    <a:pt x="3438" y="9506"/>
                    <a:pt x="4238" y="11674"/>
                  </a:cubicBezTo>
                  <a:cubicBezTo>
                    <a:pt x="4472" y="12175"/>
                    <a:pt x="4939" y="12575"/>
                    <a:pt x="5472" y="12775"/>
                  </a:cubicBezTo>
                  <a:lnTo>
                    <a:pt x="10843" y="14076"/>
                  </a:lnTo>
                  <a:cubicBezTo>
                    <a:pt x="10924" y="14098"/>
                    <a:pt x="10999" y="14108"/>
                    <a:pt x="11067" y="14108"/>
                  </a:cubicBezTo>
                  <a:cubicBezTo>
                    <a:pt x="11418" y="14108"/>
                    <a:pt x="11578" y="13834"/>
                    <a:pt x="11410" y="13442"/>
                  </a:cubicBezTo>
                  <a:lnTo>
                    <a:pt x="7340" y="2434"/>
                  </a:lnTo>
                  <a:cubicBezTo>
                    <a:pt x="7107" y="1934"/>
                    <a:pt x="6640" y="1534"/>
                    <a:pt x="6106" y="1367"/>
                  </a:cubicBezTo>
                  <a:lnTo>
                    <a:pt x="736" y="33"/>
                  </a:lnTo>
                  <a:cubicBezTo>
                    <a:pt x="655" y="11"/>
                    <a:pt x="580" y="1"/>
                    <a:pt x="51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a:off x="4105175" y="2634200"/>
              <a:ext cx="146400" cy="164800"/>
            </a:xfrm>
            <a:custGeom>
              <a:rect b="b" l="l" r="r" t="t"/>
              <a:pathLst>
                <a:path extrusionOk="0" h="6592" w="5856">
                  <a:moveTo>
                    <a:pt x="1196" y="1"/>
                  </a:moveTo>
                  <a:cubicBezTo>
                    <a:pt x="407" y="1"/>
                    <a:pt x="1" y="1000"/>
                    <a:pt x="184" y="2561"/>
                  </a:cubicBezTo>
                  <a:cubicBezTo>
                    <a:pt x="329" y="4063"/>
                    <a:pt x="1299" y="6591"/>
                    <a:pt x="3268" y="6591"/>
                  </a:cubicBezTo>
                  <a:cubicBezTo>
                    <a:pt x="3573" y="6591"/>
                    <a:pt x="3901" y="6531"/>
                    <a:pt x="4254" y="6397"/>
                  </a:cubicBezTo>
                  <a:cubicBezTo>
                    <a:pt x="5255" y="6030"/>
                    <a:pt x="5855" y="4229"/>
                    <a:pt x="4721" y="3561"/>
                  </a:cubicBezTo>
                  <a:cubicBezTo>
                    <a:pt x="3787" y="3028"/>
                    <a:pt x="2886" y="2394"/>
                    <a:pt x="2052" y="1693"/>
                  </a:cubicBezTo>
                  <a:lnTo>
                    <a:pt x="1419" y="26"/>
                  </a:lnTo>
                  <a:cubicBezTo>
                    <a:pt x="1341" y="9"/>
                    <a:pt x="1267" y="1"/>
                    <a:pt x="1196"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4142525" y="2218700"/>
              <a:ext cx="902100" cy="735950"/>
            </a:xfrm>
            <a:custGeom>
              <a:rect b="b" l="l" r="r" t="t"/>
              <a:pathLst>
                <a:path extrusionOk="0" h="29438" w="36084">
                  <a:moveTo>
                    <a:pt x="30113" y="0"/>
                  </a:moveTo>
                  <a:cubicBezTo>
                    <a:pt x="26544" y="3636"/>
                    <a:pt x="26544" y="11475"/>
                    <a:pt x="26544" y="11475"/>
                  </a:cubicBezTo>
                  <a:cubicBezTo>
                    <a:pt x="26544" y="11475"/>
                    <a:pt x="24776" y="20282"/>
                    <a:pt x="24442" y="21983"/>
                  </a:cubicBezTo>
                  <a:cubicBezTo>
                    <a:pt x="21407" y="21816"/>
                    <a:pt x="12867" y="20282"/>
                    <a:pt x="11800" y="19815"/>
                  </a:cubicBezTo>
                  <a:cubicBezTo>
                    <a:pt x="11266" y="19581"/>
                    <a:pt x="10666" y="18814"/>
                    <a:pt x="10299" y="18380"/>
                  </a:cubicBezTo>
                  <a:cubicBezTo>
                    <a:pt x="9898" y="17913"/>
                    <a:pt x="9431" y="17513"/>
                    <a:pt x="8864" y="17279"/>
                  </a:cubicBezTo>
                  <a:cubicBezTo>
                    <a:pt x="8164" y="16946"/>
                    <a:pt x="7563" y="16779"/>
                    <a:pt x="7063" y="16546"/>
                  </a:cubicBezTo>
                  <a:lnTo>
                    <a:pt x="7063" y="16546"/>
                  </a:lnTo>
                  <a:lnTo>
                    <a:pt x="7897" y="18847"/>
                  </a:lnTo>
                  <a:cubicBezTo>
                    <a:pt x="7864" y="18981"/>
                    <a:pt x="7563" y="19047"/>
                    <a:pt x="7397" y="19114"/>
                  </a:cubicBezTo>
                  <a:cubicBezTo>
                    <a:pt x="6396" y="19514"/>
                    <a:pt x="5295" y="19714"/>
                    <a:pt x="4194" y="19748"/>
                  </a:cubicBezTo>
                  <a:cubicBezTo>
                    <a:pt x="2801" y="19748"/>
                    <a:pt x="1433" y="19186"/>
                    <a:pt x="695" y="19186"/>
                  </a:cubicBezTo>
                  <a:cubicBezTo>
                    <a:pt x="214" y="19186"/>
                    <a:pt x="1" y="19425"/>
                    <a:pt x="225" y="20215"/>
                  </a:cubicBezTo>
                  <a:cubicBezTo>
                    <a:pt x="458" y="21015"/>
                    <a:pt x="925" y="22483"/>
                    <a:pt x="2193" y="23417"/>
                  </a:cubicBezTo>
                  <a:cubicBezTo>
                    <a:pt x="3494" y="24351"/>
                    <a:pt x="7964" y="24518"/>
                    <a:pt x="9231" y="24985"/>
                  </a:cubicBezTo>
                  <a:cubicBezTo>
                    <a:pt x="9231" y="24985"/>
                    <a:pt x="20406" y="28888"/>
                    <a:pt x="24776" y="29288"/>
                  </a:cubicBezTo>
                  <a:cubicBezTo>
                    <a:pt x="25763" y="29379"/>
                    <a:pt x="26564" y="29437"/>
                    <a:pt x="27222" y="29437"/>
                  </a:cubicBezTo>
                  <a:cubicBezTo>
                    <a:pt x="29942" y="29437"/>
                    <a:pt x="30233" y="28445"/>
                    <a:pt x="31280" y="24685"/>
                  </a:cubicBezTo>
                  <a:cubicBezTo>
                    <a:pt x="32114" y="21749"/>
                    <a:pt x="34116" y="16512"/>
                    <a:pt x="34983" y="10775"/>
                  </a:cubicBezTo>
                  <a:cubicBezTo>
                    <a:pt x="36084" y="3536"/>
                    <a:pt x="33782" y="1902"/>
                    <a:pt x="30113"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4497550" y="2213700"/>
              <a:ext cx="544575" cy="746225"/>
            </a:xfrm>
            <a:custGeom>
              <a:rect b="b" l="l" r="r" t="t"/>
              <a:pathLst>
                <a:path extrusionOk="0" h="29849" w="21783">
                  <a:moveTo>
                    <a:pt x="15378" y="0"/>
                  </a:moveTo>
                  <a:cubicBezTo>
                    <a:pt x="11976" y="4804"/>
                    <a:pt x="12343" y="8773"/>
                    <a:pt x="11976" y="10975"/>
                  </a:cubicBezTo>
                  <a:cubicBezTo>
                    <a:pt x="11575" y="13143"/>
                    <a:pt x="10008" y="21949"/>
                    <a:pt x="10008" y="21949"/>
                  </a:cubicBezTo>
                  <a:lnTo>
                    <a:pt x="901" y="20815"/>
                  </a:lnTo>
                  <a:lnTo>
                    <a:pt x="0" y="27053"/>
                  </a:lnTo>
                  <a:cubicBezTo>
                    <a:pt x="0" y="27053"/>
                    <a:pt x="7239" y="29288"/>
                    <a:pt x="11475" y="29755"/>
                  </a:cubicBezTo>
                  <a:cubicBezTo>
                    <a:pt x="12009" y="29818"/>
                    <a:pt x="12482" y="29849"/>
                    <a:pt x="12904" y="29849"/>
                  </a:cubicBezTo>
                  <a:cubicBezTo>
                    <a:pt x="15801" y="29849"/>
                    <a:pt x="16234" y="28421"/>
                    <a:pt x="16846" y="26586"/>
                  </a:cubicBezTo>
                  <a:cubicBezTo>
                    <a:pt x="17813" y="23784"/>
                    <a:pt x="20315" y="15611"/>
                    <a:pt x="20949" y="11675"/>
                  </a:cubicBezTo>
                  <a:cubicBezTo>
                    <a:pt x="21616" y="7739"/>
                    <a:pt x="21783" y="5571"/>
                    <a:pt x="20615" y="3436"/>
                  </a:cubicBezTo>
                  <a:cubicBezTo>
                    <a:pt x="19414" y="1268"/>
                    <a:pt x="17646" y="667"/>
                    <a:pt x="15378"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4747725" y="2735725"/>
              <a:ext cx="82575" cy="106775"/>
            </a:xfrm>
            <a:custGeom>
              <a:rect b="b" l="l" r="r" t="t"/>
              <a:pathLst>
                <a:path extrusionOk="0" h="4271" w="3303">
                  <a:moveTo>
                    <a:pt x="201" y="1"/>
                  </a:moveTo>
                  <a:lnTo>
                    <a:pt x="1" y="1068"/>
                  </a:lnTo>
                  <a:cubicBezTo>
                    <a:pt x="1335" y="1635"/>
                    <a:pt x="2302" y="2836"/>
                    <a:pt x="2602" y="4271"/>
                  </a:cubicBezTo>
                  <a:cubicBezTo>
                    <a:pt x="2602" y="4271"/>
                    <a:pt x="3303" y="1602"/>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a:off x="4676850" y="1733050"/>
              <a:ext cx="182650" cy="341400"/>
            </a:xfrm>
            <a:custGeom>
              <a:rect b="b" l="l" r="r" t="t"/>
              <a:pathLst>
                <a:path extrusionOk="0" h="13656" w="7306">
                  <a:moveTo>
                    <a:pt x="4360" y="0"/>
                  </a:moveTo>
                  <a:cubicBezTo>
                    <a:pt x="3745" y="0"/>
                    <a:pt x="3133" y="149"/>
                    <a:pt x="2602" y="446"/>
                  </a:cubicBezTo>
                  <a:cubicBezTo>
                    <a:pt x="1802" y="880"/>
                    <a:pt x="1101" y="1614"/>
                    <a:pt x="434" y="2147"/>
                  </a:cubicBezTo>
                  <a:cubicBezTo>
                    <a:pt x="434" y="2147"/>
                    <a:pt x="0" y="2948"/>
                    <a:pt x="167" y="4949"/>
                  </a:cubicBezTo>
                  <a:cubicBezTo>
                    <a:pt x="334" y="6517"/>
                    <a:pt x="1701" y="8419"/>
                    <a:pt x="1701" y="8419"/>
                  </a:cubicBezTo>
                  <a:lnTo>
                    <a:pt x="1568" y="10553"/>
                  </a:lnTo>
                  <a:lnTo>
                    <a:pt x="1468" y="13656"/>
                  </a:lnTo>
                  <a:cubicBezTo>
                    <a:pt x="2535" y="13422"/>
                    <a:pt x="3436" y="12688"/>
                    <a:pt x="3903" y="11688"/>
                  </a:cubicBezTo>
                  <a:cubicBezTo>
                    <a:pt x="4036" y="11221"/>
                    <a:pt x="4303" y="10820"/>
                    <a:pt x="4704" y="10553"/>
                  </a:cubicBezTo>
                  <a:cubicBezTo>
                    <a:pt x="5037" y="10353"/>
                    <a:pt x="5437" y="10220"/>
                    <a:pt x="5771" y="9986"/>
                  </a:cubicBezTo>
                  <a:cubicBezTo>
                    <a:pt x="6538" y="9453"/>
                    <a:pt x="6972" y="8519"/>
                    <a:pt x="6872" y="7585"/>
                  </a:cubicBezTo>
                  <a:cubicBezTo>
                    <a:pt x="6738" y="7118"/>
                    <a:pt x="6672" y="6651"/>
                    <a:pt x="6638" y="6184"/>
                  </a:cubicBezTo>
                  <a:cubicBezTo>
                    <a:pt x="6672" y="5783"/>
                    <a:pt x="7005" y="5650"/>
                    <a:pt x="7172" y="5283"/>
                  </a:cubicBezTo>
                  <a:cubicBezTo>
                    <a:pt x="7305" y="4783"/>
                    <a:pt x="7239" y="4249"/>
                    <a:pt x="6972" y="3815"/>
                  </a:cubicBezTo>
                  <a:cubicBezTo>
                    <a:pt x="6705" y="3382"/>
                    <a:pt x="6505" y="2915"/>
                    <a:pt x="6405" y="2414"/>
                  </a:cubicBezTo>
                  <a:cubicBezTo>
                    <a:pt x="6438" y="2014"/>
                    <a:pt x="6438" y="1647"/>
                    <a:pt x="6405" y="1247"/>
                  </a:cubicBezTo>
                  <a:cubicBezTo>
                    <a:pt x="6271" y="713"/>
                    <a:pt x="5904" y="313"/>
                    <a:pt x="5404" y="146"/>
                  </a:cubicBezTo>
                  <a:cubicBezTo>
                    <a:pt x="5064" y="49"/>
                    <a:pt x="4712" y="0"/>
                    <a:pt x="436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4352100" y="1687475"/>
              <a:ext cx="338950" cy="289425"/>
            </a:xfrm>
            <a:custGeom>
              <a:rect b="b" l="l" r="r" t="t"/>
              <a:pathLst>
                <a:path extrusionOk="0" h="11577" w="13558">
                  <a:moveTo>
                    <a:pt x="7704" y="0"/>
                  </a:moveTo>
                  <a:cubicBezTo>
                    <a:pt x="2621" y="0"/>
                    <a:pt x="0" y="6158"/>
                    <a:pt x="3617" y="9841"/>
                  </a:cubicBezTo>
                  <a:cubicBezTo>
                    <a:pt x="4794" y="11040"/>
                    <a:pt x="6255" y="11576"/>
                    <a:pt x="7691" y="11576"/>
                  </a:cubicBezTo>
                  <a:cubicBezTo>
                    <a:pt x="10651" y="11576"/>
                    <a:pt x="13502" y="9297"/>
                    <a:pt x="13524" y="5838"/>
                  </a:cubicBezTo>
                  <a:cubicBezTo>
                    <a:pt x="13557" y="2636"/>
                    <a:pt x="10989" y="1"/>
                    <a:pt x="7787" y="1"/>
                  </a:cubicBezTo>
                  <a:cubicBezTo>
                    <a:pt x="7759" y="0"/>
                    <a:pt x="7732" y="0"/>
                    <a:pt x="770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4403325" y="1744900"/>
              <a:ext cx="436150" cy="505700"/>
            </a:xfrm>
            <a:custGeom>
              <a:rect b="b" l="l" r="r" t="t"/>
              <a:pathLst>
                <a:path extrusionOk="0" h="20228" w="17446">
                  <a:moveTo>
                    <a:pt x="5149" y="1"/>
                  </a:moveTo>
                  <a:cubicBezTo>
                    <a:pt x="3425" y="1"/>
                    <a:pt x="1933" y="342"/>
                    <a:pt x="1201" y="906"/>
                  </a:cubicBezTo>
                  <a:cubicBezTo>
                    <a:pt x="200" y="5676"/>
                    <a:pt x="0" y="9379"/>
                    <a:pt x="667" y="11881"/>
                  </a:cubicBezTo>
                  <a:cubicBezTo>
                    <a:pt x="1101" y="13448"/>
                    <a:pt x="2002" y="14583"/>
                    <a:pt x="3403" y="14816"/>
                  </a:cubicBezTo>
                  <a:cubicBezTo>
                    <a:pt x="3877" y="14857"/>
                    <a:pt x="4338" y="14886"/>
                    <a:pt x="4803" y="14886"/>
                  </a:cubicBezTo>
                  <a:cubicBezTo>
                    <a:pt x="5090" y="14886"/>
                    <a:pt x="5378" y="14875"/>
                    <a:pt x="5671" y="14849"/>
                  </a:cubicBezTo>
                  <a:lnTo>
                    <a:pt x="5671" y="14849"/>
                  </a:lnTo>
                  <a:lnTo>
                    <a:pt x="5604" y="16818"/>
                  </a:lnTo>
                  <a:cubicBezTo>
                    <a:pt x="3669" y="18419"/>
                    <a:pt x="4370" y="19486"/>
                    <a:pt x="5704" y="19986"/>
                  </a:cubicBezTo>
                  <a:cubicBezTo>
                    <a:pt x="6138" y="20153"/>
                    <a:pt x="6653" y="20227"/>
                    <a:pt x="7207" y="20227"/>
                  </a:cubicBezTo>
                  <a:cubicBezTo>
                    <a:pt x="8313" y="20227"/>
                    <a:pt x="9574" y="19931"/>
                    <a:pt x="10641" y="19486"/>
                  </a:cubicBezTo>
                  <a:cubicBezTo>
                    <a:pt x="11642" y="19019"/>
                    <a:pt x="12442" y="18219"/>
                    <a:pt x="12976" y="17251"/>
                  </a:cubicBezTo>
                  <a:lnTo>
                    <a:pt x="13210" y="10613"/>
                  </a:lnTo>
                  <a:cubicBezTo>
                    <a:pt x="13534" y="10960"/>
                    <a:pt x="13986" y="11137"/>
                    <a:pt x="14445" y="11137"/>
                  </a:cubicBezTo>
                  <a:cubicBezTo>
                    <a:pt x="14693" y="11137"/>
                    <a:pt x="14944" y="11085"/>
                    <a:pt x="15178" y="10980"/>
                  </a:cubicBezTo>
                  <a:cubicBezTo>
                    <a:pt x="16178" y="10613"/>
                    <a:pt x="17446" y="8745"/>
                    <a:pt x="16745" y="7211"/>
                  </a:cubicBezTo>
                  <a:cubicBezTo>
                    <a:pt x="16437" y="6483"/>
                    <a:pt x="15735" y="6062"/>
                    <a:pt x="15015" y="6062"/>
                  </a:cubicBezTo>
                  <a:cubicBezTo>
                    <a:pt x="14645" y="6062"/>
                    <a:pt x="14271" y="6173"/>
                    <a:pt x="13943" y="6410"/>
                  </a:cubicBezTo>
                  <a:cubicBezTo>
                    <a:pt x="13537" y="6848"/>
                    <a:pt x="13394" y="7520"/>
                    <a:pt x="12828" y="7520"/>
                  </a:cubicBezTo>
                  <a:cubicBezTo>
                    <a:pt x="12791" y="7520"/>
                    <a:pt x="12751" y="7517"/>
                    <a:pt x="12709" y="7511"/>
                  </a:cubicBezTo>
                  <a:cubicBezTo>
                    <a:pt x="12342" y="7444"/>
                    <a:pt x="11809" y="6310"/>
                    <a:pt x="11708" y="5876"/>
                  </a:cubicBezTo>
                  <a:cubicBezTo>
                    <a:pt x="11608" y="5476"/>
                    <a:pt x="11175" y="4475"/>
                    <a:pt x="11375" y="1640"/>
                  </a:cubicBezTo>
                  <a:cubicBezTo>
                    <a:pt x="9564" y="481"/>
                    <a:pt x="7194" y="1"/>
                    <a:pt x="5149"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a:off x="4543425" y="2011875"/>
              <a:ext cx="172650" cy="133450"/>
            </a:xfrm>
            <a:custGeom>
              <a:rect b="b" l="l" r="r" t="t"/>
              <a:pathLst>
                <a:path extrusionOk="0" h="5338" w="6906">
                  <a:moveTo>
                    <a:pt x="6905" y="1"/>
                  </a:moveTo>
                  <a:lnTo>
                    <a:pt x="6905" y="1"/>
                  </a:lnTo>
                  <a:cubicBezTo>
                    <a:pt x="6638" y="668"/>
                    <a:pt x="6305" y="1302"/>
                    <a:pt x="5904" y="1869"/>
                  </a:cubicBezTo>
                  <a:cubicBezTo>
                    <a:pt x="5137" y="2903"/>
                    <a:pt x="2335" y="3937"/>
                    <a:pt x="67" y="4170"/>
                  </a:cubicBezTo>
                  <a:lnTo>
                    <a:pt x="0" y="5338"/>
                  </a:lnTo>
                  <a:cubicBezTo>
                    <a:pt x="3569" y="5138"/>
                    <a:pt x="5671" y="3603"/>
                    <a:pt x="6238" y="2703"/>
                  </a:cubicBezTo>
                  <a:cubicBezTo>
                    <a:pt x="6805" y="1802"/>
                    <a:pt x="6905" y="1"/>
                    <a:pt x="6905"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4645150" y="2120300"/>
              <a:ext cx="151800" cy="318575"/>
            </a:xfrm>
            <a:custGeom>
              <a:rect b="b" l="l" r="r" t="t"/>
              <a:pathLst>
                <a:path extrusionOk="0" h="12743" w="6072">
                  <a:moveTo>
                    <a:pt x="3370" y="0"/>
                  </a:moveTo>
                  <a:lnTo>
                    <a:pt x="3336" y="968"/>
                  </a:lnTo>
                  <a:cubicBezTo>
                    <a:pt x="3336" y="968"/>
                    <a:pt x="3003" y="1701"/>
                    <a:pt x="1502" y="2702"/>
                  </a:cubicBezTo>
                  <a:cubicBezTo>
                    <a:pt x="1" y="3703"/>
                    <a:pt x="301" y="6805"/>
                    <a:pt x="34" y="12743"/>
                  </a:cubicBezTo>
                  <a:cubicBezTo>
                    <a:pt x="610" y="10501"/>
                    <a:pt x="1340" y="6785"/>
                    <a:pt x="2135" y="6785"/>
                  </a:cubicBezTo>
                  <a:cubicBezTo>
                    <a:pt x="2169" y="6785"/>
                    <a:pt x="2202" y="6792"/>
                    <a:pt x="2236" y="6805"/>
                  </a:cubicBezTo>
                  <a:cubicBezTo>
                    <a:pt x="3005" y="7147"/>
                    <a:pt x="3473" y="7489"/>
                    <a:pt x="3824" y="7489"/>
                  </a:cubicBezTo>
                  <a:cubicBezTo>
                    <a:pt x="4021" y="7489"/>
                    <a:pt x="4181" y="7381"/>
                    <a:pt x="4337" y="7105"/>
                  </a:cubicBezTo>
                  <a:cubicBezTo>
                    <a:pt x="4804" y="6205"/>
                    <a:pt x="5204" y="5271"/>
                    <a:pt x="5505" y="4303"/>
                  </a:cubicBezTo>
                  <a:cubicBezTo>
                    <a:pt x="5738" y="3703"/>
                    <a:pt x="5905" y="3069"/>
                    <a:pt x="6072" y="2435"/>
                  </a:cubicBezTo>
                  <a:cubicBezTo>
                    <a:pt x="5638" y="1835"/>
                    <a:pt x="5171" y="1301"/>
                    <a:pt x="4671" y="767"/>
                  </a:cubicBezTo>
                  <a:cubicBezTo>
                    <a:pt x="4037" y="200"/>
                    <a:pt x="3903" y="34"/>
                    <a:pt x="337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a:off x="4416650" y="2126125"/>
              <a:ext cx="127625" cy="266050"/>
            </a:xfrm>
            <a:custGeom>
              <a:rect b="b" l="l" r="r" t="t"/>
              <a:pathLst>
                <a:path extrusionOk="0" h="10642" w="5105">
                  <a:moveTo>
                    <a:pt x="5104" y="1"/>
                  </a:moveTo>
                  <a:cubicBezTo>
                    <a:pt x="3804" y="67"/>
                    <a:pt x="2636" y="668"/>
                    <a:pt x="1835" y="1669"/>
                  </a:cubicBezTo>
                  <a:cubicBezTo>
                    <a:pt x="1102" y="2469"/>
                    <a:pt x="1" y="4471"/>
                    <a:pt x="1" y="4904"/>
                  </a:cubicBezTo>
                  <a:cubicBezTo>
                    <a:pt x="19" y="5137"/>
                    <a:pt x="104" y="5235"/>
                    <a:pt x="302" y="5235"/>
                  </a:cubicBezTo>
                  <a:cubicBezTo>
                    <a:pt x="474" y="5235"/>
                    <a:pt x="730" y="5161"/>
                    <a:pt x="1102" y="5038"/>
                  </a:cubicBezTo>
                  <a:cubicBezTo>
                    <a:pt x="1138" y="5027"/>
                    <a:pt x="1171" y="5022"/>
                    <a:pt x="1201" y="5022"/>
                  </a:cubicBezTo>
                  <a:cubicBezTo>
                    <a:pt x="1852" y="5022"/>
                    <a:pt x="1337" y="7360"/>
                    <a:pt x="1368" y="10642"/>
                  </a:cubicBezTo>
                  <a:cubicBezTo>
                    <a:pt x="2069" y="8107"/>
                    <a:pt x="2936" y="5605"/>
                    <a:pt x="4004" y="3203"/>
                  </a:cubicBezTo>
                  <a:cubicBezTo>
                    <a:pt x="4271" y="2603"/>
                    <a:pt x="4604" y="2036"/>
                    <a:pt x="5071" y="1569"/>
                  </a:cubicBezTo>
                  <a:lnTo>
                    <a:pt x="510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a:off x="4381625" y="1589100"/>
              <a:ext cx="405325" cy="229550"/>
            </a:xfrm>
            <a:custGeom>
              <a:rect b="b" l="l" r="r" t="t"/>
              <a:pathLst>
                <a:path extrusionOk="0" h="9182" w="16213">
                  <a:moveTo>
                    <a:pt x="7920" y="0"/>
                  </a:moveTo>
                  <a:cubicBezTo>
                    <a:pt x="7507" y="0"/>
                    <a:pt x="7103" y="133"/>
                    <a:pt x="6739" y="367"/>
                  </a:cubicBezTo>
                  <a:cubicBezTo>
                    <a:pt x="6405" y="667"/>
                    <a:pt x="6139" y="1134"/>
                    <a:pt x="5705" y="1267"/>
                  </a:cubicBezTo>
                  <a:cubicBezTo>
                    <a:pt x="5604" y="1305"/>
                    <a:pt x="5501" y="1322"/>
                    <a:pt x="5398" y="1322"/>
                  </a:cubicBezTo>
                  <a:cubicBezTo>
                    <a:pt x="4956" y="1322"/>
                    <a:pt x="4497" y="1023"/>
                    <a:pt x="4037" y="834"/>
                  </a:cubicBezTo>
                  <a:cubicBezTo>
                    <a:pt x="3731" y="681"/>
                    <a:pt x="3383" y="614"/>
                    <a:pt x="3038" y="614"/>
                  </a:cubicBezTo>
                  <a:cubicBezTo>
                    <a:pt x="2856" y="614"/>
                    <a:pt x="2675" y="632"/>
                    <a:pt x="2503" y="667"/>
                  </a:cubicBezTo>
                  <a:cubicBezTo>
                    <a:pt x="1969" y="834"/>
                    <a:pt x="1569" y="1234"/>
                    <a:pt x="1402" y="1734"/>
                  </a:cubicBezTo>
                  <a:cubicBezTo>
                    <a:pt x="1302" y="2235"/>
                    <a:pt x="1469" y="2835"/>
                    <a:pt x="1202" y="3235"/>
                  </a:cubicBezTo>
                  <a:lnTo>
                    <a:pt x="1202" y="3269"/>
                  </a:lnTo>
                  <a:cubicBezTo>
                    <a:pt x="1035" y="3435"/>
                    <a:pt x="868" y="3569"/>
                    <a:pt x="668" y="3702"/>
                  </a:cubicBezTo>
                  <a:cubicBezTo>
                    <a:pt x="268" y="4103"/>
                    <a:pt x="34" y="4670"/>
                    <a:pt x="34" y="5237"/>
                  </a:cubicBezTo>
                  <a:cubicBezTo>
                    <a:pt x="1" y="5570"/>
                    <a:pt x="1" y="5871"/>
                    <a:pt x="101" y="6204"/>
                  </a:cubicBezTo>
                  <a:cubicBezTo>
                    <a:pt x="168" y="6504"/>
                    <a:pt x="368" y="6805"/>
                    <a:pt x="635" y="6938"/>
                  </a:cubicBezTo>
                  <a:cubicBezTo>
                    <a:pt x="835" y="7038"/>
                    <a:pt x="1035" y="7105"/>
                    <a:pt x="1202" y="7205"/>
                  </a:cubicBezTo>
                  <a:cubicBezTo>
                    <a:pt x="1569" y="7472"/>
                    <a:pt x="1602" y="7939"/>
                    <a:pt x="1869" y="8306"/>
                  </a:cubicBezTo>
                  <a:cubicBezTo>
                    <a:pt x="2219" y="8685"/>
                    <a:pt x="2696" y="8885"/>
                    <a:pt x="3189" y="8885"/>
                  </a:cubicBezTo>
                  <a:cubicBezTo>
                    <a:pt x="3260" y="8885"/>
                    <a:pt x="3332" y="8881"/>
                    <a:pt x="3403" y="8873"/>
                  </a:cubicBezTo>
                  <a:cubicBezTo>
                    <a:pt x="3570" y="8839"/>
                    <a:pt x="3745" y="8823"/>
                    <a:pt x="3920" y="8823"/>
                  </a:cubicBezTo>
                  <a:cubicBezTo>
                    <a:pt x="4095" y="8823"/>
                    <a:pt x="4271" y="8839"/>
                    <a:pt x="4437" y="8873"/>
                  </a:cubicBezTo>
                  <a:cubicBezTo>
                    <a:pt x="4738" y="9006"/>
                    <a:pt x="5104" y="9106"/>
                    <a:pt x="5438" y="9173"/>
                  </a:cubicBezTo>
                  <a:cubicBezTo>
                    <a:pt x="5507" y="9179"/>
                    <a:pt x="5574" y="9181"/>
                    <a:pt x="5641" y="9181"/>
                  </a:cubicBezTo>
                  <a:cubicBezTo>
                    <a:pt x="5964" y="9181"/>
                    <a:pt x="6268" y="9117"/>
                    <a:pt x="6572" y="9006"/>
                  </a:cubicBezTo>
                  <a:cubicBezTo>
                    <a:pt x="7106" y="8806"/>
                    <a:pt x="7706" y="8372"/>
                    <a:pt x="7640" y="7772"/>
                  </a:cubicBezTo>
                  <a:lnTo>
                    <a:pt x="7640" y="7772"/>
                  </a:lnTo>
                  <a:cubicBezTo>
                    <a:pt x="7993" y="8331"/>
                    <a:pt x="8606" y="8657"/>
                    <a:pt x="9249" y="8657"/>
                  </a:cubicBezTo>
                  <a:cubicBezTo>
                    <a:pt x="9335" y="8657"/>
                    <a:pt x="9421" y="8651"/>
                    <a:pt x="9508" y="8639"/>
                  </a:cubicBezTo>
                  <a:cubicBezTo>
                    <a:pt x="10108" y="8606"/>
                    <a:pt x="10675" y="8239"/>
                    <a:pt x="10942" y="7705"/>
                  </a:cubicBezTo>
                  <a:cubicBezTo>
                    <a:pt x="11244" y="8096"/>
                    <a:pt x="11666" y="8272"/>
                    <a:pt x="12080" y="8272"/>
                  </a:cubicBezTo>
                  <a:cubicBezTo>
                    <a:pt x="12763" y="8272"/>
                    <a:pt x="13427" y="7793"/>
                    <a:pt x="13510" y="7005"/>
                  </a:cubicBezTo>
                  <a:cubicBezTo>
                    <a:pt x="13663" y="7059"/>
                    <a:pt x="13824" y="7084"/>
                    <a:pt x="13989" y="7084"/>
                  </a:cubicBezTo>
                  <a:cubicBezTo>
                    <a:pt x="14832" y="7084"/>
                    <a:pt x="15756" y="6424"/>
                    <a:pt x="15979" y="5670"/>
                  </a:cubicBezTo>
                  <a:cubicBezTo>
                    <a:pt x="16212" y="4970"/>
                    <a:pt x="15979" y="4236"/>
                    <a:pt x="15445" y="3769"/>
                  </a:cubicBezTo>
                  <a:cubicBezTo>
                    <a:pt x="15112" y="3569"/>
                    <a:pt x="14811" y="3335"/>
                    <a:pt x="14545" y="3069"/>
                  </a:cubicBezTo>
                  <a:cubicBezTo>
                    <a:pt x="14378" y="2768"/>
                    <a:pt x="14278" y="2435"/>
                    <a:pt x="14178" y="2135"/>
                  </a:cubicBezTo>
                  <a:cubicBezTo>
                    <a:pt x="13844" y="1334"/>
                    <a:pt x="13077" y="800"/>
                    <a:pt x="12210" y="767"/>
                  </a:cubicBezTo>
                  <a:cubicBezTo>
                    <a:pt x="11809" y="767"/>
                    <a:pt x="11409" y="967"/>
                    <a:pt x="11009" y="967"/>
                  </a:cubicBezTo>
                  <a:cubicBezTo>
                    <a:pt x="10575" y="900"/>
                    <a:pt x="10175" y="734"/>
                    <a:pt x="9808" y="533"/>
                  </a:cubicBezTo>
                  <a:cubicBezTo>
                    <a:pt x="9341" y="300"/>
                    <a:pt x="8807" y="133"/>
                    <a:pt x="8273" y="33"/>
                  </a:cubicBezTo>
                  <a:cubicBezTo>
                    <a:pt x="8155" y="11"/>
                    <a:pt x="8037" y="0"/>
                    <a:pt x="792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a:off x="4565925" y="1895850"/>
              <a:ext cx="38975" cy="32700"/>
            </a:xfrm>
            <a:custGeom>
              <a:rect b="b" l="l" r="r" t="t"/>
              <a:pathLst>
                <a:path extrusionOk="0" h="1308" w="1559">
                  <a:moveTo>
                    <a:pt x="672" y="0"/>
                  </a:moveTo>
                  <a:cubicBezTo>
                    <a:pt x="333" y="0"/>
                    <a:pt x="1" y="268"/>
                    <a:pt x="1" y="672"/>
                  </a:cubicBezTo>
                  <a:cubicBezTo>
                    <a:pt x="1" y="1006"/>
                    <a:pt x="268" y="1306"/>
                    <a:pt x="635" y="1306"/>
                  </a:cubicBezTo>
                  <a:cubicBezTo>
                    <a:pt x="648" y="1307"/>
                    <a:pt x="662" y="1307"/>
                    <a:pt x="676" y="1307"/>
                  </a:cubicBezTo>
                  <a:cubicBezTo>
                    <a:pt x="1250" y="1307"/>
                    <a:pt x="1559" y="629"/>
                    <a:pt x="1135" y="205"/>
                  </a:cubicBezTo>
                  <a:cubicBezTo>
                    <a:pt x="1004" y="63"/>
                    <a:pt x="837" y="0"/>
                    <a:pt x="67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a:off x="4581775" y="1826950"/>
              <a:ext cx="39225" cy="28175"/>
            </a:xfrm>
            <a:custGeom>
              <a:rect b="b" l="l" r="r" t="t"/>
              <a:pathLst>
                <a:path extrusionOk="0" h="1127" w="1569">
                  <a:moveTo>
                    <a:pt x="707" y="0"/>
                  </a:moveTo>
                  <a:cubicBezTo>
                    <a:pt x="396" y="0"/>
                    <a:pt x="102" y="189"/>
                    <a:pt x="1" y="493"/>
                  </a:cubicBezTo>
                  <a:lnTo>
                    <a:pt x="1435" y="1127"/>
                  </a:lnTo>
                  <a:cubicBezTo>
                    <a:pt x="1568" y="726"/>
                    <a:pt x="1402" y="259"/>
                    <a:pt x="1001" y="59"/>
                  </a:cubicBezTo>
                  <a:cubicBezTo>
                    <a:pt x="905" y="19"/>
                    <a:pt x="805" y="0"/>
                    <a:pt x="70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a:off x="4438350" y="1827050"/>
              <a:ext cx="40050" cy="24750"/>
            </a:xfrm>
            <a:custGeom>
              <a:rect b="b" l="l" r="r" t="t"/>
              <a:pathLst>
                <a:path extrusionOk="0" h="990" w="1602">
                  <a:moveTo>
                    <a:pt x="851" y="1"/>
                  </a:moveTo>
                  <a:cubicBezTo>
                    <a:pt x="790" y="1"/>
                    <a:pt x="729" y="8"/>
                    <a:pt x="667" y="22"/>
                  </a:cubicBezTo>
                  <a:cubicBezTo>
                    <a:pt x="267" y="155"/>
                    <a:pt x="0" y="556"/>
                    <a:pt x="67" y="989"/>
                  </a:cubicBezTo>
                  <a:lnTo>
                    <a:pt x="1601" y="622"/>
                  </a:lnTo>
                  <a:cubicBezTo>
                    <a:pt x="1544" y="250"/>
                    <a:pt x="1217" y="1"/>
                    <a:pt x="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a:off x="4438350" y="1891800"/>
              <a:ext cx="37550" cy="32325"/>
            </a:xfrm>
            <a:custGeom>
              <a:rect b="b" l="l" r="r" t="t"/>
              <a:pathLst>
                <a:path extrusionOk="0" h="1293" w="1502">
                  <a:moveTo>
                    <a:pt x="667" y="0"/>
                  </a:moveTo>
                  <a:cubicBezTo>
                    <a:pt x="300" y="34"/>
                    <a:pt x="0" y="301"/>
                    <a:pt x="0" y="667"/>
                  </a:cubicBezTo>
                  <a:cubicBezTo>
                    <a:pt x="22" y="1047"/>
                    <a:pt x="329" y="1293"/>
                    <a:pt x="650" y="1293"/>
                  </a:cubicBezTo>
                  <a:cubicBezTo>
                    <a:pt x="808" y="1293"/>
                    <a:pt x="969" y="1233"/>
                    <a:pt x="1101" y="1101"/>
                  </a:cubicBezTo>
                  <a:cubicBezTo>
                    <a:pt x="1501" y="701"/>
                    <a:pt x="1201" y="0"/>
                    <a:pt x="6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a:off x="4658500" y="1852600"/>
              <a:ext cx="122600" cy="60075"/>
            </a:xfrm>
            <a:custGeom>
              <a:rect b="b" l="l" r="r" t="t"/>
              <a:pathLst>
                <a:path extrusionOk="0" h="2403" w="4904">
                  <a:moveTo>
                    <a:pt x="0" y="1"/>
                  </a:moveTo>
                  <a:lnTo>
                    <a:pt x="0" y="1101"/>
                  </a:lnTo>
                  <a:lnTo>
                    <a:pt x="3470" y="2402"/>
                  </a:lnTo>
                  <a:cubicBezTo>
                    <a:pt x="3782" y="1996"/>
                    <a:pt x="4270" y="1765"/>
                    <a:pt x="4797" y="1765"/>
                  </a:cubicBezTo>
                  <a:cubicBezTo>
                    <a:pt x="4833" y="1765"/>
                    <a:pt x="4868" y="1766"/>
                    <a:pt x="4904" y="1768"/>
                  </a:cubicBezTo>
                  <a:lnTo>
                    <a:pt x="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4366675" y="1845900"/>
              <a:ext cx="302700" cy="123600"/>
            </a:xfrm>
            <a:custGeom>
              <a:rect b="b" l="l" r="r" t="t"/>
              <a:pathLst>
                <a:path extrusionOk="0" h="4944" w="12108">
                  <a:moveTo>
                    <a:pt x="2433" y="535"/>
                  </a:moveTo>
                  <a:cubicBezTo>
                    <a:pt x="2567" y="535"/>
                    <a:pt x="2734" y="569"/>
                    <a:pt x="2900" y="569"/>
                  </a:cubicBezTo>
                  <a:cubicBezTo>
                    <a:pt x="3634" y="702"/>
                    <a:pt x="4435" y="1036"/>
                    <a:pt x="4635" y="1336"/>
                  </a:cubicBezTo>
                  <a:cubicBezTo>
                    <a:pt x="4835" y="1636"/>
                    <a:pt x="4802" y="2270"/>
                    <a:pt x="4702" y="2837"/>
                  </a:cubicBezTo>
                  <a:cubicBezTo>
                    <a:pt x="4668" y="2970"/>
                    <a:pt x="4635" y="3071"/>
                    <a:pt x="4602" y="3204"/>
                  </a:cubicBezTo>
                  <a:lnTo>
                    <a:pt x="4602" y="3237"/>
                  </a:lnTo>
                  <a:lnTo>
                    <a:pt x="4602" y="3271"/>
                  </a:lnTo>
                  <a:cubicBezTo>
                    <a:pt x="4602" y="3304"/>
                    <a:pt x="4568" y="3304"/>
                    <a:pt x="4568" y="3337"/>
                  </a:cubicBezTo>
                  <a:lnTo>
                    <a:pt x="4535" y="3437"/>
                  </a:lnTo>
                  <a:lnTo>
                    <a:pt x="4502" y="3504"/>
                  </a:lnTo>
                  <a:cubicBezTo>
                    <a:pt x="4502" y="3504"/>
                    <a:pt x="4502" y="3504"/>
                    <a:pt x="4502" y="3538"/>
                  </a:cubicBezTo>
                  <a:lnTo>
                    <a:pt x="4468" y="3571"/>
                  </a:lnTo>
                  <a:lnTo>
                    <a:pt x="4435" y="3638"/>
                  </a:lnTo>
                  <a:cubicBezTo>
                    <a:pt x="4135" y="4087"/>
                    <a:pt x="3620" y="4348"/>
                    <a:pt x="3083" y="4348"/>
                  </a:cubicBezTo>
                  <a:cubicBezTo>
                    <a:pt x="3022" y="4348"/>
                    <a:pt x="2961" y="4345"/>
                    <a:pt x="2900" y="4338"/>
                  </a:cubicBezTo>
                  <a:cubicBezTo>
                    <a:pt x="2634" y="4338"/>
                    <a:pt x="2367" y="4271"/>
                    <a:pt x="2100" y="4138"/>
                  </a:cubicBezTo>
                  <a:cubicBezTo>
                    <a:pt x="1366" y="3771"/>
                    <a:pt x="1166" y="2937"/>
                    <a:pt x="1099" y="2537"/>
                  </a:cubicBezTo>
                  <a:cubicBezTo>
                    <a:pt x="966" y="2003"/>
                    <a:pt x="799" y="1036"/>
                    <a:pt x="1032" y="802"/>
                  </a:cubicBezTo>
                  <a:cubicBezTo>
                    <a:pt x="1099" y="736"/>
                    <a:pt x="1199" y="669"/>
                    <a:pt x="1299" y="635"/>
                  </a:cubicBezTo>
                  <a:cubicBezTo>
                    <a:pt x="1333" y="635"/>
                    <a:pt x="1366" y="602"/>
                    <a:pt x="1433" y="602"/>
                  </a:cubicBezTo>
                  <a:lnTo>
                    <a:pt x="1499" y="569"/>
                  </a:lnTo>
                  <a:lnTo>
                    <a:pt x="1633" y="569"/>
                  </a:lnTo>
                  <a:cubicBezTo>
                    <a:pt x="1700" y="569"/>
                    <a:pt x="1800" y="535"/>
                    <a:pt x="1866" y="535"/>
                  </a:cubicBezTo>
                  <a:close/>
                  <a:moveTo>
                    <a:pt x="9458" y="624"/>
                  </a:moveTo>
                  <a:cubicBezTo>
                    <a:pt x="10292" y="624"/>
                    <a:pt x="10834" y="826"/>
                    <a:pt x="11040" y="1002"/>
                  </a:cubicBezTo>
                  <a:cubicBezTo>
                    <a:pt x="11273" y="1236"/>
                    <a:pt x="11173" y="2203"/>
                    <a:pt x="11073" y="2670"/>
                  </a:cubicBezTo>
                  <a:lnTo>
                    <a:pt x="11073" y="2737"/>
                  </a:lnTo>
                  <a:lnTo>
                    <a:pt x="11073" y="2770"/>
                  </a:lnTo>
                  <a:lnTo>
                    <a:pt x="11006" y="2970"/>
                  </a:lnTo>
                  <a:cubicBezTo>
                    <a:pt x="11006" y="3004"/>
                    <a:pt x="11006" y="3037"/>
                    <a:pt x="10973" y="3071"/>
                  </a:cubicBezTo>
                  <a:cubicBezTo>
                    <a:pt x="10973" y="3137"/>
                    <a:pt x="10940" y="3204"/>
                    <a:pt x="10906" y="3271"/>
                  </a:cubicBezTo>
                  <a:cubicBezTo>
                    <a:pt x="10906" y="3304"/>
                    <a:pt x="10906" y="3337"/>
                    <a:pt x="10906" y="3337"/>
                  </a:cubicBezTo>
                  <a:lnTo>
                    <a:pt x="10873" y="3404"/>
                  </a:lnTo>
                  <a:lnTo>
                    <a:pt x="10839" y="3437"/>
                  </a:lnTo>
                  <a:lnTo>
                    <a:pt x="10806" y="3504"/>
                  </a:lnTo>
                  <a:lnTo>
                    <a:pt x="10773" y="3571"/>
                  </a:lnTo>
                  <a:lnTo>
                    <a:pt x="10739" y="3638"/>
                  </a:lnTo>
                  <a:cubicBezTo>
                    <a:pt x="10739" y="3638"/>
                    <a:pt x="10706" y="3671"/>
                    <a:pt x="10706" y="3704"/>
                  </a:cubicBezTo>
                  <a:cubicBezTo>
                    <a:pt x="10391" y="4145"/>
                    <a:pt x="9868" y="4408"/>
                    <a:pt x="9334" y="4408"/>
                  </a:cubicBezTo>
                  <a:cubicBezTo>
                    <a:pt x="9302" y="4408"/>
                    <a:pt x="9270" y="4407"/>
                    <a:pt x="9238" y="4405"/>
                  </a:cubicBezTo>
                  <a:cubicBezTo>
                    <a:pt x="9202" y="4407"/>
                    <a:pt x="9167" y="4408"/>
                    <a:pt x="9131" y="4408"/>
                  </a:cubicBezTo>
                  <a:cubicBezTo>
                    <a:pt x="8600" y="4408"/>
                    <a:pt x="8079" y="4179"/>
                    <a:pt x="7704" y="3804"/>
                  </a:cubicBezTo>
                  <a:cubicBezTo>
                    <a:pt x="7437" y="3538"/>
                    <a:pt x="7270" y="3171"/>
                    <a:pt x="7204" y="2804"/>
                  </a:cubicBezTo>
                  <a:cubicBezTo>
                    <a:pt x="7037" y="2237"/>
                    <a:pt x="6970" y="1603"/>
                    <a:pt x="7170" y="1303"/>
                  </a:cubicBezTo>
                  <a:cubicBezTo>
                    <a:pt x="7270" y="1203"/>
                    <a:pt x="7370" y="1136"/>
                    <a:pt x="7470" y="1069"/>
                  </a:cubicBezTo>
                  <a:lnTo>
                    <a:pt x="7537" y="1036"/>
                  </a:lnTo>
                  <a:lnTo>
                    <a:pt x="7570" y="1036"/>
                  </a:lnTo>
                  <a:lnTo>
                    <a:pt x="7737" y="969"/>
                  </a:lnTo>
                  <a:lnTo>
                    <a:pt x="7871" y="902"/>
                  </a:lnTo>
                  <a:cubicBezTo>
                    <a:pt x="8004" y="836"/>
                    <a:pt x="8171" y="802"/>
                    <a:pt x="8338" y="769"/>
                  </a:cubicBezTo>
                  <a:lnTo>
                    <a:pt x="8504" y="702"/>
                  </a:lnTo>
                  <a:cubicBezTo>
                    <a:pt x="8671" y="669"/>
                    <a:pt x="8838" y="669"/>
                    <a:pt x="8971" y="635"/>
                  </a:cubicBezTo>
                  <a:lnTo>
                    <a:pt x="9105" y="635"/>
                  </a:lnTo>
                  <a:cubicBezTo>
                    <a:pt x="9228" y="628"/>
                    <a:pt x="9346" y="624"/>
                    <a:pt x="9458" y="624"/>
                  </a:cubicBezTo>
                  <a:close/>
                  <a:moveTo>
                    <a:pt x="1772" y="0"/>
                  </a:moveTo>
                  <a:cubicBezTo>
                    <a:pt x="1402" y="0"/>
                    <a:pt x="1032" y="23"/>
                    <a:pt x="666" y="68"/>
                  </a:cubicBezTo>
                  <a:lnTo>
                    <a:pt x="365" y="102"/>
                  </a:lnTo>
                  <a:cubicBezTo>
                    <a:pt x="356" y="100"/>
                    <a:pt x="346" y="99"/>
                    <a:pt x="337" y="99"/>
                  </a:cubicBezTo>
                  <a:cubicBezTo>
                    <a:pt x="176" y="99"/>
                    <a:pt x="0" y="352"/>
                    <a:pt x="32" y="635"/>
                  </a:cubicBezTo>
                  <a:cubicBezTo>
                    <a:pt x="65" y="902"/>
                    <a:pt x="165" y="1136"/>
                    <a:pt x="332" y="1336"/>
                  </a:cubicBezTo>
                  <a:cubicBezTo>
                    <a:pt x="399" y="1403"/>
                    <a:pt x="432" y="1469"/>
                    <a:pt x="465" y="1569"/>
                  </a:cubicBezTo>
                  <a:cubicBezTo>
                    <a:pt x="565" y="2203"/>
                    <a:pt x="699" y="2837"/>
                    <a:pt x="899" y="3437"/>
                  </a:cubicBezTo>
                  <a:cubicBezTo>
                    <a:pt x="1223" y="4247"/>
                    <a:pt x="1986" y="4773"/>
                    <a:pt x="2824" y="4773"/>
                  </a:cubicBezTo>
                  <a:cubicBezTo>
                    <a:pt x="2849" y="4773"/>
                    <a:pt x="2875" y="4773"/>
                    <a:pt x="2900" y="4772"/>
                  </a:cubicBezTo>
                  <a:cubicBezTo>
                    <a:pt x="3134" y="4772"/>
                    <a:pt x="3367" y="4772"/>
                    <a:pt x="3601" y="4705"/>
                  </a:cubicBezTo>
                  <a:lnTo>
                    <a:pt x="3634" y="4705"/>
                  </a:lnTo>
                  <a:cubicBezTo>
                    <a:pt x="3834" y="4672"/>
                    <a:pt x="4035" y="4605"/>
                    <a:pt x="4201" y="4505"/>
                  </a:cubicBezTo>
                  <a:lnTo>
                    <a:pt x="4235" y="4505"/>
                  </a:lnTo>
                  <a:lnTo>
                    <a:pt x="4301" y="4472"/>
                  </a:lnTo>
                  <a:lnTo>
                    <a:pt x="4335" y="4405"/>
                  </a:lnTo>
                  <a:lnTo>
                    <a:pt x="4402" y="4372"/>
                  </a:lnTo>
                  <a:cubicBezTo>
                    <a:pt x="4435" y="4372"/>
                    <a:pt x="4435" y="4338"/>
                    <a:pt x="4468" y="4338"/>
                  </a:cubicBezTo>
                  <a:cubicBezTo>
                    <a:pt x="4468" y="4305"/>
                    <a:pt x="4502" y="4305"/>
                    <a:pt x="4502" y="4271"/>
                  </a:cubicBezTo>
                  <a:lnTo>
                    <a:pt x="4635" y="4171"/>
                  </a:lnTo>
                  <a:cubicBezTo>
                    <a:pt x="4802" y="3971"/>
                    <a:pt x="4969" y="3704"/>
                    <a:pt x="5069" y="3471"/>
                  </a:cubicBezTo>
                  <a:cubicBezTo>
                    <a:pt x="5369" y="2804"/>
                    <a:pt x="5269" y="1903"/>
                    <a:pt x="5769" y="1803"/>
                  </a:cubicBezTo>
                  <a:lnTo>
                    <a:pt x="5869" y="1803"/>
                  </a:lnTo>
                  <a:cubicBezTo>
                    <a:pt x="6536" y="1803"/>
                    <a:pt x="6470" y="2804"/>
                    <a:pt x="6803" y="3504"/>
                  </a:cubicBezTo>
                  <a:cubicBezTo>
                    <a:pt x="7214" y="4389"/>
                    <a:pt x="8073" y="4944"/>
                    <a:pt x="9012" y="4944"/>
                  </a:cubicBezTo>
                  <a:cubicBezTo>
                    <a:pt x="9065" y="4944"/>
                    <a:pt x="9118" y="4942"/>
                    <a:pt x="9172" y="4939"/>
                  </a:cubicBezTo>
                  <a:lnTo>
                    <a:pt x="9505" y="4939"/>
                  </a:lnTo>
                  <a:cubicBezTo>
                    <a:pt x="9639" y="4939"/>
                    <a:pt x="9739" y="4905"/>
                    <a:pt x="9839" y="4872"/>
                  </a:cubicBezTo>
                  <a:lnTo>
                    <a:pt x="9972" y="4872"/>
                  </a:lnTo>
                  <a:lnTo>
                    <a:pt x="10072" y="4839"/>
                  </a:lnTo>
                  <a:lnTo>
                    <a:pt x="10139" y="4805"/>
                  </a:lnTo>
                  <a:cubicBezTo>
                    <a:pt x="10272" y="4772"/>
                    <a:pt x="10406" y="4705"/>
                    <a:pt x="10506" y="4638"/>
                  </a:cubicBezTo>
                  <a:lnTo>
                    <a:pt x="10639" y="4538"/>
                  </a:lnTo>
                  <a:cubicBezTo>
                    <a:pt x="10706" y="4472"/>
                    <a:pt x="10773" y="4405"/>
                    <a:pt x="10839" y="4338"/>
                  </a:cubicBezTo>
                  <a:cubicBezTo>
                    <a:pt x="11040" y="4171"/>
                    <a:pt x="11173" y="3938"/>
                    <a:pt x="11273" y="3704"/>
                  </a:cubicBezTo>
                  <a:cubicBezTo>
                    <a:pt x="11440" y="3071"/>
                    <a:pt x="11573" y="2470"/>
                    <a:pt x="11640" y="1836"/>
                  </a:cubicBezTo>
                  <a:cubicBezTo>
                    <a:pt x="11673" y="1736"/>
                    <a:pt x="11707" y="1636"/>
                    <a:pt x="11773" y="1569"/>
                  </a:cubicBezTo>
                  <a:cubicBezTo>
                    <a:pt x="11940" y="1369"/>
                    <a:pt x="12040" y="1136"/>
                    <a:pt x="12074" y="902"/>
                  </a:cubicBezTo>
                  <a:cubicBezTo>
                    <a:pt x="12107" y="635"/>
                    <a:pt x="11940" y="402"/>
                    <a:pt x="11673" y="335"/>
                  </a:cubicBezTo>
                  <a:lnTo>
                    <a:pt x="11340" y="269"/>
                  </a:lnTo>
                  <a:cubicBezTo>
                    <a:pt x="10765" y="199"/>
                    <a:pt x="10090" y="147"/>
                    <a:pt x="9457" y="147"/>
                  </a:cubicBezTo>
                  <a:cubicBezTo>
                    <a:pt x="8879" y="147"/>
                    <a:pt x="8336" y="190"/>
                    <a:pt x="7937" y="302"/>
                  </a:cubicBezTo>
                  <a:cubicBezTo>
                    <a:pt x="6884" y="589"/>
                    <a:pt x="6502" y="938"/>
                    <a:pt x="5916" y="938"/>
                  </a:cubicBezTo>
                  <a:cubicBezTo>
                    <a:pt x="5890" y="938"/>
                    <a:pt x="5863" y="937"/>
                    <a:pt x="5836" y="936"/>
                  </a:cubicBezTo>
                  <a:cubicBezTo>
                    <a:pt x="5202" y="936"/>
                    <a:pt x="4902" y="569"/>
                    <a:pt x="3868" y="235"/>
                  </a:cubicBezTo>
                  <a:cubicBezTo>
                    <a:pt x="3189" y="82"/>
                    <a:pt x="2481" y="0"/>
                    <a:pt x="1772"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a:off x="4454175" y="1889300"/>
              <a:ext cx="66750" cy="92575"/>
            </a:xfrm>
            <a:custGeom>
              <a:rect b="b" l="l" r="r" t="t"/>
              <a:pathLst>
                <a:path extrusionOk="0" h="3703" w="2670">
                  <a:moveTo>
                    <a:pt x="2269" y="0"/>
                  </a:moveTo>
                  <a:cubicBezTo>
                    <a:pt x="2202" y="34"/>
                    <a:pt x="2169" y="34"/>
                    <a:pt x="2136" y="67"/>
                  </a:cubicBezTo>
                  <a:cubicBezTo>
                    <a:pt x="2102" y="100"/>
                    <a:pt x="2069" y="100"/>
                    <a:pt x="2036" y="134"/>
                  </a:cubicBezTo>
                  <a:cubicBezTo>
                    <a:pt x="1735" y="401"/>
                    <a:pt x="1469" y="667"/>
                    <a:pt x="1202" y="968"/>
                  </a:cubicBezTo>
                  <a:cubicBezTo>
                    <a:pt x="868" y="1401"/>
                    <a:pt x="568" y="1835"/>
                    <a:pt x="334" y="2335"/>
                  </a:cubicBezTo>
                  <a:cubicBezTo>
                    <a:pt x="234" y="2535"/>
                    <a:pt x="134" y="2736"/>
                    <a:pt x="68" y="2969"/>
                  </a:cubicBezTo>
                  <a:cubicBezTo>
                    <a:pt x="34" y="3002"/>
                    <a:pt x="34" y="3069"/>
                    <a:pt x="1" y="3136"/>
                  </a:cubicBezTo>
                  <a:lnTo>
                    <a:pt x="2303" y="3703"/>
                  </a:lnTo>
                  <a:lnTo>
                    <a:pt x="2669" y="100"/>
                  </a:lnTo>
                  <a:cubicBezTo>
                    <a:pt x="2603" y="34"/>
                    <a:pt x="2503" y="0"/>
                    <a:pt x="2369"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a:off x="4507550" y="2005200"/>
              <a:ext cx="70075" cy="41700"/>
            </a:xfrm>
            <a:custGeom>
              <a:rect b="b" l="l" r="r" t="t"/>
              <a:pathLst>
                <a:path extrusionOk="0" h="1668" w="2803">
                  <a:moveTo>
                    <a:pt x="2669" y="1"/>
                  </a:moveTo>
                  <a:lnTo>
                    <a:pt x="1" y="568"/>
                  </a:lnTo>
                  <a:cubicBezTo>
                    <a:pt x="117" y="1206"/>
                    <a:pt x="661" y="1668"/>
                    <a:pt x="1306" y="1668"/>
                  </a:cubicBezTo>
                  <a:cubicBezTo>
                    <a:pt x="1403" y="1668"/>
                    <a:pt x="1502" y="1657"/>
                    <a:pt x="1602" y="1635"/>
                  </a:cubicBezTo>
                  <a:cubicBezTo>
                    <a:pt x="2336" y="1469"/>
                    <a:pt x="2803" y="735"/>
                    <a:pt x="2669" y="1"/>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a:off x="4536750" y="2015425"/>
              <a:ext cx="37550" cy="31300"/>
            </a:xfrm>
            <a:custGeom>
              <a:rect b="b" l="l" r="r" t="t"/>
              <a:pathLst>
                <a:path extrusionOk="0" h="1252" w="1502">
                  <a:moveTo>
                    <a:pt x="1347" y="1"/>
                  </a:moveTo>
                  <a:cubicBezTo>
                    <a:pt x="1293" y="1"/>
                    <a:pt x="1234" y="9"/>
                    <a:pt x="1168" y="26"/>
                  </a:cubicBezTo>
                  <a:cubicBezTo>
                    <a:pt x="534" y="26"/>
                    <a:pt x="0" y="559"/>
                    <a:pt x="0" y="1226"/>
                  </a:cubicBezTo>
                  <a:cubicBezTo>
                    <a:pt x="67" y="1243"/>
                    <a:pt x="134" y="1251"/>
                    <a:pt x="205" y="1251"/>
                  </a:cubicBezTo>
                  <a:cubicBezTo>
                    <a:pt x="275" y="1251"/>
                    <a:pt x="351" y="1243"/>
                    <a:pt x="434" y="1226"/>
                  </a:cubicBezTo>
                  <a:cubicBezTo>
                    <a:pt x="1001" y="1093"/>
                    <a:pt x="1435" y="593"/>
                    <a:pt x="1501" y="26"/>
                  </a:cubicBezTo>
                  <a:cubicBezTo>
                    <a:pt x="1451" y="9"/>
                    <a:pt x="1401" y="1"/>
                    <a:pt x="1347"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44"/>
          <p:cNvSpPr txBox="1"/>
          <p:nvPr/>
        </p:nvSpPr>
        <p:spPr>
          <a:xfrm>
            <a:off x="328050" y="747750"/>
            <a:ext cx="71643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Be Vietnam"/>
              <a:buChar char="●"/>
            </a:pPr>
            <a:r>
              <a:rPr lang="en-GB" sz="1800">
                <a:latin typeface="Be Vietnam"/>
                <a:ea typeface="Be Vietnam"/>
                <a:cs typeface="Be Vietnam"/>
                <a:sym typeface="Be Vietnam"/>
              </a:rPr>
              <a:t>Develop a culture of data creation and collection, analysis, application and availability.</a:t>
            </a:r>
            <a:endParaRPr sz="1800">
              <a:latin typeface="Be Vietnam"/>
              <a:ea typeface="Be Vietnam"/>
              <a:cs typeface="Be Vietnam"/>
              <a:sym typeface="Be Vietnam"/>
            </a:endParaRPr>
          </a:p>
          <a:p>
            <a:pPr indent="0" lvl="0" marL="457200" rtl="0" algn="l">
              <a:lnSpc>
                <a:spcPct val="115000"/>
              </a:lnSpc>
              <a:spcBef>
                <a:spcPts val="0"/>
              </a:spcBef>
              <a:spcAft>
                <a:spcPts val="0"/>
              </a:spcAft>
              <a:buNone/>
            </a:pPr>
            <a:r>
              <a:t/>
            </a:r>
            <a:endParaRPr sz="1800">
              <a:latin typeface="Be Vietnam"/>
              <a:ea typeface="Be Vietnam"/>
              <a:cs typeface="Be Vietnam"/>
              <a:sym typeface="Be Vietnam"/>
            </a:endParaRPr>
          </a:p>
          <a:p>
            <a:pPr indent="-342900" lvl="0" marL="457200" rtl="0" algn="l">
              <a:lnSpc>
                <a:spcPct val="115000"/>
              </a:lnSpc>
              <a:spcBef>
                <a:spcPts val="0"/>
              </a:spcBef>
              <a:spcAft>
                <a:spcPts val="0"/>
              </a:spcAft>
              <a:buSzPts val="1800"/>
              <a:buFont typeface="Be Vietnam"/>
              <a:buChar char="●"/>
            </a:pPr>
            <a:r>
              <a:rPr lang="en-GB" sz="1800">
                <a:latin typeface="Be Vietnam"/>
                <a:ea typeface="Be Vietnam"/>
                <a:cs typeface="Be Vietnam"/>
                <a:sym typeface="Be Vietnam"/>
              </a:rPr>
              <a:t>Empowerment of interaction in productive ways among students, professors, other faculty, and the community by giving them the knowledge they need.</a:t>
            </a:r>
            <a:endParaRPr sz="1800">
              <a:latin typeface="Be Vietnam"/>
              <a:ea typeface="Be Vietnam"/>
              <a:cs typeface="Be Vietnam"/>
              <a:sym typeface="Be Vietnam"/>
            </a:endParaRPr>
          </a:p>
          <a:p>
            <a:pPr indent="0" lvl="0" marL="457200" rtl="0" algn="l">
              <a:lnSpc>
                <a:spcPct val="115000"/>
              </a:lnSpc>
              <a:spcBef>
                <a:spcPts val="0"/>
              </a:spcBef>
              <a:spcAft>
                <a:spcPts val="0"/>
              </a:spcAft>
              <a:buNone/>
            </a:pPr>
            <a:r>
              <a:t/>
            </a:r>
            <a:endParaRPr sz="1800">
              <a:latin typeface="Be Vietnam"/>
              <a:ea typeface="Be Vietnam"/>
              <a:cs typeface="Be Vietnam"/>
              <a:sym typeface="Be Vietnam"/>
            </a:endParaRPr>
          </a:p>
          <a:p>
            <a:pPr indent="-342900" lvl="0" marL="457200" rtl="0" algn="l">
              <a:lnSpc>
                <a:spcPct val="115000"/>
              </a:lnSpc>
              <a:spcBef>
                <a:spcPts val="0"/>
              </a:spcBef>
              <a:spcAft>
                <a:spcPts val="0"/>
              </a:spcAft>
              <a:buSzPts val="1800"/>
              <a:buFont typeface="Be Vietnam"/>
              <a:buChar char="●"/>
            </a:pPr>
            <a:r>
              <a:rPr lang="en-GB" sz="1800">
                <a:latin typeface="Be Vietnam"/>
                <a:ea typeface="Be Vietnam"/>
                <a:cs typeface="Be Vietnam"/>
                <a:sym typeface="Be Vietnam"/>
              </a:rPr>
              <a:t>To create and maintain a digital campus —the next-generation campus that continually modernizes iteratively over time. </a:t>
            </a:r>
            <a:endParaRPr sz="1800">
              <a:latin typeface="Be Vietnam"/>
              <a:ea typeface="Be Vietnam"/>
              <a:cs typeface="Be Vietnam"/>
              <a:sym typeface="Be Vietnam"/>
            </a:endParaRPr>
          </a:p>
          <a:p>
            <a:pPr indent="0" lvl="0" marL="457200" rtl="0" algn="l">
              <a:spcBef>
                <a:spcPts val="0"/>
              </a:spcBef>
              <a:spcAft>
                <a:spcPts val="0"/>
              </a:spcAft>
              <a:buNone/>
            </a:pPr>
            <a:r>
              <a:t/>
            </a:r>
            <a:endParaRPr sz="1800">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45"/>
          <p:cNvSpPr txBox="1"/>
          <p:nvPr>
            <p:ph type="title"/>
          </p:nvPr>
        </p:nvSpPr>
        <p:spPr>
          <a:xfrm>
            <a:off x="3483175" y="720000"/>
            <a:ext cx="5660700" cy="18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METHODOLOGY</a:t>
            </a:r>
            <a:endParaRPr/>
          </a:p>
        </p:txBody>
      </p:sp>
      <p:sp>
        <p:nvSpPr>
          <p:cNvPr id="815" name="Google Shape;815;p45"/>
          <p:cNvSpPr txBox="1"/>
          <p:nvPr>
            <p:ph idx="2" type="title"/>
          </p:nvPr>
        </p:nvSpPr>
        <p:spPr>
          <a:xfrm>
            <a:off x="6907825" y="3795175"/>
            <a:ext cx="1653900" cy="98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sz="4200"/>
              <a:t>03</a:t>
            </a:r>
            <a:endParaRPr sz="4200"/>
          </a:p>
        </p:txBody>
      </p:sp>
      <p:sp>
        <p:nvSpPr>
          <p:cNvPr id="816" name="Google Shape;816;p45"/>
          <p:cNvSpPr txBox="1"/>
          <p:nvPr>
            <p:ph idx="1" type="subTitle"/>
          </p:nvPr>
        </p:nvSpPr>
        <p:spPr>
          <a:xfrm>
            <a:off x="1283550" y="3866050"/>
            <a:ext cx="4486200" cy="67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latin typeface="Be Vietnam"/>
                <a:ea typeface="Be Vietnam"/>
                <a:cs typeface="Be Vietnam"/>
                <a:sym typeface="Be Vietnam"/>
              </a:rPr>
              <a:t>Brief implementation of the project</a:t>
            </a:r>
            <a:endParaRPr>
              <a:latin typeface="Be Vietnam"/>
              <a:ea typeface="Be Vietnam"/>
              <a:cs typeface="Be Vietnam"/>
              <a:sym typeface="Be Vietnam"/>
            </a:endParaRPr>
          </a:p>
        </p:txBody>
      </p:sp>
      <p:grpSp>
        <p:nvGrpSpPr>
          <p:cNvPr id="817" name="Google Shape;817;p45"/>
          <p:cNvGrpSpPr/>
          <p:nvPr/>
        </p:nvGrpSpPr>
        <p:grpSpPr>
          <a:xfrm>
            <a:off x="720009" y="950857"/>
            <a:ext cx="2991737" cy="2915200"/>
            <a:chOff x="1532925" y="519425"/>
            <a:chExt cx="4318950" cy="4374550"/>
          </a:xfrm>
        </p:grpSpPr>
        <p:sp>
          <p:nvSpPr>
            <p:cNvPr id="818" name="Google Shape;818;p45"/>
            <p:cNvSpPr/>
            <p:nvPr/>
          </p:nvSpPr>
          <p:spPr>
            <a:xfrm>
              <a:off x="4106425" y="4294350"/>
              <a:ext cx="1037450" cy="599625"/>
            </a:xfrm>
            <a:custGeom>
              <a:rect b="b" l="l" r="r" t="t"/>
              <a:pathLst>
                <a:path extrusionOk="0" h="23985" w="41498">
                  <a:moveTo>
                    <a:pt x="20749" y="0"/>
                  </a:moveTo>
                  <a:cubicBezTo>
                    <a:pt x="9274" y="0"/>
                    <a:pt x="1" y="5371"/>
                    <a:pt x="1" y="11976"/>
                  </a:cubicBezTo>
                  <a:cubicBezTo>
                    <a:pt x="1" y="18614"/>
                    <a:pt x="9274" y="23984"/>
                    <a:pt x="20749" y="23984"/>
                  </a:cubicBezTo>
                  <a:cubicBezTo>
                    <a:pt x="32224" y="23984"/>
                    <a:pt x="41497" y="18614"/>
                    <a:pt x="41497" y="11976"/>
                  </a:cubicBezTo>
                  <a:cubicBezTo>
                    <a:pt x="41497" y="5371"/>
                    <a:pt x="32224" y="0"/>
                    <a:pt x="20749"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5"/>
            <p:cNvSpPr/>
            <p:nvPr/>
          </p:nvSpPr>
          <p:spPr>
            <a:xfrm>
              <a:off x="2182575" y="3091400"/>
              <a:ext cx="2678600" cy="1546975"/>
            </a:xfrm>
            <a:custGeom>
              <a:rect b="b" l="l" r="r" t="t"/>
              <a:pathLst>
                <a:path extrusionOk="0" h="61879" w="107144">
                  <a:moveTo>
                    <a:pt x="104441" y="1"/>
                  </a:moveTo>
                  <a:cubicBezTo>
                    <a:pt x="104108" y="1"/>
                    <a:pt x="103774" y="84"/>
                    <a:pt x="103474" y="251"/>
                  </a:cubicBezTo>
                  <a:lnTo>
                    <a:pt x="534" y="59527"/>
                  </a:lnTo>
                  <a:cubicBezTo>
                    <a:pt x="0" y="59827"/>
                    <a:pt x="0" y="60627"/>
                    <a:pt x="534" y="60961"/>
                  </a:cubicBezTo>
                  <a:lnTo>
                    <a:pt x="1701" y="61628"/>
                  </a:lnTo>
                  <a:cubicBezTo>
                    <a:pt x="2001" y="61795"/>
                    <a:pt x="2335" y="61878"/>
                    <a:pt x="2669" y="61878"/>
                  </a:cubicBezTo>
                  <a:cubicBezTo>
                    <a:pt x="3002" y="61878"/>
                    <a:pt x="3336" y="61795"/>
                    <a:pt x="3636" y="61628"/>
                  </a:cubicBezTo>
                  <a:lnTo>
                    <a:pt x="106576" y="2386"/>
                  </a:lnTo>
                  <a:cubicBezTo>
                    <a:pt x="107143" y="2052"/>
                    <a:pt x="107143" y="1252"/>
                    <a:pt x="106576" y="951"/>
                  </a:cubicBezTo>
                  <a:lnTo>
                    <a:pt x="105409" y="251"/>
                  </a:lnTo>
                  <a:cubicBezTo>
                    <a:pt x="105108" y="84"/>
                    <a:pt x="104775" y="1"/>
                    <a:pt x="104441"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2774650" y="874100"/>
              <a:ext cx="354450" cy="276200"/>
            </a:xfrm>
            <a:custGeom>
              <a:rect b="b" l="l" r="r" t="t"/>
              <a:pathLst>
                <a:path extrusionOk="0" h="11048" w="14178">
                  <a:moveTo>
                    <a:pt x="7133" y="0"/>
                  </a:moveTo>
                  <a:cubicBezTo>
                    <a:pt x="6739" y="0"/>
                    <a:pt x="6285" y="134"/>
                    <a:pt x="5805" y="413"/>
                  </a:cubicBezTo>
                  <a:lnTo>
                    <a:pt x="5705" y="480"/>
                  </a:lnTo>
                  <a:cubicBezTo>
                    <a:pt x="4204" y="1347"/>
                    <a:pt x="3003" y="3248"/>
                    <a:pt x="3003" y="4749"/>
                  </a:cubicBezTo>
                  <a:lnTo>
                    <a:pt x="3003" y="7284"/>
                  </a:lnTo>
                  <a:lnTo>
                    <a:pt x="1335" y="8252"/>
                  </a:lnTo>
                  <a:cubicBezTo>
                    <a:pt x="568" y="8685"/>
                    <a:pt x="101" y="9453"/>
                    <a:pt x="1" y="10287"/>
                  </a:cubicBezTo>
                  <a:cubicBezTo>
                    <a:pt x="1" y="10780"/>
                    <a:pt x="273" y="11048"/>
                    <a:pt x="664" y="11048"/>
                  </a:cubicBezTo>
                  <a:cubicBezTo>
                    <a:pt x="854" y="11048"/>
                    <a:pt x="1072" y="10985"/>
                    <a:pt x="1302" y="10854"/>
                  </a:cubicBezTo>
                  <a:lnTo>
                    <a:pt x="3536" y="9553"/>
                  </a:lnTo>
                  <a:lnTo>
                    <a:pt x="7940" y="7018"/>
                  </a:lnTo>
                  <a:lnTo>
                    <a:pt x="12910" y="4182"/>
                  </a:lnTo>
                  <a:cubicBezTo>
                    <a:pt x="13610" y="3715"/>
                    <a:pt x="14111" y="2948"/>
                    <a:pt x="14177" y="2114"/>
                  </a:cubicBezTo>
                  <a:cubicBezTo>
                    <a:pt x="14177" y="1620"/>
                    <a:pt x="13921" y="1353"/>
                    <a:pt x="13539" y="1353"/>
                  </a:cubicBezTo>
                  <a:cubicBezTo>
                    <a:pt x="13354" y="1353"/>
                    <a:pt x="13139" y="1416"/>
                    <a:pt x="12910" y="1547"/>
                  </a:cubicBezTo>
                  <a:lnTo>
                    <a:pt x="11075" y="2614"/>
                  </a:lnTo>
                  <a:lnTo>
                    <a:pt x="11075" y="1180"/>
                  </a:lnTo>
                  <a:cubicBezTo>
                    <a:pt x="11075" y="613"/>
                    <a:pt x="10751" y="293"/>
                    <a:pt x="10282" y="293"/>
                  </a:cubicBezTo>
                  <a:cubicBezTo>
                    <a:pt x="10061" y="293"/>
                    <a:pt x="9808" y="364"/>
                    <a:pt x="9541" y="513"/>
                  </a:cubicBezTo>
                  <a:lnTo>
                    <a:pt x="9474" y="546"/>
                  </a:lnTo>
                  <a:cubicBezTo>
                    <a:pt x="9074" y="780"/>
                    <a:pt x="8740" y="1113"/>
                    <a:pt x="8507" y="1480"/>
                  </a:cubicBezTo>
                  <a:cubicBezTo>
                    <a:pt x="8462" y="526"/>
                    <a:pt x="7916" y="0"/>
                    <a:pt x="713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2068325" y="874125"/>
              <a:ext cx="539575" cy="420025"/>
            </a:xfrm>
            <a:custGeom>
              <a:rect b="b" l="l" r="r" t="t"/>
              <a:pathLst>
                <a:path extrusionOk="0" h="16801" w="21583">
                  <a:moveTo>
                    <a:pt x="10883" y="0"/>
                  </a:moveTo>
                  <a:cubicBezTo>
                    <a:pt x="10279" y="0"/>
                    <a:pt x="9580" y="208"/>
                    <a:pt x="8840" y="645"/>
                  </a:cubicBezTo>
                  <a:lnTo>
                    <a:pt x="8673" y="745"/>
                  </a:lnTo>
                  <a:cubicBezTo>
                    <a:pt x="6405" y="2046"/>
                    <a:pt x="4537" y="4948"/>
                    <a:pt x="4537" y="7217"/>
                  </a:cubicBezTo>
                  <a:lnTo>
                    <a:pt x="4537" y="11086"/>
                  </a:lnTo>
                  <a:lnTo>
                    <a:pt x="2002" y="12554"/>
                  </a:lnTo>
                  <a:cubicBezTo>
                    <a:pt x="901" y="13188"/>
                    <a:pt x="0" y="14589"/>
                    <a:pt x="0" y="15656"/>
                  </a:cubicBezTo>
                  <a:cubicBezTo>
                    <a:pt x="0" y="16392"/>
                    <a:pt x="403" y="16800"/>
                    <a:pt x="999" y="16800"/>
                  </a:cubicBezTo>
                  <a:cubicBezTo>
                    <a:pt x="1294" y="16800"/>
                    <a:pt x="1637" y="16700"/>
                    <a:pt x="2002" y="16490"/>
                  </a:cubicBezTo>
                  <a:lnTo>
                    <a:pt x="5404" y="14522"/>
                  </a:lnTo>
                  <a:lnTo>
                    <a:pt x="12075" y="10686"/>
                  </a:lnTo>
                  <a:lnTo>
                    <a:pt x="19614" y="6316"/>
                  </a:lnTo>
                  <a:cubicBezTo>
                    <a:pt x="20682" y="5716"/>
                    <a:pt x="21582" y="4315"/>
                    <a:pt x="21582" y="3214"/>
                  </a:cubicBezTo>
                  <a:cubicBezTo>
                    <a:pt x="21582" y="2478"/>
                    <a:pt x="21194" y="2070"/>
                    <a:pt x="20608" y="2070"/>
                  </a:cubicBezTo>
                  <a:cubicBezTo>
                    <a:pt x="20318" y="2070"/>
                    <a:pt x="19979" y="2170"/>
                    <a:pt x="19614" y="2380"/>
                  </a:cubicBezTo>
                  <a:lnTo>
                    <a:pt x="16845" y="3981"/>
                  </a:lnTo>
                  <a:lnTo>
                    <a:pt x="16845" y="1779"/>
                  </a:lnTo>
                  <a:cubicBezTo>
                    <a:pt x="16845" y="905"/>
                    <a:pt x="16364" y="423"/>
                    <a:pt x="15663" y="423"/>
                  </a:cubicBezTo>
                  <a:cubicBezTo>
                    <a:pt x="15321" y="423"/>
                    <a:pt x="14926" y="538"/>
                    <a:pt x="14510" y="779"/>
                  </a:cubicBezTo>
                  <a:lnTo>
                    <a:pt x="14410" y="845"/>
                  </a:lnTo>
                  <a:cubicBezTo>
                    <a:pt x="13843" y="1212"/>
                    <a:pt x="13310" y="1679"/>
                    <a:pt x="12943" y="2246"/>
                  </a:cubicBezTo>
                  <a:cubicBezTo>
                    <a:pt x="12898" y="808"/>
                    <a:pt x="12075" y="0"/>
                    <a:pt x="10883"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5"/>
            <p:cNvSpPr/>
            <p:nvPr/>
          </p:nvSpPr>
          <p:spPr>
            <a:xfrm>
              <a:off x="1689700" y="1801725"/>
              <a:ext cx="157650" cy="238525"/>
            </a:xfrm>
            <a:custGeom>
              <a:rect b="b" l="l" r="r" t="t"/>
              <a:pathLst>
                <a:path extrusionOk="0" h="9541" w="6306">
                  <a:moveTo>
                    <a:pt x="3370" y="1"/>
                  </a:moveTo>
                  <a:cubicBezTo>
                    <a:pt x="1435" y="1669"/>
                    <a:pt x="1" y="4537"/>
                    <a:pt x="1" y="6972"/>
                  </a:cubicBezTo>
                  <a:lnTo>
                    <a:pt x="1" y="8307"/>
                  </a:lnTo>
                  <a:lnTo>
                    <a:pt x="2169" y="9541"/>
                  </a:lnTo>
                  <a:lnTo>
                    <a:pt x="3837" y="5305"/>
                  </a:lnTo>
                  <a:lnTo>
                    <a:pt x="3770" y="4971"/>
                  </a:lnTo>
                  <a:lnTo>
                    <a:pt x="6305" y="3503"/>
                  </a:lnTo>
                  <a:cubicBezTo>
                    <a:pt x="5905" y="2336"/>
                    <a:pt x="5505" y="1235"/>
                    <a:pt x="5505" y="1235"/>
                  </a:cubicBezTo>
                  <a:lnTo>
                    <a:pt x="3370" y="1"/>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5"/>
            <p:cNvSpPr/>
            <p:nvPr/>
          </p:nvSpPr>
          <p:spPr>
            <a:xfrm>
              <a:off x="1688050" y="1596850"/>
              <a:ext cx="244350" cy="444250"/>
            </a:xfrm>
            <a:custGeom>
              <a:rect b="b" l="l" r="r" t="t"/>
              <a:pathLst>
                <a:path extrusionOk="0" h="17770" w="9774">
                  <a:moveTo>
                    <a:pt x="5935" y="1"/>
                  </a:moveTo>
                  <a:cubicBezTo>
                    <a:pt x="5504" y="1"/>
                    <a:pt x="5016" y="136"/>
                    <a:pt x="4503" y="424"/>
                  </a:cubicBezTo>
                  <a:cubicBezTo>
                    <a:pt x="3736" y="924"/>
                    <a:pt x="3069" y="1558"/>
                    <a:pt x="2569" y="2325"/>
                  </a:cubicBezTo>
                  <a:cubicBezTo>
                    <a:pt x="1802" y="3392"/>
                    <a:pt x="1368" y="4660"/>
                    <a:pt x="1301" y="5961"/>
                  </a:cubicBezTo>
                  <a:cubicBezTo>
                    <a:pt x="1301" y="6962"/>
                    <a:pt x="1635" y="7629"/>
                    <a:pt x="2202" y="7996"/>
                  </a:cubicBezTo>
                  <a:lnTo>
                    <a:pt x="3069" y="8496"/>
                  </a:lnTo>
                  <a:cubicBezTo>
                    <a:pt x="1301" y="10231"/>
                    <a:pt x="0" y="12899"/>
                    <a:pt x="0" y="15167"/>
                  </a:cubicBezTo>
                  <a:lnTo>
                    <a:pt x="0" y="16502"/>
                  </a:lnTo>
                  <a:lnTo>
                    <a:pt x="2168" y="17769"/>
                  </a:lnTo>
                  <a:lnTo>
                    <a:pt x="3870" y="13500"/>
                  </a:lnTo>
                  <a:lnTo>
                    <a:pt x="3803" y="13166"/>
                  </a:lnTo>
                  <a:lnTo>
                    <a:pt x="6371" y="11698"/>
                  </a:lnTo>
                  <a:lnTo>
                    <a:pt x="8039" y="10731"/>
                  </a:lnTo>
                  <a:lnTo>
                    <a:pt x="8039" y="9397"/>
                  </a:lnTo>
                  <a:lnTo>
                    <a:pt x="8039" y="8996"/>
                  </a:lnTo>
                  <a:cubicBezTo>
                    <a:pt x="8239" y="8996"/>
                    <a:pt x="8406" y="8963"/>
                    <a:pt x="8440" y="8963"/>
                  </a:cubicBezTo>
                  <a:cubicBezTo>
                    <a:pt x="8473" y="8930"/>
                    <a:pt x="9774" y="8262"/>
                    <a:pt x="9774" y="8262"/>
                  </a:cubicBezTo>
                  <a:lnTo>
                    <a:pt x="6705" y="6461"/>
                  </a:lnTo>
                  <a:lnTo>
                    <a:pt x="6672" y="6461"/>
                  </a:lnTo>
                  <a:lnTo>
                    <a:pt x="7439" y="4326"/>
                  </a:lnTo>
                  <a:lnTo>
                    <a:pt x="7639" y="3926"/>
                  </a:lnTo>
                  <a:lnTo>
                    <a:pt x="8940" y="1424"/>
                  </a:lnTo>
                  <a:lnTo>
                    <a:pt x="6838" y="223"/>
                  </a:lnTo>
                  <a:lnTo>
                    <a:pt x="6705" y="157"/>
                  </a:lnTo>
                  <a:lnTo>
                    <a:pt x="6672" y="157"/>
                  </a:lnTo>
                  <a:cubicBezTo>
                    <a:pt x="6453" y="54"/>
                    <a:pt x="6205" y="1"/>
                    <a:pt x="5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5"/>
            <p:cNvSpPr/>
            <p:nvPr/>
          </p:nvSpPr>
          <p:spPr>
            <a:xfrm>
              <a:off x="1743075" y="1627175"/>
              <a:ext cx="225200" cy="413075"/>
            </a:xfrm>
            <a:custGeom>
              <a:rect b="b" l="l" r="r" t="t"/>
              <a:pathLst>
                <a:path extrusionOk="0" h="16523" w="9008">
                  <a:moveTo>
                    <a:pt x="5940" y="0"/>
                  </a:moveTo>
                  <a:cubicBezTo>
                    <a:pt x="5508" y="0"/>
                    <a:pt x="5020" y="143"/>
                    <a:pt x="4504" y="445"/>
                  </a:cubicBezTo>
                  <a:cubicBezTo>
                    <a:pt x="2603" y="1679"/>
                    <a:pt x="1402" y="3714"/>
                    <a:pt x="1302" y="5982"/>
                  </a:cubicBezTo>
                  <a:cubicBezTo>
                    <a:pt x="1302" y="7400"/>
                    <a:pt x="2012" y="8245"/>
                    <a:pt x="3036" y="8245"/>
                  </a:cubicBezTo>
                  <a:cubicBezTo>
                    <a:pt x="3144" y="8245"/>
                    <a:pt x="3255" y="8236"/>
                    <a:pt x="3370" y="8217"/>
                  </a:cubicBezTo>
                  <a:lnTo>
                    <a:pt x="3370" y="8217"/>
                  </a:lnTo>
                  <a:cubicBezTo>
                    <a:pt x="1435" y="9918"/>
                    <a:pt x="1" y="12787"/>
                    <a:pt x="1" y="15189"/>
                  </a:cubicBezTo>
                  <a:lnTo>
                    <a:pt x="1" y="16523"/>
                  </a:lnTo>
                  <a:lnTo>
                    <a:pt x="9007" y="11319"/>
                  </a:lnTo>
                  <a:lnTo>
                    <a:pt x="9007" y="9985"/>
                  </a:lnTo>
                  <a:cubicBezTo>
                    <a:pt x="9007" y="7979"/>
                    <a:pt x="8007" y="6811"/>
                    <a:pt x="6530" y="6811"/>
                  </a:cubicBezTo>
                  <a:cubicBezTo>
                    <a:pt x="6239" y="6811"/>
                    <a:pt x="5929" y="6856"/>
                    <a:pt x="5605" y="6949"/>
                  </a:cubicBezTo>
                  <a:cubicBezTo>
                    <a:pt x="6839" y="5715"/>
                    <a:pt x="7706" y="3847"/>
                    <a:pt x="7706" y="2279"/>
                  </a:cubicBezTo>
                  <a:cubicBezTo>
                    <a:pt x="7706" y="839"/>
                    <a:pt x="6987" y="0"/>
                    <a:pt x="594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5"/>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5"/>
            <p:cNvSpPr/>
            <p:nvPr/>
          </p:nvSpPr>
          <p:spPr>
            <a:xfrm>
              <a:off x="5017925" y="1450650"/>
              <a:ext cx="104250" cy="157625"/>
            </a:xfrm>
            <a:custGeom>
              <a:rect b="b" l="l" r="r" t="t"/>
              <a:pathLst>
                <a:path extrusionOk="0" h="6305" w="4170">
                  <a:moveTo>
                    <a:pt x="2235" y="0"/>
                  </a:moveTo>
                  <a:cubicBezTo>
                    <a:pt x="934" y="1135"/>
                    <a:pt x="0" y="3003"/>
                    <a:pt x="0" y="4604"/>
                  </a:cubicBezTo>
                  <a:lnTo>
                    <a:pt x="0" y="5471"/>
                  </a:lnTo>
                  <a:lnTo>
                    <a:pt x="1435" y="6305"/>
                  </a:lnTo>
                  <a:lnTo>
                    <a:pt x="2535" y="3503"/>
                  </a:lnTo>
                  <a:lnTo>
                    <a:pt x="2502" y="3303"/>
                  </a:lnTo>
                  <a:lnTo>
                    <a:pt x="4170" y="2335"/>
                  </a:lnTo>
                  <a:cubicBezTo>
                    <a:pt x="3903" y="1568"/>
                    <a:pt x="3636" y="834"/>
                    <a:pt x="3636" y="834"/>
                  </a:cubicBezTo>
                  <a:lnTo>
                    <a:pt x="22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5"/>
            <p:cNvSpPr/>
            <p:nvPr/>
          </p:nvSpPr>
          <p:spPr>
            <a:xfrm>
              <a:off x="5017925" y="1315825"/>
              <a:ext cx="160125" cy="292450"/>
            </a:xfrm>
            <a:custGeom>
              <a:rect b="b" l="l" r="r" t="t"/>
              <a:pathLst>
                <a:path extrusionOk="0" h="11698" w="6405">
                  <a:moveTo>
                    <a:pt x="3862" y="0"/>
                  </a:moveTo>
                  <a:cubicBezTo>
                    <a:pt x="3539" y="0"/>
                    <a:pt x="3226" y="97"/>
                    <a:pt x="2969" y="290"/>
                  </a:cubicBezTo>
                  <a:cubicBezTo>
                    <a:pt x="2435" y="590"/>
                    <a:pt x="2002" y="1024"/>
                    <a:pt x="1668" y="1524"/>
                  </a:cubicBezTo>
                  <a:cubicBezTo>
                    <a:pt x="1168" y="2224"/>
                    <a:pt x="868" y="3058"/>
                    <a:pt x="834" y="3926"/>
                  </a:cubicBezTo>
                  <a:cubicBezTo>
                    <a:pt x="801" y="4426"/>
                    <a:pt x="1001" y="4960"/>
                    <a:pt x="1435" y="5260"/>
                  </a:cubicBezTo>
                  <a:lnTo>
                    <a:pt x="2002" y="5594"/>
                  </a:lnTo>
                  <a:cubicBezTo>
                    <a:pt x="801" y="6761"/>
                    <a:pt x="67" y="8329"/>
                    <a:pt x="0" y="9997"/>
                  </a:cubicBezTo>
                  <a:lnTo>
                    <a:pt x="0" y="10864"/>
                  </a:lnTo>
                  <a:lnTo>
                    <a:pt x="1401" y="11698"/>
                  </a:lnTo>
                  <a:lnTo>
                    <a:pt x="2535" y="8896"/>
                  </a:lnTo>
                  <a:lnTo>
                    <a:pt x="2469" y="8696"/>
                  </a:lnTo>
                  <a:lnTo>
                    <a:pt x="4137" y="7728"/>
                  </a:lnTo>
                  <a:lnTo>
                    <a:pt x="5271" y="7061"/>
                  </a:lnTo>
                  <a:lnTo>
                    <a:pt x="5271" y="6194"/>
                  </a:lnTo>
                  <a:lnTo>
                    <a:pt x="5271" y="5927"/>
                  </a:lnTo>
                  <a:lnTo>
                    <a:pt x="5538" y="5927"/>
                  </a:lnTo>
                  <a:cubicBezTo>
                    <a:pt x="5604" y="5894"/>
                    <a:pt x="6405" y="5427"/>
                    <a:pt x="6405" y="5427"/>
                  </a:cubicBezTo>
                  <a:lnTo>
                    <a:pt x="4370" y="4259"/>
                  </a:lnTo>
                  <a:lnTo>
                    <a:pt x="4870" y="2858"/>
                  </a:lnTo>
                  <a:lnTo>
                    <a:pt x="5037" y="2591"/>
                  </a:lnTo>
                  <a:lnTo>
                    <a:pt x="5871" y="924"/>
                  </a:lnTo>
                  <a:lnTo>
                    <a:pt x="4504" y="156"/>
                  </a:lnTo>
                  <a:lnTo>
                    <a:pt x="4403" y="90"/>
                  </a:lnTo>
                  <a:cubicBezTo>
                    <a:pt x="4225" y="30"/>
                    <a:pt x="4042" y="0"/>
                    <a:pt x="386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5"/>
            <p:cNvSpPr/>
            <p:nvPr/>
          </p:nvSpPr>
          <p:spPr>
            <a:xfrm>
              <a:off x="5053775" y="1335900"/>
              <a:ext cx="148475" cy="272375"/>
            </a:xfrm>
            <a:custGeom>
              <a:rect b="b" l="l" r="r" t="t"/>
              <a:pathLst>
                <a:path extrusionOk="0" h="10895" w="5939">
                  <a:moveTo>
                    <a:pt x="3889" y="0"/>
                  </a:moveTo>
                  <a:cubicBezTo>
                    <a:pt x="3601" y="0"/>
                    <a:pt x="3277" y="93"/>
                    <a:pt x="2936" y="287"/>
                  </a:cubicBezTo>
                  <a:cubicBezTo>
                    <a:pt x="1702" y="1088"/>
                    <a:pt x="901" y="2456"/>
                    <a:pt x="835" y="3957"/>
                  </a:cubicBezTo>
                  <a:cubicBezTo>
                    <a:pt x="835" y="4891"/>
                    <a:pt x="1297" y="5444"/>
                    <a:pt x="2001" y="5444"/>
                  </a:cubicBezTo>
                  <a:cubicBezTo>
                    <a:pt x="2077" y="5444"/>
                    <a:pt x="2155" y="5437"/>
                    <a:pt x="2236" y="5424"/>
                  </a:cubicBezTo>
                  <a:lnTo>
                    <a:pt x="2236" y="5424"/>
                  </a:lnTo>
                  <a:cubicBezTo>
                    <a:pt x="935" y="6558"/>
                    <a:pt x="1" y="8426"/>
                    <a:pt x="1" y="10028"/>
                  </a:cubicBezTo>
                  <a:lnTo>
                    <a:pt x="1" y="10895"/>
                  </a:lnTo>
                  <a:lnTo>
                    <a:pt x="5938" y="7459"/>
                  </a:lnTo>
                  <a:lnTo>
                    <a:pt x="5938" y="6592"/>
                  </a:lnTo>
                  <a:cubicBezTo>
                    <a:pt x="5938" y="5249"/>
                    <a:pt x="5258" y="4469"/>
                    <a:pt x="4290" y="4469"/>
                  </a:cubicBezTo>
                  <a:cubicBezTo>
                    <a:pt x="4104" y="4469"/>
                    <a:pt x="3908" y="4498"/>
                    <a:pt x="3703" y="4557"/>
                  </a:cubicBezTo>
                  <a:cubicBezTo>
                    <a:pt x="4504" y="3756"/>
                    <a:pt x="5004" y="2656"/>
                    <a:pt x="5071" y="1488"/>
                  </a:cubicBezTo>
                  <a:cubicBezTo>
                    <a:pt x="5071" y="543"/>
                    <a:pt x="4586" y="0"/>
                    <a:pt x="3889"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5"/>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5"/>
            <p:cNvSpPr/>
            <p:nvPr/>
          </p:nvSpPr>
          <p:spPr>
            <a:xfrm>
              <a:off x="5474075" y="2837400"/>
              <a:ext cx="291900" cy="613875"/>
            </a:xfrm>
            <a:custGeom>
              <a:rect b="b" l="l" r="r" t="t"/>
              <a:pathLst>
                <a:path extrusionOk="0" h="24555" w="11676">
                  <a:moveTo>
                    <a:pt x="8532" y="1"/>
                  </a:moveTo>
                  <a:cubicBezTo>
                    <a:pt x="5105" y="1"/>
                    <a:pt x="1989" y="4959"/>
                    <a:pt x="1068" y="9177"/>
                  </a:cubicBezTo>
                  <a:cubicBezTo>
                    <a:pt x="1" y="13913"/>
                    <a:pt x="1068" y="23487"/>
                    <a:pt x="1068" y="23487"/>
                  </a:cubicBezTo>
                  <a:lnTo>
                    <a:pt x="2136" y="23954"/>
                  </a:lnTo>
                  <a:lnTo>
                    <a:pt x="2502" y="24121"/>
                  </a:lnTo>
                  <a:lnTo>
                    <a:pt x="3403" y="24554"/>
                  </a:lnTo>
                  <a:cubicBezTo>
                    <a:pt x="3403" y="24554"/>
                    <a:pt x="3570" y="18650"/>
                    <a:pt x="5405" y="14347"/>
                  </a:cubicBezTo>
                  <a:cubicBezTo>
                    <a:pt x="7273" y="10011"/>
                    <a:pt x="10542" y="6008"/>
                    <a:pt x="11109" y="3573"/>
                  </a:cubicBezTo>
                  <a:cubicBezTo>
                    <a:pt x="11676" y="1138"/>
                    <a:pt x="9808" y="237"/>
                    <a:pt x="9808" y="237"/>
                  </a:cubicBezTo>
                  <a:cubicBezTo>
                    <a:pt x="9380" y="76"/>
                    <a:pt x="8953" y="1"/>
                    <a:pt x="8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5"/>
            <p:cNvSpPr/>
            <p:nvPr/>
          </p:nvSpPr>
          <p:spPr>
            <a:xfrm>
              <a:off x="5507425" y="2872175"/>
              <a:ext cx="195175" cy="568250"/>
            </a:xfrm>
            <a:custGeom>
              <a:rect b="b" l="l" r="r" t="t"/>
              <a:pathLst>
                <a:path extrusionOk="0" h="22730" w="7807">
                  <a:moveTo>
                    <a:pt x="7605" y="0"/>
                  </a:moveTo>
                  <a:cubicBezTo>
                    <a:pt x="7563" y="0"/>
                    <a:pt x="7518" y="17"/>
                    <a:pt x="7473" y="47"/>
                  </a:cubicBezTo>
                  <a:cubicBezTo>
                    <a:pt x="7440" y="80"/>
                    <a:pt x="1" y="5984"/>
                    <a:pt x="768" y="22563"/>
                  </a:cubicBezTo>
                  <a:lnTo>
                    <a:pt x="1168" y="22730"/>
                  </a:lnTo>
                  <a:cubicBezTo>
                    <a:pt x="335" y="6251"/>
                    <a:pt x="7640" y="414"/>
                    <a:pt x="7706" y="347"/>
                  </a:cubicBezTo>
                  <a:cubicBezTo>
                    <a:pt x="7807" y="280"/>
                    <a:pt x="7807" y="147"/>
                    <a:pt x="7740" y="80"/>
                  </a:cubicBezTo>
                  <a:cubicBezTo>
                    <a:pt x="7703" y="25"/>
                    <a:pt x="7656" y="0"/>
                    <a:pt x="760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5"/>
            <p:cNvSpPr/>
            <p:nvPr/>
          </p:nvSpPr>
          <p:spPr>
            <a:xfrm>
              <a:off x="5472400" y="3043000"/>
              <a:ext cx="379475" cy="549200"/>
            </a:xfrm>
            <a:custGeom>
              <a:rect b="b" l="l" r="r" t="t"/>
              <a:pathLst>
                <a:path extrusionOk="0" h="21968" w="15179">
                  <a:moveTo>
                    <a:pt x="12433" y="1"/>
                  </a:moveTo>
                  <a:cubicBezTo>
                    <a:pt x="11606" y="1"/>
                    <a:pt x="10640" y="314"/>
                    <a:pt x="9675" y="1253"/>
                  </a:cubicBezTo>
                  <a:cubicBezTo>
                    <a:pt x="8474" y="2387"/>
                    <a:pt x="8007" y="3188"/>
                    <a:pt x="6639" y="3521"/>
                  </a:cubicBezTo>
                  <a:cubicBezTo>
                    <a:pt x="5271" y="3855"/>
                    <a:pt x="3870" y="3655"/>
                    <a:pt x="3137" y="4789"/>
                  </a:cubicBezTo>
                  <a:cubicBezTo>
                    <a:pt x="2403" y="5890"/>
                    <a:pt x="3270" y="8225"/>
                    <a:pt x="2503" y="9125"/>
                  </a:cubicBezTo>
                  <a:cubicBezTo>
                    <a:pt x="1736" y="10026"/>
                    <a:pt x="101" y="11093"/>
                    <a:pt x="68" y="12594"/>
                  </a:cubicBezTo>
                  <a:cubicBezTo>
                    <a:pt x="1" y="14129"/>
                    <a:pt x="1635" y="16831"/>
                    <a:pt x="1635" y="16831"/>
                  </a:cubicBezTo>
                  <a:lnTo>
                    <a:pt x="4404" y="18799"/>
                  </a:lnTo>
                  <a:lnTo>
                    <a:pt x="4771" y="19066"/>
                  </a:lnTo>
                  <a:lnTo>
                    <a:pt x="8874" y="21968"/>
                  </a:lnTo>
                  <a:cubicBezTo>
                    <a:pt x="10208" y="21868"/>
                    <a:pt x="11376" y="21100"/>
                    <a:pt x="11976" y="19900"/>
                  </a:cubicBezTo>
                  <a:cubicBezTo>
                    <a:pt x="13044" y="17798"/>
                    <a:pt x="11476" y="15530"/>
                    <a:pt x="11943" y="14095"/>
                  </a:cubicBezTo>
                  <a:cubicBezTo>
                    <a:pt x="12410" y="12628"/>
                    <a:pt x="15178" y="12194"/>
                    <a:pt x="15045" y="10526"/>
                  </a:cubicBezTo>
                  <a:cubicBezTo>
                    <a:pt x="14945" y="8825"/>
                    <a:pt x="12176" y="6957"/>
                    <a:pt x="12610" y="5456"/>
                  </a:cubicBezTo>
                  <a:cubicBezTo>
                    <a:pt x="13010" y="3955"/>
                    <a:pt x="13944" y="3354"/>
                    <a:pt x="14278" y="2120"/>
                  </a:cubicBezTo>
                  <a:cubicBezTo>
                    <a:pt x="14578" y="1186"/>
                    <a:pt x="13978" y="185"/>
                    <a:pt x="13010" y="52"/>
                  </a:cubicBezTo>
                  <a:cubicBezTo>
                    <a:pt x="12827" y="19"/>
                    <a:pt x="12634" y="1"/>
                    <a:pt x="1243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5"/>
            <p:cNvSpPr/>
            <p:nvPr/>
          </p:nvSpPr>
          <p:spPr>
            <a:xfrm>
              <a:off x="5582500" y="3069925"/>
              <a:ext cx="199650" cy="449725"/>
            </a:xfrm>
            <a:custGeom>
              <a:rect b="b" l="l" r="r" t="t"/>
              <a:pathLst>
                <a:path extrusionOk="0" h="17989" w="7986">
                  <a:moveTo>
                    <a:pt x="7539" y="1"/>
                  </a:moveTo>
                  <a:cubicBezTo>
                    <a:pt x="7489" y="1"/>
                    <a:pt x="7439" y="26"/>
                    <a:pt x="7405" y="76"/>
                  </a:cubicBezTo>
                  <a:cubicBezTo>
                    <a:pt x="7339" y="109"/>
                    <a:pt x="4036" y="3178"/>
                    <a:pt x="1801" y="9316"/>
                  </a:cubicBezTo>
                  <a:cubicBezTo>
                    <a:pt x="1768" y="9349"/>
                    <a:pt x="1768" y="9416"/>
                    <a:pt x="1768" y="9449"/>
                  </a:cubicBezTo>
                  <a:cubicBezTo>
                    <a:pt x="834" y="12118"/>
                    <a:pt x="234" y="14920"/>
                    <a:pt x="0" y="17722"/>
                  </a:cubicBezTo>
                  <a:lnTo>
                    <a:pt x="367" y="17989"/>
                  </a:lnTo>
                  <a:cubicBezTo>
                    <a:pt x="601" y="15120"/>
                    <a:pt x="1201" y="12318"/>
                    <a:pt x="2168" y="9583"/>
                  </a:cubicBezTo>
                  <a:cubicBezTo>
                    <a:pt x="3426" y="9205"/>
                    <a:pt x="4915" y="9118"/>
                    <a:pt x="6027" y="9118"/>
                  </a:cubicBezTo>
                  <a:cubicBezTo>
                    <a:pt x="6981" y="9118"/>
                    <a:pt x="7657" y="9182"/>
                    <a:pt x="7672" y="9182"/>
                  </a:cubicBezTo>
                  <a:cubicBezTo>
                    <a:pt x="7692" y="9187"/>
                    <a:pt x="7711" y="9189"/>
                    <a:pt x="7729" y="9189"/>
                  </a:cubicBezTo>
                  <a:cubicBezTo>
                    <a:pt x="7975" y="9189"/>
                    <a:pt x="7986" y="8782"/>
                    <a:pt x="7706" y="8782"/>
                  </a:cubicBezTo>
                  <a:cubicBezTo>
                    <a:pt x="7645" y="8782"/>
                    <a:pt x="7005" y="8726"/>
                    <a:pt x="6102" y="8726"/>
                  </a:cubicBezTo>
                  <a:cubicBezTo>
                    <a:pt x="5030" y="8726"/>
                    <a:pt x="3587" y="8805"/>
                    <a:pt x="2302" y="9149"/>
                  </a:cubicBezTo>
                  <a:cubicBezTo>
                    <a:pt x="4470" y="3278"/>
                    <a:pt x="7639" y="376"/>
                    <a:pt x="7672" y="343"/>
                  </a:cubicBezTo>
                  <a:cubicBezTo>
                    <a:pt x="7739" y="243"/>
                    <a:pt x="7739" y="143"/>
                    <a:pt x="7672" y="76"/>
                  </a:cubicBezTo>
                  <a:cubicBezTo>
                    <a:pt x="7639" y="26"/>
                    <a:pt x="7589" y="1"/>
                    <a:pt x="75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5"/>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5"/>
            <p:cNvSpPr/>
            <p:nvPr/>
          </p:nvSpPr>
          <p:spPr>
            <a:xfrm>
              <a:off x="1624675" y="3062575"/>
              <a:ext cx="291050" cy="613850"/>
            </a:xfrm>
            <a:custGeom>
              <a:rect b="b" l="l" r="r" t="t"/>
              <a:pathLst>
                <a:path extrusionOk="0" h="24554" w="11642">
                  <a:moveTo>
                    <a:pt x="3111" y="0"/>
                  </a:moveTo>
                  <a:cubicBezTo>
                    <a:pt x="2689" y="0"/>
                    <a:pt x="2262" y="76"/>
                    <a:pt x="1835" y="236"/>
                  </a:cubicBezTo>
                  <a:cubicBezTo>
                    <a:pt x="1835" y="236"/>
                    <a:pt x="0" y="1137"/>
                    <a:pt x="534" y="3572"/>
                  </a:cubicBezTo>
                  <a:cubicBezTo>
                    <a:pt x="1101" y="6007"/>
                    <a:pt x="4403" y="10010"/>
                    <a:pt x="6238" y="14346"/>
                  </a:cubicBezTo>
                  <a:cubicBezTo>
                    <a:pt x="8073" y="18650"/>
                    <a:pt x="8239" y="24554"/>
                    <a:pt x="8239" y="24554"/>
                  </a:cubicBezTo>
                  <a:lnTo>
                    <a:pt x="9140" y="24154"/>
                  </a:lnTo>
                  <a:lnTo>
                    <a:pt x="9540" y="23987"/>
                  </a:lnTo>
                  <a:lnTo>
                    <a:pt x="10608" y="23486"/>
                  </a:lnTo>
                  <a:cubicBezTo>
                    <a:pt x="10608" y="23486"/>
                    <a:pt x="11642" y="13913"/>
                    <a:pt x="10574" y="9176"/>
                  </a:cubicBezTo>
                  <a:cubicBezTo>
                    <a:pt x="9654" y="4959"/>
                    <a:pt x="6538" y="0"/>
                    <a:pt x="31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5"/>
            <p:cNvSpPr/>
            <p:nvPr/>
          </p:nvSpPr>
          <p:spPr>
            <a:xfrm>
              <a:off x="1685450" y="3097950"/>
              <a:ext cx="196925" cy="568475"/>
            </a:xfrm>
            <a:custGeom>
              <a:rect b="b" l="l" r="r" t="t"/>
              <a:pathLst>
                <a:path extrusionOk="0" h="22739" w="7877">
                  <a:moveTo>
                    <a:pt x="313" y="0"/>
                  </a:moveTo>
                  <a:cubicBezTo>
                    <a:pt x="144" y="0"/>
                    <a:pt x="1" y="214"/>
                    <a:pt x="171" y="356"/>
                  </a:cubicBezTo>
                  <a:cubicBezTo>
                    <a:pt x="238" y="389"/>
                    <a:pt x="7543" y="6227"/>
                    <a:pt x="6709" y="22739"/>
                  </a:cubicBezTo>
                  <a:lnTo>
                    <a:pt x="7109" y="22572"/>
                  </a:lnTo>
                  <a:cubicBezTo>
                    <a:pt x="7876" y="5993"/>
                    <a:pt x="471" y="89"/>
                    <a:pt x="404" y="22"/>
                  </a:cubicBezTo>
                  <a:cubicBezTo>
                    <a:pt x="374" y="7"/>
                    <a:pt x="343" y="0"/>
                    <a:pt x="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5"/>
            <p:cNvSpPr/>
            <p:nvPr/>
          </p:nvSpPr>
          <p:spPr>
            <a:xfrm>
              <a:off x="1532925" y="3268175"/>
              <a:ext cx="379475" cy="548350"/>
            </a:xfrm>
            <a:custGeom>
              <a:rect b="b" l="l" r="r" t="t"/>
              <a:pathLst>
                <a:path extrusionOk="0" h="21934" w="15179">
                  <a:moveTo>
                    <a:pt x="2747" y="0"/>
                  </a:moveTo>
                  <a:cubicBezTo>
                    <a:pt x="2545" y="0"/>
                    <a:pt x="2352" y="19"/>
                    <a:pt x="2169" y="51"/>
                  </a:cubicBezTo>
                  <a:cubicBezTo>
                    <a:pt x="1202" y="185"/>
                    <a:pt x="601" y="1186"/>
                    <a:pt x="901" y="2086"/>
                  </a:cubicBezTo>
                  <a:cubicBezTo>
                    <a:pt x="1235" y="3354"/>
                    <a:pt x="2169" y="3921"/>
                    <a:pt x="2569" y="5422"/>
                  </a:cubicBezTo>
                  <a:cubicBezTo>
                    <a:pt x="3003" y="6956"/>
                    <a:pt x="234" y="8791"/>
                    <a:pt x="134" y="10492"/>
                  </a:cubicBezTo>
                  <a:cubicBezTo>
                    <a:pt x="1" y="12193"/>
                    <a:pt x="2803" y="12594"/>
                    <a:pt x="3236" y="14061"/>
                  </a:cubicBezTo>
                  <a:cubicBezTo>
                    <a:pt x="3703" y="15496"/>
                    <a:pt x="2136" y="17764"/>
                    <a:pt x="3203" y="19866"/>
                  </a:cubicBezTo>
                  <a:cubicBezTo>
                    <a:pt x="3804" y="21067"/>
                    <a:pt x="4971" y="21867"/>
                    <a:pt x="6305" y="21934"/>
                  </a:cubicBezTo>
                  <a:lnTo>
                    <a:pt x="10408" y="19065"/>
                  </a:lnTo>
                  <a:lnTo>
                    <a:pt x="10775" y="18798"/>
                  </a:lnTo>
                  <a:lnTo>
                    <a:pt x="13544" y="16797"/>
                  </a:lnTo>
                  <a:cubicBezTo>
                    <a:pt x="13544" y="16797"/>
                    <a:pt x="15178" y="14095"/>
                    <a:pt x="15145" y="12560"/>
                  </a:cubicBezTo>
                  <a:cubicBezTo>
                    <a:pt x="15078" y="11059"/>
                    <a:pt x="13444" y="10025"/>
                    <a:pt x="12677" y="9125"/>
                  </a:cubicBezTo>
                  <a:cubicBezTo>
                    <a:pt x="11909" y="8224"/>
                    <a:pt x="12777" y="5889"/>
                    <a:pt x="12043" y="4755"/>
                  </a:cubicBezTo>
                  <a:cubicBezTo>
                    <a:pt x="11309" y="3621"/>
                    <a:pt x="9908" y="3854"/>
                    <a:pt x="8540" y="3521"/>
                  </a:cubicBezTo>
                  <a:cubicBezTo>
                    <a:pt x="7173" y="3187"/>
                    <a:pt x="6706" y="2386"/>
                    <a:pt x="5505" y="1252"/>
                  </a:cubicBezTo>
                  <a:cubicBezTo>
                    <a:pt x="4539" y="314"/>
                    <a:pt x="3573" y="0"/>
                    <a:pt x="274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5"/>
            <p:cNvSpPr/>
            <p:nvPr/>
          </p:nvSpPr>
          <p:spPr>
            <a:xfrm>
              <a:off x="1604650" y="3294875"/>
              <a:ext cx="197675" cy="449950"/>
            </a:xfrm>
            <a:custGeom>
              <a:rect b="b" l="l" r="r" t="t"/>
              <a:pathLst>
                <a:path extrusionOk="0" h="17998" w="7907">
                  <a:moveTo>
                    <a:pt x="367" y="1"/>
                  </a:moveTo>
                  <a:cubicBezTo>
                    <a:pt x="317" y="1"/>
                    <a:pt x="267" y="18"/>
                    <a:pt x="234" y="51"/>
                  </a:cubicBezTo>
                  <a:cubicBezTo>
                    <a:pt x="167" y="118"/>
                    <a:pt x="167" y="251"/>
                    <a:pt x="234" y="318"/>
                  </a:cubicBezTo>
                  <a:cubicBezTo>
                    <a:pt x="267" y="351"/>
                    <a:pt x="3436" y="3253"/>
                    <a:pt x="5605" y="9124"/>
                  </a:cubicBezTo>
                  <a:cubicBezTo>
                    <a:pt x="4323" y="8834"/>
                    <a:pt x="3006" y="8701"/>
                    <a:pt x="1692" y="8701"/>
                  </a:cubicBezTo>
                  <a:cubicBezTo>
                    <a:pt x="1194" y="8701"/>
                    <a:pt x="696" y="8720"/>
                    <a:pt x="201" y="8757"/>
                  </a:cubicBezTo>
                  <a:cubicBezTo>
                    <a:pt x="67" y="8790"/>
                    <a:pt x="1" y="8891"/>
                    <a:pt x="1" y="8991"/>
                  </a:cubicBezTo>
                  <a:cubicBezTo>
                    <a:pt x="34" y="9091"/>
                    <a:pt x="134" y="9157"/>
                    <a:pt x="234" y="9157"/>
                  </a:cubicBezTo>
                  <a:cubicBezTo>
                    <a:pt x="248" y="9157"/>
                    <a:pt x="843" y="9108"/>
                    <a:pt x="1702" y="9108"/>
                  </a:cubicBezTo>
                  <a:cubicBezTo>
                    <a:pt x="2830" y="9108"/>
                    <a:pt x="4413" y="9193"/>
                    <a:pt x="5738" y="9591"/>
                  </a:cubicBezTo>
                  <a:cubicBezTo>
                    <a:pt x="6705" y="12293"/>
                    <a:pt x="7306" y="15128"/>
                    <a:pt x="7539" y="17997"/>
                  </a:cubicBezTo>
                  <a:lnTo>
                    <a:pt x="7906" y="17730"/>
                  </a:lnTo>
                  <a:cubicBezTo>
                    <a:pt x="7673" y="14895"/>
                    <a:pt x="7072" y="12093"/>
                    <a:pt x="6138" y="9424"/>
                  </a:cubicBezTo>
                  <a:cubicBezTo>
                    <a:pt x="6138" y="9391"/>
                    <a:pt x="6138" y="9358"/>
                    <a:pt x="6105" y="9324"/>
                  </a:cubicBezTo>
                  <a:cubicBezTo>
                    <a:pt x="3870" y="3153"/>
                    <a:pt x="568" y="84"/>
                    <a:pt x="501" y="51"/>
                  </a:cubicBezTo>
                  <a:cubicBezTo>
                    <a:pt x="468" y="18"/>
                    <a:pt x="417" y="1"/>
                    <a:pt x="3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5"/>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5"/>
            <p:cNvSpPr/>
            <p:nvPr/>
          </p:nvSpPr>
          <p:spPr>
            <a:xfrm>
              <a:off x="2151700" y="519425"/>
              <a:ext cx="2726975" cy="3905875"/>
            </a:xfrm>
            <a:custGeom>
              <a:rect b="b" l="l" r="r" t="t"/>
              <a:pathLst>
                <a:path extrusionOk="0" h="156235" w="109079">
                  <a:moveTo>
                    <a:pt x="104826" y="0"/>
                  </a:moveTo>
                  <a:cubicBezTo>
                    <a:pt x="104581" y="0"/>
                    <a:pt x="104336" y="62"/>
                    <a:pt x="104108" y="190"/>
                  </a:cubicBezTo>
                  <a:lnTo>
                    <a:pt x="2202" y="58865"/>
                  </a:lnTo>
                  <a:cubicBezTo>
                    <a:pt x="835" y="59632"/>
                    <a:pt x="1" y="61100"/>
                    <a:pt x="1" y="62668"/>
                  </a:cubicBezTo>
                  <a:lnTo>
                    <a:pt x="1" y="152999"/>
                  </a:lnTo>
                  <a:cubicBezTo>
                    <a:pt x="1" y="153566"/>
                    <a:pt x="334" y="154100"/>
                    <a:pt x="868" y="154333"/>
                  </a:cubicBezTo>
                  <a:lnTo>
                    <a:pt x="4104" y="156235"/>
                  </a:lnTo>
                  <a:lnTo>
                    <a:pt x="4871" y="152765"/>
                  </a:lnTo>
                  <a:lnTo>
                    <a:pt x="104142" y="95625"/>
                  </a:lnTo>
                  <a:cubicBezTo>
                    <a:pt x="105509" y="94857"/>
                    <a:pt x="106343" y="93390"/>
                    <a:pt x="106343" y="91822"/>
                  </a:cubicBezTo>
                  <a:lnTo>
                    <a:pt x="106343" y="3392"/>
                  </a:lnTo>
                  <a:lnTo>
                    <a:pt x="109079" y="2224"/>
                  </a:lnTo>
                  <a:lnTo>
                    <a:pt x="105776" y="323"/>
                  </a:lnTo>
                  <a:cubicBezTo>
                    <a:pt x="105489" y="112"/>
                    <a:pt x="105157" y="0"/>
                    <a:pt x="104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5"/>
            <p:cNvSpPr/>
            <p:nvPr/>
          </p:nvSpPr>
          <p:spPr>
            <a:xfrm>
              <a:off x="2151700" y="2029400"/>
              <a:ext cx="134300" cy="2395900"/>
            </a:xfrm>
            <a:custGeom>
              <a:rect b="b" l="l" r="r" t="t"/>
              <a:pathLst>
                <a:path extrusionOk="0" h="95836" w="5372">
                  <a:moveTo>
                    <a:pt x="635" y="0"/>
                  </a:moveTo>
                  <a:cubicBezTo>
                    <a:pt x="234" y="667"/>
                    <a:pt x="1" y="1468"/>
                    <a:pt x="1" y="2269"/>
                  </a:cubicBezTo>
                  <a:lnTo>
                    <a:pt x="1" y="92600"/>
                  </a:lnTo>
                  <a:cubicBezTo>
                    <a:pt x="1" y="93167"/>
                    <a:pt x="334" y="93701"/>
                    <a:pt x="868" y="93934"/>
                  </a:cubicBezTo>
                  <a:lnTo>
                    <a:pt x="4104" y="95836"/>
                  </a:lnTo>
                  <a:lnTo>
                    <a:pt x="4871" y="92366"/>
                  </a:lnTo>
                  <a:lnTo>
                    <a:pt x="5371" y="92100"/>
                  </a:lnTo>
                  <a:lnTo>
                    <a:pt x="5371" y="2736"/>
                  </a:lnTo>
                  <a:lnTo>
                    <a:pt x="635" y="0"/>
                  </a:ln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5"/>
            <p:cNvSpPr/>
            <p:nvPr/>
          </p:nvSpPr>
          <p:spPr>
            <a:xfrm>
              <a:off x="2234275" y="566675"/>
              <a:ext cx="2658575" cy="3862325"/>
            </a:xfrm>
            <a:custGeom>
              <a:rect b="b" l="l" r="r" t="t"/>
              <a:pathLst>
                <a:path extrusionOk="0" h="154493" w="106343">
                  <a:moveTo>
                    <a:pt x="104827" y="1"/>
                  </a:moveTo>
                  <a:cubicBezTo>
                    <a:pt x="104575" y="1"/>
                    <a:pt x="104317" y="64"/>
                    <a:pt x="104074" y="201"/>
                  </a:cubicBezTo>
                  <a:lnTo>
                    <a:pt x="12276" y="53039"/>
                  </a:lnTo>
                  <a:lnTo>
                    <a:pt x="2168" y="58876"/>
                  </a:lnTo>
                  <a:cubicBezTo>
                    <a:pt x="834" y="59643"/>
                    <a:pt x="0" y="61078"/>
                    <a:pt x="0" y="62646"/>
                  </a:cubicBezTo>
                  <a:lnTo>
                    <a:pt x="0" y="153010"/>
                  </a:lnTo>
                  <a:cubicBezTo>
                    <a:pt x="0" y="153865"/>
                    <a:pt x="701" y="154493"/>
                    <a:pt x="1475" y="154493"/>
                  </a:cubicBezTo>
                  <a:cubicBezTo>
                    <a:pt x="1728" y="154493"/>
                    <a:pt x="1989" y="154426"/>
                    <a:pt x="2235" y="154278"/>
                  </a:cubicBezTo>
                  <a:lnTo>
                    <a:pt x="12276" y="148507"/>
                  </a:lnTo>
                  <a:lnTo>
                    <a:pt x="104141" y="95636"/>
                  </a:lnTo>
                  <a:cubicBezTo>
                    <a:pt x="105509" y="94835"/>
                    <a:pt x="106343" y="93401"/>
                    <a:pt x="106343" y="91833"/>
                  </a:cubicBezTo>
                  <a:lnTo>
                    <a:pt x="106343" y="1502"/>
                  </a:lnTo>
                  <a:cubicBezTo>
                    <a:pt x="106343" y="617"/>
                    <a:pt x="105615" y="1"/>
                    <a:pt x="10482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5"/>
            <p:cNvSpPr/>
            <p:nvPr/>
          </p:nvSpPr>
          <p:spPr>
            <a:xfrm>
              <a:off x="2234275" y="566675"/>
              <a:ext cx="2658575" cy="3861950"/>
            </a:xfrm>
            <a:custGeom>
              <a:rect b="b" l="l" r="r" t="t"/>
              <a:pathLst>
                <a:path extrusionOk="0" h="154478" w="106343">
                  <a:moveTo>
                    <a:pt x="104898" y="333"/>
                  </a:moveTo>
                  <a:cubicBezTo>
                    <a:pt x="105507" y="333"/>
                    <a:pt x="106009" y="855"/>
                    <a:pt x="106009" y="1502"/>
                  </a:cubicBezTo>
                  <a:lnTo>
                    <a:pt x="106009" y="91833"/>
                  </a:lnTo>
                  <a:cubicBezTo>
                    <a:pt x="106009" y="93301"/>
                    <a:pt x="105242" y="94635"/>
                    <a:pt x="103974" y="95369"/>
                  </a:cubicBezTo>
                  <a:lnTo>
                    <a:pt x="12142" y="148240"/>
                  </a:lnTo>
                  <a:lnTo>
                    <a:pt x="2068" y="154011"/>
                  </a:lnTo>
                  <a:cubicBezTo>
                    <a:pt x="1871" y="154126"/>
                    <a:pt x="1664" y="154178"/>
                    <a:pt x="1463" y="154178"/>
                  </a:cubicBezTo>
                  <a:cubicBezTo>
                    <a:pt x="850" y="154178"/>
                    <a:pt x="300" y="153689"/>
                    <a:pt x="300" y="153010"/>
                  </a:cubicBezTo>
                  <a:lnTo>
                    <a:pt x="300" y="62646"/>
                  </a:lnTo>
                  <a:cubicBezTo>
                    <a:pt x="300" y="61211"/>
                    <a:pt x="1068" y="59877"/>
                    <a:pt x="2335" y="59143"/>
                  </a:cubicBezTo>
                  <a:lnTo>
                    <a:pt x="12442" y="53339"/>
                  </a:lnTo>
                  <a:lnTo>
                    <a:pt x="104241" y="468"/>
                  </a:lnTo>
                  <a:cubicBezTo>
                    <a:pt x="104408" y="368"/>
                    <a:pt x="104642" y="334"/>
                    <a:pt x="104842" y="334"/>
                  </a:cubicBezTo>
                  <a:cubicBezTo>
                    <a:pt x="104861" y="333"/>
                    <a:pt x="104879" y="333"/>
                    <a:pt x="104898" y="333"/>
                  </a:cubicBezTo>
                  <a:close/>
                  <a:moveTo>
                    <a:pt x="104842" y="1"/>
                  </a:moveTo>
                  <a:cubicBezTo>
                    <a:pt x="104575" y="1"/>
                    <a:pt x="104308" y="67"/>
                    <a:pt x="104074" y="201"/>
                  </a:cubicBezTo>
                  <a:lnTo>
                    <a:pt x="12276" y="53039"/>
                  </a:lnTo>
                  <a:lnTo>
                    <a:pt x="2168" y="58876"/>
                  </a:lnTo>
                  <a:cubicBezTo>
                    <a:pt x="834" y="59643"/>
                    <a:pt x="0" y="61078"/>
                    <a:pt x="0" y="62646"/>
                  </a:cubicBezTo>
                  <a:lnTo>
                    <a:pt x="0" y="153010"/>
                  </a:lnTo>
                  <a:cubicBezTo>
                    <a:pt x="0" y="153811"/>
                    <a:pt x="667" y="154478"/>
                    <a:pt x="1468" y="154478"/>
                  </a:cubicBezTo>
                  <a:cubicBezTo>
                    <a:pt x="1735" y="154478"/>
                    <a:pt x="2002" y="154411"/>
                    <a:pt x="2235" y="154278"/>
                  </a:cubicBezTo>
                  <a:lnTo>
                    <a:pt x="12276" y="148507"/>
                  </a:lnTo>
                  <a:lnTo>
                    <a:pt x="104141" y="95636"/>
                  </a:lnTo>
                  <a:cubicBezTo>
                    <a:pt x="105509" y="94835"/>
                    <a:pt x="106343" y="93401"/>
                    <a:pt x="106343" y="91833"/>
                  </a:cubicBezTo>
                  <a:lnTo>
                    <a:pt x="106343" y="1502"/>
                  </a:lnTo>
                  <a:cubicBezTo>
                    <a:pt x="106343" y="668"/>
                    <a:pt x="105642" y="1"/>
                    <a:pt x="10484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5"/>
            <p:cNvSpPr/>
            <p:nvPr/>
          </p:nvSpPr>
          <p:spPr>
            <a:xfrm>
              <a:off x="2234275" y="1892625"/>
              <a:ext cx="306900" cy="2536375"/>
            </a:xfrm>
            <a:custGeom>
              <a:rect b="b" l="l" r="r" t="t"/>
              <a:pathLst>
                <a:path extrusionOk="0" h="101455" w="12276">
                  <a:moveTo>
                    <a:pt x="12276" y="1"/>
                  </a:moveTo>
                  <a:lnTo>
                    <a:pt x="2168" y="5838"/>
                  </a:lnTo>
                  <a:cubicBezTo>
                    <a:pt x="834" y="6605"/>
                    <a:pt x="0" y="8040"/>
                    <a:pt x="0" y="9608"/>
                  </a:cubicBezTo>
                  <a:lnTo>
                    <a:pt x="0" y="99972"/>
                  </a:lnTo>
                  <a:cubicBezTo>
                    <a:pt x="0" y="100827"/>
                    <a:pt x="701" y="101455"/>
                    <a:pt x="1475" y="101455"/>
                  </a:cubicBezTo>
                  <a:cubicBezTo>
                    <a:pt x="1728" y="101455"/>
                    <a:pt x="1989" y="101388"/>
                    <a:pt x="2235" y="101240"/>
                  </a:cubicBezTo>
                  <a:lnTo>
                    <a:pt x="12276" y="95469"/>
                  </a:lnTo>
                  <a:lnTo>
                    <a:pt x="1227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5"/>
            <p:cNvSpPr/>
            <p:nvPr/>
          </p:nvSpPr>
          <p:spPr>
            <a:xfrm>
              <a:off x="2295975" y="2091100"/>
              <a:ext cx="194325" cy="115950"/>
            </a:xfrm>
            <a:custGeom>
              <a:rect b="b" l="l" r="r" t="t"/>
              <a:pathLst>
                <a:path extrusionOk="0" h="4638" w="7773">
                  <a:moveTo>
                    <a:pt x="7673" y="1"/>
                  </a:moveTo>
                  <a:lnTo>
                    <a:pt x="3970" y="67"/>
                  </a:lnTo>
                  <a:cubicBezTo>
                    <a:pt x="3903" y="101"/>
                    <a:pt x="3837" y="134"/>
                    <a:pt x="3803" y="168"/>
                  </a:cubicBezTo>
                  <a:lnTo>
                    <a:pt x="101" y="4371"/>
                  </a:lnTo>
                  <a:cubicBezTo>
                    <a:pt x="1" y="4471"/>
                    <a:pt x="1" y="4637"/>
                    <a:pt x="101" y="4637"/>
                  </a:cubicBezTo>
                  <a:lnTo>
                    <a:pt x="3803" y="4537"/>
                  </a:lnTo>
                  <a:cubicBezTo>
                    <a:pt x="3870" y="4537"/>
                    <a:pt x="3903" y="4504"/>
                    <a:pt x="3970" y="4471"/>
                  </a:cubicBezTo>
                  <a:lnTo>
                    <a:pt x="7673" y="268"/>
                  </a:lnTo>
                  <a:cubicBezTo>
                    <a:pt x="7773" y="134"/>
                    <a:pt x="7773" y="1"/>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5"/>
            <p:cNvSpPr/>
            <p:nvPr/>
          </p:nvSpPr>
          <p:spPr>
            <a:xfrm>
              <a:off x="2295975" y="2152825"/>
              <a:ext cx="194325" cy="115925"/>
            </a:xfrm>
            <a:custGeom>
              <a:rect b="b" l="l" r="r" t="t"/>
              <a:pathLst>
                <a:path extrusionOk="0" h="4637" w="7773">
                  <a:moveTo>
                    <a:pt x="7673" y="0"/>
                  </a:moveTo>
                  <a:lnTo>
                    <a:pt x="6472" y="34"/>
                  </a:lnTo>
                  <a:cubicBezTo>
                    <a:pt x="6372" y="34"/>
                    <a:pt x="6305" y="67"/>
                    <a:pt x="6238" y="134"/>
                  </a:cubicBezTo>
                  <a:lnTo>
                    <a:pt x="3970" y="2702"/>
                  </a:lnTo>
                  <a:cubicBezTo>
                    <a:pt x="3937" y="2735"/>
                    <a:pt x="3870" y="2769"/>
                    <a:pt x="3803" y="2802"/>
                  </a:cubicBezTo>
                  <a:lnTo>
                    <a:pt x="1602" y="2836"/>
                  </a:lnTo>
                  <a:cubicBezTo>
                    <a:pt x="1502" y="2836"/>
                    <a:pt x="1402" y="2869"/>
                    <a:pt x="1335" y="2969"/>
                  </a:cubicBezTo>
                  <a:lnTo>
                    <a:pt x="101" y="4370"/>
                  </a:lnTo>
                  <a:cubicBezTo>
                    <a:pt x="1" y="4470"/>
                    <a:pt x="1" y="4637"/>
                    <a:pt x="101" y="4637"/>
                  </a:cubicBezTo>
                  <a:lnTo>
                    <a:pt x="3803" y="4537"/>
                  </a:lnTo>
                  <a:cubicBezTo>
                    <a:pt x="3870" y="4537"/>
                    <a:pt x="3937" y="4503"/>
                    <a:pt x="3970" y="4470"/>
                  </a:cubicBezTo>
                  <a:lnTo>
                    <a:pt x="7673" y="300"/>
                  </a:lnTo>
                  <a:cubicBezTo>
                    <a:pt x="7773" y="167"/>
                    <a:pt x="7773" y="0"/>
                    <a:pt x="767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5"/>
            <p:cNvSpPr/>
            <p:nvPr/>
          </p:nvSpPr>
          <p:spPr>
            <a:xfrm>
              <a:off x="2295975" y="2215350"/>
              <a:ext cx="194325" cy="115950"/>
            </a:xfrm>
            <a:custGeom>
              <a:rect b="b" l="l" r="r" t="t"/>
              <a:pathLst>
                <a:path extrusionOk="0" h="4638" w="7773">
                  <a:moveTo>
                    <a:pt x="7673" y="1"/>
                  </a:moveTo>
                  <a:lnTo>
                    <a:pt x="6472" y="34"/>
                  </a:lnTo>
                  <a:cubicBezTo>
                    <a:pt x="6372" y="34"/>
                    <a:pt x="6305" y="68"/>
                    <a:pt x="6238" y="168"/>
                  </a:cubicBezTo>
                  <a:lnTo>
                    <a:pt x="3970" y="2703"/>
                  </a:lnTo>
                  <a:cubicBezTo>
                    <a:pt x="3937" y="2770"/>
                    <a:pt x="3870" y="2803"/>
                    <a:pt x="3803" y="2803"/>
                  </a:cubicBezTo>
                  <a:lnTo>
                    <a:pt x="1602" y="2836"/>
                  </a:lnTo>
                  <a:cubicBezTo>
                    <a:pt x="1502" y="2836"/>
                    <a:pt x="1402" y="2903"/>
                    <a:pt x="1335" y="2970"/>
                  </a:cubicBezTo>
                  <a:lnTo>
                    <a:pt x="101" y="4371"/>
                  </a:lnTo>
                  <a:cubicBezTo>
                    <a:pt x="1" y="4504"/>
                    <a:pt x="1" y="4638"/>
                    <a:pt x="101" y="4638"/>
                  </a:cubicBezTo>
                  <a:lnTo>
                    <a:pt x="3803" y="4571"/>
                  </a:lnTo>
                  <a:cubicBezTo>
                    <a:pt x="3870" y="4538"/>
                    <a:pt x="3937" y="4504"/>
                    <a:pt x="3970" y="4471"/>
                  </a:cubicBezTo>
                  <a:lnTo>
                    <a:pt x="7673" y="301"/>
                  </a:lnTo>
                  <a:cubicBezTo>
                    <a:pt x="7773" y="168"/>
                    <a:pt x="7773" y="34"/>
                    <a:pt x="767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5"/>
            <p:cNvSpPr/>
            <p:nvPr/>
          </p:nvSpPr>
          <p:spPr>
            <a:xfrm>
              <a:off x="3187875" y="1557800"/>
              <a:ext cx="8350" cy="2296250"/>
            </a:xfrm>
            <a:custGeom>
              <a:rect b="b" l="l" r="r" t="t"/>
              <a:pathLst>
                <a:path extrusionOk="0" h="91850" w="334">
                  <a:moveTo>
                    <a:pt x="167" y="1"/>
                  </a:moveTo>
                  <a:cubicBezTo>
                    <a:pt x="83" y="1"/>
                    <a:pt x="0" y="51"/>
                    <a:pt x="17" y="151"/>
                  </a:cubicBezTo>
                  <a:lnTo>
                    <a:pt x="17" y="91683"/>
                  </a:lnTo>
                  <a:cubicBezTo>
                    <a:pt x="17" y="91783"/>
                    <a:pt x="83" y="91850"/>
                    <a:pt x="184" y="91850"/>
                  </a:cubicBezTo>
                  <a:cubicBezTo>
                    <a:pt x="250" y="91850"/>
                    <a:pt x="317" y="91783"/>
                    <a:pt x="317" y="91683"/>
                  </a:cubicBezTo>
                  <a:lnTo>
                    <a:pt x="317" y="151"/>
                  </a:lnTo>
                  <a:cubicBezTo>
                    <a:pt x="334" y="51"/>
                    <a:pt x="250" y="1"/>
                    <a:pt x="167"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5"/>
            <p:cNvSpPr/>
            <p:nvPr/>
          </p:nvSpPr>
          <p:spPr>
            <a:xfrm>
              <a:off x="2903900" y="3722425"/>
              <a:ext cx="227700" cy="142700"/>
            </a:xfrm>
            <a:custGeom>
              <a:rect b="b" l="l" r="r" t="t"/>
              <a:pathLst>
                <a:path extrusionOk="0" h="5708" w="9108">
                  <a:moveTo>
                    <a:pt x="8974" y="1"/>
                  </a:moveTo>
                  <a:cubicBezTo>
                    <a:pt x="8950" y="1"/>
                    <a:pt x="8926" y="9"/>
                    <a:pt x="8907" y="28"/>
                  </a:cubicBezTo>
                  <a:lnTo>
                    <a:pt x="201" y="5031"/>
                  </a:lnTo>
                  <a:cubicBezTo>
                    <a:pt x="101" y="5098"/>
                    <a:pt x="1" y="5198"/>
                    <a:pt x="1" y="5332"/>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5"/>
            <p:cNvSpPr/>
            <p:nvPr/>
          </p:nvSpPr>
          <p:spPr>
            <a:xfrm>
              <a:off x="2903900" y="3764975"/>
              <a:ext cx="227700" cy="142675"/>
            </a:xfrm>
            <a:custGeom>
              <a:rect b="b" l="l" r="r" t="t"/>
              <a:pathLst>
                <a:path extrusionOk="0" h="5707" w="9108">
                  <a:moveTo>
                    <a:pt x="8974" y="0"/>
                  </a:moveTo>
                  <a:cubicBezTo>
                    <a:pt x="8950" y="0"/>
                    <a:pt x="8926" y="8"/>
                    <a:pt x="8907" y="27"/>
                  </a:cubicBezTo>
                  <a:lnTo>
                    <a:pt x="201" y="5031"/>
                  </a:lnTo>
                  <a:cubicBezTo>
                    <a:pt x="101" y="5097"/>
                    <a:pt x="1" y="5197"/>
                    <a:pt x="1" y="5331"/>
                  </a:cubicBezTo>
                  <a:lnTo>
                    <a:pt x="1" y="5564"/>
                  </a:lnTo>
                  <a:cubicBezTo>
                    <a:pt x="1" y="5647"/>
                    <a:pt x="91" y="5706"/>
                    <a:pt x="160" y="5706"/>
                  </a:cubicBezTo>
                  <a:cubicBezTo>
                    <a:pt x="175" y="5706"/>
                    <a:pt x="189" y="5704"/>
                    <a:pt x="201" y="5698"/>
                  </a:cubicBezTo>
                  <a:lnTo>
                    <a:pt x="8907" y="694"/>
                  </a:lnTo>
                  <a:cubicBezTo>
                    <a:pt x="9007" y="594"/>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5"/>
            <p:cNvSpPr/>
            <p:nvPr/>
          </p:nvSpPr>
          <p:spPr>
            <a:xfrm>
              <a:off x="2903900" y="3870050"/>
              <a:ext cx="118450" cy="80125"/>
            </a:xfrm>
            <a:custGeom>
              <a:rect b="b" l="l" r="r" t="t"/>
              <a:pathLst>
                <a:path extrusionOk="0" h="3205" w="4738">
                  <a:moveTo>
                    <a:pt x="4632" y="0"/>
                  </a:moveTo>
                  <a:cubicBezTo>
                    <a:pt x="4611" y="0"/>
                    <a:pt x="4590" y="8"/>
                    <a:pt x="4571" y="27"/>
                  </a:cubicBezTo>
                  <a:lnTo>
                    <a:pt x="201" y="2529"/>
                  </a:lnTo>
                  <a:cubicBezTo>
                    <a:pt x="101" y="2596"/>
                    <a:pt x="1" y="2696"/>
                    <a:pt x="1" y="2862"/>
                  </a:cubicBezTo>
                  <a:lnTo>
                    <a:pt x="1" y="3096"/>
                  </a:lnTo>
                  <a:cubicBezTo>
                    <a:pt x="1" y="3150"/>
                    <a:pt x="90" y="3205"/>
                    <a:pt x="159" y="3205"/>
                  </a:cubicBezTo>
                  <a:cubicBezTo>
                    <a:pt x="174" y="3205"/>
                    <a:pt x="189" y="3202"/>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5"/>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p:nvPr/>
          </p:nvSpPr>
          <p:spPr>
            <a:xfrm>
              <a:off x="2587025" y="3811500"/>
              <a:ext cx="314400" cy="321200"/>
            </a:xfrm>
            <a:custGeom>
              <a:rect b="b" l="l" r="r" t="t"/>
              <a:pathLst>
                <a:path extrusionOk="0" h="12848" w="12576">
                  <a:moveTo>
                    <a:pt x="9079" y="1"/>
                  </a:moveTo>
                  <a:cubicBezTo>
                    <a:pt x="7212" y="1"/>
                    <a:pt x="4791" y="1472"/>
                    <a:pt x="2936" y="3903"/>
                  </a:cubicBezTo>
                  <a:cubicBezTo>
                    <a:pt x="501" y="7172"/>
                    <a:pt x="0" y="10942"/>
                    <a:pt x="1835" y="12343"/>
                  </a:cubicBezTo>
                  <a:cubicBezTo>
                    <a:pt x="2303" y="12685"/>
                    <a:pt x="2871" y="12848"/>
                    <a:pt x="3498" y="12848"/>
                  </a:cubicBezTo>
                  <a:cubicBezTo>
                    <a:pt x="5377" y="12848"/>
                    <a:pt x="7790" y="11391"/>
                    <a:pt x="9640" y="8940"/>
                  </a:cubicBezTo>
                  <a:cubicBezTo>
                    <a:pt x="12076" y="5671"/>
                    <a:pt x="12576" y="1902"/>
                    <a:pt x="10708" y="501"/>
                  </a:cubicBezTo>
                  <a:cubicBezTo>
                    <a:pt x="10252" y="161"/>
                    <a:pt x="9696" y="1"/>
                    <a:pt x="90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5"/>
            <p:cNvSpPr/>
            <p:nvPr/>
          </p:nvSpPr>
          <p:spPr>
            <a:xfrm>
              <a:off x="2600350" y="3813225"/>
              <a:ext cx="285250" cy="328550"/>
            </a:xfrm>
            <a:custGeom>
              <a:rect b="b" l="l" r="r" t="t"/>
              <a:pathLst>
                <a:path extrusionOk="0" h="13142" w="11410">
                  <a:moveTo>
                    <a:pt x="8474" y="299"/>
                  </a:moveTo>
                  <a:cubicBezTo>
                    <a:pt x="8941" y="299"/>
                    <a:pt x="9408" y="432"/>
                    <a:pt x="9808" y="666"/>
                  </a:cubicBezTo>
                  <a:cubicBezTo>
                    <a:pt x="10642" y="1133"/>
                    <a:pt x="11109" y="2100"/>
                    <a:pt x="11109" y="3367"/>
                  </a:cubicBezTo>
                  <a:cubicBezTo>
                    <a:pt x="11109" y="6370"/>
                    <a:pt x="8640" y="10239"/>
                    <a:pt x="5638" y="12007"/>
                  </a:cubicBezTo>
                  <a:cubicBezTo>
                    <a:pt x="4676" y="12560"/>
                    <a:pt x="3739" y="12836"/>
                    <a:pt x="2928" y="12836"/>
                  </a:cubicBezTo>
                  <a:cubicBezTo>
                    <a:pt x="2417" y="12836"/>
                    <a:pt x="1955" y="12726"/>
                    <a:pt x="1569" y="12507"/>
                  </a:cubicBezTo>
                  <a:cubicBezTo>
                    <a:pt x="768" y="12040"/>
                    <a:pt x="301" y="11073"/>
                    <a:pt x="301" y="9772"/>
                  </a:cubicBezTo>
                  <a:cubicBezTo>
                    <a:pt x="301" y="6770"/>
                    <a:pt x="2770" y="2900"/>
                    <a:pt x="5772" y="1133"/>
                  </a:cubicBezTo>
                  <a:cubicBezTo>
                    <a:pt x="6572" y="632"/>
                    <a:pt x="7506" y="365"/>
                    <a:pt x="8474" y="299"/>
                  </a:cubicBezTo>
                  <a:close/>
                  <a:moveTo>
                    <a:pt x="8501" y="0"/>
                  </a:moveTo>
                  <a:cubicBezTo>
                    <a:pt x="7628" y="0"/>
                    <a:pt x="6629" y="305"/>
                    <a:pt x="5605" y="899"/>
                  </a:cubicBezTo>
                  <a:cubicBezTo>
                    <a:pt x="2503" y="2700"/>
                    <a:pt x="1" y="6670"/>
                    <a:pt x="1" y="9772"/>
                  </a:cubicBezTo>
                  <a:cubicBezTo>
                    <a:pt x="1" y="11173"/>
                    <a:pt x="501" y="12240"/>
                    <a:pt x="1402" y="12774"/>
                  </a:cubicBezTo>
                  <a:cubicBezTo>
                    <a:pt x="1869" y="13041"/>
                    <a:pt x="2403" y="13141"/>
                    <a:pt x="2903" y="13141"/>
                  </a:cubicBezTo>
                  <a:cubicBezTo>
                    <a:pt x="3937" y="13108"/>
                    <a:pt x="4904" y="12808"/>
                    <a:pt x="5772" y="12274"/>
                  </a:cubicBezTo>
                  <a:cubicBezTo>
                    <a:pt x="8874" y="10473"/>
                    <a:pt x="11409" y="6470"/>
                    <a:pt x="11409" y="3367"/>
                  </a:cubicBezTo>
                  <a:cubicBezTo>
                    <a:pt x="11409" y="1966"/>
                    <a:pt x="10909" y="899"/>
                    <a:pt x="9975" y="365"/>
                  </a:cubicBezTo>
                  <a:cubicBezTo>
                    <a:pt x="9550" y="121"/>
                    <a:pt x="9050" y="0"/>
                    <a:pt x="850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5"/>
            <p:cNvSpPr/>
            <p:nvPr/>
          </p:nvSpPr>
          <p:spPr>
            <a:xfrm>
              <a:off x="2803850" y="3997575"/>
              <a:ext cx="60900" cy="70700"/>
            </a:xfrm>
            <a:custGeom>
              <a:rect b="b" l="l" r="r" t="t"/>
              <a:pathLst>
                <a:path extrusionOk="0" h="2828" w="2436">
                  <a:moveTo>
                    <a:pt x="1832" y="0"/>
                  </a:moveTo>
                  <a:cubicBezTo>
                    <a:pt x="1649" y="0"/>
                    <a:pt x="1434" y="63"/>
                    <a:pt x="1201" y="196"/>
                  </a:cubicBezTo>
                  <a:cubicBezTo>
                    <a:pt x="534" y="597"/>
                    <a:pt x="67" y="1331"/>
                    <a:pt x="0" y="2131"/>
                  </a:cubicBezTo>
                  <a:cubicBezTo>
                    <a:pt x="0" y="2576"/>
                    <a:pt x="237" y="2828"/>
                    <a:pt x="593" y="2828"/>
                  </a:cubicBezTo>
                  <a:cubicBezTo>
                    <a:pt x="771" y="2828"/>
                    <a:pt x="979" y="2765"/>
                    <a:pt x="1201" y="2632"/>
                  </a:cubicBezTo>
                  <a:cubicBezTo>
                    <a:pt x="1901" y="2231"/>
                    <a:pt x="2335" y="1497"/>
                    <a:pt x="2435" y="697"/>
                  </a:cubicBezTo>
                  <a:cubicBezTo>
                    <a:pt x="2435" y="252"/>
                    <a:pt x="2198" y="0"/>
                    <a:pt x="1832"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p:nvPr/>
          </p:nvSpPr>
          <p:spPr>
            <a:xfrm>
              <a:off x="2903900" y="3326775"/>
              <a:ext cx="227700" cy="142675"/>
            </a:xfrm>
            <a:custGeom>
              <a:rect b="b" l="l" r="r" t="t"/>
              <a:pathLst>
                <a:path extrusionOk="0" h="5707" w="9108">
                  <a:moveTo>
                    <a:pt x="8948" y="0"/>
                  </a:moveTo>
                  <a:cubicBezTo>
                    <a:pt x="8933" y="0"/>
                    <a:pt x="8919" y="3"/>
                    <a:pt x="8907" y="9"/>
                  </a:cubicBezTo>
                  <a:lnTo>
                    <a:pt x="201" y="5013"/>
                  </a:lnTo>
                  <a:cubicBezTo>
                    <a:pt x="101" y="5079"/>
                    <a:pt x="1" y="5213"/>
                    <a:pt x="1" y="5346"/>
                  </a:cubicBezTo>
                  <a:lnTo>
                    <a:pt x="1" y="5580"/>
                  </a:lnTo>
                  <a:cubicBezTo>
                    <a:pt x="1" y="5652"/>
                    <a:pt x="70" y="5707"/>
                    <a:pt x="134" y="5707"/>
                  </a:cubicBezTo>
                  <a:cubicBezTo>
                    <a:pt x="159" y="5707"/>
                    <a:pt x="182" y="5698"/>
                    <a:pt x="201" y="5680"/>
                  </a:cubicBezTo>
                  <a:lnTo>
                    <a:pt x="8907" y="676"/>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5"/>
            <p:cNvSpPr/>
            <p:nvPr/>
          </p:nvSpPr>
          <p:spPr>
            <a:xfrm>
              <a:off x="2903900" y="33693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476"/>
                    <a:pt x="9107" y="343"/>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5"/>
            <p:cNvSpPr/>
            <p:nvPr/>
          </p:nvSpPr>
          <p:spPr>
            <a:xfrm>
              <a:off x="2903900" y="3474375"/>
              <a:ext cx="118450" cy="80150"/>
            </a:xfrm>
            <a:custGeom>
              <a:rect b="b" l="l" r="r" t="t"/>
              <a:pathLst>
                <a:path extrusionOk="0" h="3206" w="4738">
                  <a:moveTo>
                    <a:pt x="4609" y="1"/>
                  </a:moveTo>
                  <a:cubicBezTo>
                    <a:pt x="4596" y="1"/>
                    <a:pt x="4583" y="3"/>
                    <a:pt x="4571" y="9"/>
                  </a:cubicBezTo>
                  <a:lnTo>
                    <a:pt x="201" y="2511"/>
                  </a:lnTo>
                  <a:cubicBezTo>
                    <a:pt x="101" y="2578"/>
                    <a:pt x="1" y="2711"/>
                    <a:pt x="1" y="2845"/>
                  </a:cubicBezTo>
                  <a:lnTo>
                    <a:pt x="1" y="3078"/>
                  </a:lnTo>
                  <a:cubicBezTo>
                    <a:pt x="1" y="3150"/>
                    <a:pt x="70" y="3205"/>
                    <a:pt x="134" y="3205"/>
                  </a:cubicBezTo>
                  <a:cubicBezTo>
                    <a:pt x="159" y="3205"/>
                    <a:pt x="182" y="3197"/>
                    <a:pt x="201" y="3178"/>
                  </a:cubicBezTo>
                  <a:lnTo>
                    <a:pt x="4571" y="676"/>
                  </a:lnTo>
                  <a:cubicBezTo>
                    <a:pt x="4671" y="610"/>
                    <a:pt x="4738" y="510"/>
                    <a:pt x="4738" y="376"/>
                  </a:cubicBezTo>
                  <a:lnTo>
                    <a:pt x="4738" y="143"/>
                  </a:lnTo>
                  <a:cubicBezTo>
                    <a:pt x="4738" y="60"/>
                    <a:pt x="4670" y="1"/>
                    <a:pt x="4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2587025" y="3416225"/>
              <a:ext cx="313575" cy="321200"/>
            </a:xfrm>
            <a:custGeom>
              <a:rect b="b" l="l" r="r" t="t"/>
              <a:pathLst>
                <a:path extrusionOk="0" h="12848" w="12543">
                  <a:moveTo>
                    <a:pt x="9077" y="1"/>
                  </a:moveTo>
                  <a:cubicBezTo>
                    <a:pt x="7202" y="1"/>
                    <a:pt x="4767" y="1478"/>
                    <a:pt x="2936" y="3936"/>
                  </a:cubicBezTo>
                  <a:cubicBezTo>
                    <a:pt x="467" y="7172"/>
                    <a:pt x="0" y="10942"/>
                    <a:pt x="1835" y="12343"/>
                  </a:cubicBezTo>
                  <a:cubicBezTo>
                    <a:pt x="2294" y="12685"/>
                    <a:pt x="2858" y="12848"/>
                    <a:pt x="3484" y="12848"/>
                  </a:cubicBezTo>
                  <a:cubicBezTo>
                    <a:pt x="5357" y="12848"/>
                    <a:pt x="7782" y="11391"/>
                    <a:pt x="9607" y="8940"/>
                  </a:cubicBezTo>
                  <a:cubicBezTo>
                    <a:pt x="12076" y="5671"/>
                    <a:pt x="12543" y="1902"/>
                    <a:pt x="10708" y="501"/>
                  </a:cubicBezTo>
                  <a:cubicBezTo>
                    <a:pt x="10253" y="162"/>
                    <a:pt x="9695" y="1"/>
                    <a:pt x="90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5"/>
            <p:cNvSpPr/>
            <p:nvPr/>
          </p:nvSpPr>
          <p:spPr>
            <a:xfrm>
              <a:off x="2600350" y="3417650"/>
              <a:ext cx="285250" cy="328825"/>
            </a:xfrm>
            <a:custGeom>
              <a:rect b="b" l="l" r="r" t="t"/>
              <a:pathLst>
                <a:path extrusionOk="0" h="13153" w="11410">
                  <a:moveTo>
                    <a:pt x="8474" y="310"/>
                  </a:moveTo>
                  <a:cubicBezTo>
                    <a:pt x="8941" y="310"/>
                    <a:pt x="9408" y="410"/>
                    <a:pt x="9808" y="644"/>
                  </a:cubicBezTo>
                  <a:cubicBezTo>
                    <a:pt x="10642" y="1111"/>
                    <a:pt x="11109" y="2078"/>
                    <a:pt x="11109" y="3379"/>
                  </a:cubicBezTo>
                  <a:cubicBezTo>
                    <a:pt x="11109" y="6381"/>
                    <a:pt x="8640" y="10251"/>
                    <a:pt x="5638" y="11985"/>
                  </a:cubicBezTo>
                  <a:cubicBezTo>
                    <a:pt x="4684" y="12554"/>
                    <a:pt x="3754" y="12838"/>
                    <a:pt x="2947" y="12838"/>
                  </a:cubicBezTo>
                  <a:cubicBezTo>
                    <a:pt x="2429" y="12838"/>
                    <a:pt x="1960" y="12721"/>
                    <a:pt x="1569" y="12486"/>
                  </a:cubicBezTo>
                  <a:cubicBezTo>
                    <a:pt x="768" y="12019"/>
                    <a:pt x="301" y="11051"/>
                    <a:pt x="301" y="9784"/>
                  </a:cubicBezTo>
                  <a:cubicBezTo>
                    <a:pt x="301" y="6782"/>
                    <a:pt x="2770" y="2912"/>
                    <a:pt x="5772" y="1144"/>
                  </a:cubicBezTo>
                  <a:cubicBezTo>
                    <a:pt x="6572" y="644"/>
                    <a:pt x="7506" y="344"/>
                    <a:pt x="8474" y="310"/>
                  </a:cubicBezTo>
                  <a:close/>
                  <a:moveTo>
                    <a:pt x="8459" y="1"/>
                  </a:moveTo>
                  <a:cubicBezTo>
                    <a:pt x="7596" y="1"/>
                    <a:pt x="6613" y="293"/>
                    <a:pt x="5605" y="877"/>
                  </a:cubicBezTo>
                  <a:cubicBezTo>
                    <a:pt x="2503" y="2679"/>
                    <a:pt x="1" y="6681"/>
                    <a:pt x="1" y="9784"/>
                  </a:cubicBezTo>
                  <a:cubicBezTo>
                    <a:pt x="1" y="11185"/>
                    <a:pt x="501" y="12252"/>
                    <a:pt x="1402" y="12786"/>
                  </a:cubicBezTo>
                  <a:cubicBezTo>
                    <a:pt x="1869" y="13019"/>
                    <a:pt x="2403" y="13153"/>
                    <a:pt x="2903" y="13153"/>
                  </a:cubicBezTo>
                  <a:cubicBezTo>
                    <a:pt x="3937" y="13119"/>
                    <a:pt x="4904" y="12786"/>
                    <a:pt x="5772" y="12252"/>
                  </a:cubicBezTo>
                  <a:cubicBezTo>
                    <a:pt x="8874" y="10484"/>
                    <a:pt x="11409" y="6481"/>
                    <a:pt x="11409" y="3379"/>
                  </a:cubicBezTo>
                  <a:cubicBezTo>
                    <a:pt x="11409" y="1978"/>
                    <a:pt x="10909" y="911"/>
                    <a:pt x="9975" y="377"/>
                  </a:cubicBezTo>
                  <a:cubicBezTo>
                    <a:pt x="9539" y="126"/>
                    <a:pt x="9025" y="1"/>
                    <a:pt x="845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5"/>
            <p:cNvSpPr/>
            <p:nvPr/>
          </p:nvSpPr>
          <p:spPr>
            <a:xfrm>
              <a:off x="2803850" y="3602025"/>
              <a:ext cx="60900" cy="70400"/>
            </a:xfrm>
            <a:custGeom>
              <a:rect b="b" l="l" r="r" t="t"/>
              <a:pathLst>
                <a:path extrusionOk="0" h="2816" w="2436">
                  <a:moveTo>
                    <a:pt x="1810" y="1"/>
                  </a:moveTo>
                  <a:cubicBezTo>
                    <a:pt x="1632" y="1"/>
                    <a:pt x="1425" y="56"/>
                    <a:pt x="1201" y="174"/>
                  </a:cubicBezTo>
                  <a:cubicBezTo>
                    <a:pt x="534" y="607"/>
                    <a:pt x="67" y="1308"/>
                    <a:pt x="0" y="2109"/>
                  </a:cubicBezTo>
                  <a:cubicBezTo>
                    <a:pt x="0" y="2562"/>
                    <a:pt x="247" y="2815"/>
                    <a:pt x="615" y="2815"/>
                  </a:cubicBezTo>
                  <a:cubicBezTo>
                    <a:pt x="788" y="2815"/>
                    <a:pt x="988" y="2760"/>
                    <a:pt x="1201" y="2642"/>
                  </a:cubicBezTo>
                  <a:cubicBezTo>
                    <a:pt x="1901" y="2209"/>
                    <a:pt x="2335" y="1508"/>
                    <a:pt x="2435" y="707"/>
                  </a:cubicBezTo>
                  <a:cubicBezTo>
                    <a:pt x="2435" y="254"/>
                    <a:pt x="2188" y="1"/>
                    <a:pt x="181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5"/>
            <p:cNvSpPr/>
            <p:nvPr/>
          </p:nvSpPr>
          <p:spPr>
            <a:xfrm>
              <a:off x="2903900" y="2931025"/>
              <a:ext cx="227700" cy="142700"/>
            </a:xfrm>
            <a:custGeom>
              <a:rect b="b" l="l" r="r" t="t"/>
              <a:pathLst>
                <a:path extrusionOk="0" h="5708" w="9108">
                  <a:moveTo>
                    <a:pt x="8974" y="1"/>
                  </a:moveTo>
                  <a:cubicBezTo>
                    <a:pt x="8950" y="1"/>
                    <a:pt x="8926" y="9"/>
                    <a:pt x="8907" y="28"/>
                  </a:cubicBezTo>
                  <a:lnTo>
                    <a:pt x="201" y="5031"/>
                  </a:lnTo>
                  <a:cubicBezTo>
                    <a:pt x="101" y="5098"/>
                    <a:pt x="1" y="5232"/>
                    <a:pt x="1" y="5365"/>
                  </a:cubicBezTo>
                  <a:lnTo>
                    <a:pt x="1" y="5565"/>
                  </a:lnTo>
                  <a:cubicBezTo>
                    <a:pt x="1" y="5647"/>
                    <a:pt x="91" y="5707"/>
                    <a:pt x="160" y="5707"/>
                  </a:cubicBezTo>
                  <a:cubicBezTo>
                    <a:pt x="175" y="5707"/>
                    <a:pt x="189" y="5704"/>
                    <a:pt x="201" y="5699"/>
                  </a:cubicBezTo>
                  <a:lnTo>
                    <a:pt x="8907" y="695"/>
                  </a:lnTo>
                  <a:cubicBezTo>
                    <a:pt x="9007" y="628"/>
                    <a:pt x="9107" y="495"/>
                    <a:pt x="9107" y="361"/>
                  </a:cubicBezTo>
                  <a:lnTo>
                    <a:pt x="9107" y="128"/>
                  </a:lnTo>
                  <a:cubicBezTo>
                    <a:pt x="9107" y="56"/>
                    <a:pt x="9038" y="1"/>
                    <a:pt x="897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2903900" y="2973575"/>
              <a:ext cx="227700" cy="142675"/>
            </a:xfrm>
            <a:custGeom>
              <a:rect b="b" l="l" r="r" t="t"/>
              <a:pathLst>
                <a:path extrusionOk="0" h="5707" w="9108">
                  <a:moveTo>
                    <a:pt x="8974" y="0"/>
                  </a:moveTo>
                  <a:cubicBezTo>
                    <a:pt x="8950" y="0"/>
                    <a:pt x="8926" y="8"/>
                    <a:pt x="8907" y="27"/>
                  </a:cubicBezTo>
                  <a:lnTo>
                    <a:pt x="201" y="5031"/>
                  </a:lnTo>
                  <a:cubicBezTo>
                    <a:pt x="101" y="5097"/>
                    <a:pt x="1" y="5197"/>
                    <a:pt x="1" y="5364"/>
                  </a:cubicBezTo>
                  <a:lnTo>
                    <a:pt x="1" y="5598"/>
                  </a:lnTo>
                  <a:cubicBezTo>
                    <a:pt x="1" y="5652"/>
                    <a:pt x="90" y="5707"/>
                    <a:pt x="159" y="5707"/>
                  </a:cubicBezTo>
                  <a:cubicBezTo>
                    <a:pt x="174" y="5707"/>
                    <a:pt x="189" y="5704"/>
                    <a:pt x="201" y="5698"/>
                  </a:cubicBezTo>
                  <a:lnTo>
                    <a:pt x="8907" y="694"/>
                  </a:lnTo>
                  <a:cubicBezTo>
                    <a:pt x="9007" y="627"/>
                    <a:pt x="9107" y="494"/>
                    <a:pt x="9107" y="361"/>
                  </a:cubicBezTo>
                  <a:lnTo>
                    <a:pt x="9107" y="127"/>
                  </a:lnTo>
                  <a:cubicBezTo>
                    <a:pt x="9107" y="55"/>
                    <a:pt x="9038" y="0"/>
                    <a:pt x="8974"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p:nvPr/>
          </p:nvSpPr>
          <p:spPr>
            <a:xfrm>
              <a:off x="2903900" y="3078650"/>
              <a:ext cx="118450" cy="80225"/>
            </a:xfrm>
            <a:custGeom>
              <a:rect b="b" l="l" r="r" t="t"/>
              <a:pathLst>
                <a:path extrusionOk="0" h="3209" w="4738">
                  <a:moveTo>
                    <a:pt x="4632" y="0"/>
                  </a:moveTo>
                  <a:cubicBezTo>
                    <a:pt x="4611" y="0"/>
                    <a:pt x="4590" y="8"/>
                    <a:pt x="4571" y="27"/>
                  </a:cubicBezTo>
                  <a:lnTo>
                    <a:pt x="201" y="2529"/>
                  </a:lnTo>
                  <a:cubicBezTo>
                    <a:pt x="101" y="2596"/>
                    <a:pt x="1" y="2729"/>
                    <a:pt x="1" y="2862"/>
                  </a:cubicBezTo>
                  <a:lnTo>
                    <a:pt x="1" y="3096"/>
                  </a:lnTo>
                  <a:cubicBezTo>
                    <a:pt x="1" y="3171"/>
                    <a:pt x="76" y="3208"/>
                    <a:pt x="142" y="3208"/>
                  </a:cubicBezTo>
                  <a:cubicBezTo>
                    <a:pt x="164" y="3208"/>
                    <a:pt x="184" y="3204"/>
                    <a:pt x="201" y="3196"/>
                  </a:cubicBezTo>
                  <a:lnTo>
                    <a:pt x="4571" y="694"/>
                  </a:lnTo>
                  <a:cubicBezTo>
                    <a:pt x="4671" y="627"/>
                    <a:pt x="4738" y="494"/>
                    <a:pt x="4738" y="361"/>
                  </a:cubicBezTo>
                  <a:lnTo>
                    <a:pt x="4738" y="127"/>
                  </a:lnTo>
                  <a:cubicBezTo>
                    <a:pt x="4738" y="55"/>
                    <a:pt x="4686" y="0"/>
                    <a:pt x="4632"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5"/>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2586175" y="3021300"/>
              <a:ext cx="314425" cy="321200"/>
            </a:xfrm>
            <a:custGeom>
              <a:rect b="b" l="l" r="r" t="t"/>
              <a:pathLst>
                <a:path extrusionOk="0" h="12848" w="12577">
                  <a:moveTo>
                    <a:pt x="9055" y="1"/>
                  </a:moveTo>
                  <a:cubicBezTo>
                    <a:pt x="7192" y="1"/>
                    <a:pt x="4784" y="1476"/>
                    <a:pt x="2936" y="3922"/>
                  </a:cubicBezTo>
                  <a:cubicBezTo>
                    <a:pt x="501" y="7191"/>
                    <a:pt x="1" y="10961"/>
                    <a:pt x="1869" y="12328"/>
                  </a:cubicBezTo>
                  <a:cubicBezTo>
                    <a:pt x="2330" y="12681"/>
                    <a:pt x="2895" y="12847"/>
                    <a:pt x="3522" y="12847"/>
                  </a:cubicBezTo>
                  <a:cubicBezTo>
                    <a:pt x="5386" y="12847"/>
                    <a:pt x="7794" y="11372"/>
                    <a:pt x="9641" y="8926"/>
                  </a:cubicBezTo>
                  <a:cubicBezTo>
                    <a:pt x="12076" y="5657"/>
                    <a:pt x="12577" y="1887"/>
                    <a:pt x="10709" y="520"/>
                  </a:cubicBezTo>
                  <a:cubicBezTo>
                    <a:pt x="10247" y="167"/>
                    <a:pt x="9682" y="1"/>
                    <a:pt x="90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p:nvPr/>
          </p:nvSpPr>
          <p:spPr>
            <a:xfrm>
              <a:off x="2600350" y="3022000"/>
              <a:ext cx="285250" cy="328500"/>
            </a:xfrm>
            <a:custGeom>
              <a:rect b="b" l="l" r="r" t="t"/>
              <a:pathLst>
                <a:path extrusionOk="0" h="13140" w="11410">
                  <a:moveTo>
                    <a:pt x="8617" y="320"/>
                  </a:moveTo>
                  <a:cubicBezTo>
                    <a:pt x="9035" y="320"/>
                    <a:pt x="9449" y="449"/>
                    <a:pt x="9808" y="659"/>
                  </a:cubicBezTo>
                  <a:cubicBezTo>
                    <a:pt x="10642" y="1126"/>
                    <a:pt x="11109" y="2093"/>
                    <a:pt x="11109" y="3360"/>
                  </a:cubicBezTo>
                  <a:cubicBezTo>
                    <a:pt x="11109" y="6363"/>
                    <a:pt x="8640" y="10265"/>
                    <a:pt x="5638" y="12000"/>
                  </a:cubicBezTo>
                  <a:cubicBezTo>
                    <a:pt x="4676" y="12553"/>
                    <a:pt x="3739" y="12829"/>
                    <a:pt x="2928" y="12829"/>
                  </a:cubicBezTo>
                  <a:cubicBezTo>
                    <a:pt x="2417" y="12829"/>
                    <a:pt x="1955" y="12719"/>
                    <a:pt x="1569" y="12500"/>
                  </a:cubicBezTo>
                  <a:cubicBezTo>
                    <a:pt x="768" y="12033"/>
                    <a:pt x="301" y="11066"/>
                    <a:pt x="301" y="9798"/>
                  </a:cubicBezTo>
                  <a:cubicBezTo>
                    <a:pt x="301" y="6763"/>
                    <a:pt x="2770" y="2893"/>
                    <a:pt x="5772" y="1159"/>
                  </a:cubicBezTo>
                  <a:cubicBezTo>
                    <a:pt x="6572" y="625"/>
                    <a:pt x="7506" y="358"/>
                    <a:pt x="8474" y="325"/>
                  </a:cubicBezTo>
                  <a:cubicBezTo>
                    <a:pt x="8521" y="322"/>
                    <a:pt x="8569" y="320"/>
                    <a:pt x="8617" y="320"/>
                  </a:cubicBezTo>
                  <a:close/>
                  <a:moveTo>
                    <a:pt x="8469" y="1"/>
                  </a:moveTo>
                  <a:cubicBezTo>
                    <a:pt x="7603" y="1"/>
                    <a:pt x="6616" y="305"/>
                    <a:pt x="5605" y="892"/>
                  </a:cubicBezTo>
                  <a:cubicBezTo>
                    <a:pt x="2503" y="2693"/>
                    <a:pt x="1" y="6663"/>
                    <a:pt x="1" y="9798"/>
                  </a:cubicBezTo>
                  <a:cubicBezTo>
                    <a:pt x="1" y="11166"/>
                    <a:pt x="501" y="12233"/>
                    <a:pt x="1402" y="12767"/>
                  </a:cubicBezTo>
                  <a:cubicBezTo>
                    <a:pt x="1822" y="13007"/>
                    <a:pt x="2296" y="13139"/>
                    <a:pt x="2750" y="13139"/>
                  </a:cubicBezTo>
                  <a:cubicBezTo>
                    <a:pt x="2802" y="13139"/>
                    <a:pt x="2852" y="13137"/>
                    <a:pt x="2903" y="13134"/>
                  </a:cubicBezTo>
                  <a:cubicBezTo>
                    <a:pt x="3937" y="13101"/>
                    <a:pt x="4904" y="12801"/>
                    <a:pt x="5772" y="12267"/>
                  </a:cubicBezTo>
                  <a:cubicBezTo>
                    <a:pt x="8874" y="10466"/>
                    <a:pt x="11409" y="6496"/>
                    <a:pt x="11409" y="3360"/>
                  </a:cubicBezTo>
                  <a:cubicBezTo>
                    <a:pt x="11409" y="1959"/>
                    <a:pt x="10909" y="925"/>
                    <a:pt x="9975" y="392"/>
                  </a:cubicBezTo>
                  <a:cubicBezTo>
                    <a:pt x="9542" y="129"/>
                    <a:pt x="9031" y="1"/>
                    <a:pt x="846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p:nvPr/>
          </p:nvSpPr>
          <p:spPr>
            <a:xfrm>
              <a:off x="2803850" y="3206200"/>
              <a:ext cx="60900" cy="70675"/>
            </a:xfrm>
            <a:custGeom>
              <a:rect b="b" l="l" r="r" t="t"/>
              <a:pathLst>
                <a:path extrusionOk="0" h="2827" w="2436">
                  <a:moveTo>
                    <a:pt x="1827" y="0"/>
                  </a:moveTo>
                  <a:cubicBezTo>
                    <a:pt x="1645" y="0"/>
                    <a:pt x="1432" y="63"/>
                    <a:pt x="1201" y="195"/>
                  </a:cubicBezTo>
                  <a:cubicBezTo>
                    <a:pt x="534" y="596"/>
                    <a:pt x="67" y="1330"/>
                    <a:pt x="0" y="2130"/>
                  </a:cubicBezTo>
                  <a:cubicBezTo>
                    <a:pt x="0" y="2575"/>
                    <a:pt x="237" y="2827"/>
                    <a:pt x="593" y="2827"/>
                  </a:cubicBezTo>
                  <a:cubicBezTo>
                    <a:pt x="771" y="2827"/>
                    <a:pt x="979" y="2764"/>
                    <a:pt x="1201" y="2631"/>
                  </a:cubicBezTo>
                  <a:cubicBezTo>
                    <a:pt x="1901" y="2230"/>
                    <a:pt x="2335" y="1496"/>
                    <a:pt x="2435" y="729"/>
                  </a:cubicBezTo>
                  <a:cubicBezTo>
                    <a:pt x="2435" y="260"/>
                    <a:pt x="2196" y="0"/>
                    <a:pt x="182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p:nvPr/>
          </p:nvSpPr>
          <p:spPr>
            <a:xfrm>
              <a:off x="2903900" y="2535375"/>
              <a:ext cx="227700" cy="143050"/>
            </a:xfrm>
            <a:custGeom>
              <a:rect b="b" l="l" r="r" t="t"/>
              <a:pathLst>
                <a:path extrusionOk="0" h="5722" w="9108">
                  <a:moveTo>
                    <a:pt x="8948" y="0"/>
                  </a:moveTo>
                  <a:cubicBezTo>
                    <a:pt x="8933" y="0"/>
                    <a:pt x="8919" y="3"/>
                    <a:pt x="8907" y="9"/>
                  </a:cubicBezTo>
                  <a:lnTo>
                    <a:pt x="201" y="5013"/>
                  </a:lnTo>
                  <a:cubicBezTo>
                    <a:pt x="101" y="5113"/>
                    <a:pt x="1" y="5213"/>
                    <a:pt x="1" y="5346"/>
                  </a:cubicBezTo>
                  <a:lnTo>
                    <a:pt x="1" y="5580"/>
                  </a:lnTo>
                  <a:cubicBezTo>
                    <a:pt x="1" y="5662"/>
                    <a:pt x="91" y="5722"/>
                    <a:pt x="160" y="5722"/>
                  </a:cubicBezTo>
                  <a:cubicBezTo>
                    <a:pt x="175" y="5722"/>
                    <a:pt x="189" y="5719"/>
                    <a:pt x="201" y="5713"/>
                  </a:cubicBezTo>
                  <a:lnTo>
                    <a:pt x="8907" y="710"/>
                  </a:lnTo>
                  <a:cubicBezTo>
                    <a:pt x="9007" y="610"/>
                    <a:pt x="9107" y="509"/>
                    <a:pt x="9107" y="376"/>
                  </a:cubicBezTo>
                  <a:lnTo>
                    <a:pt x="9107" y="143"/>
                  </a:lnTo>
                  <a:cubicBezTo>
                    <a:pt x="9107" y="60"/>
                    <a:pt x="9017" y="0"/>
                    <a:pt x="894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2903900" y="2577900"/>
              <a:ext cx="227700" cy="142675"/>
            </a:xfrm>
            <a:custGeom>
              <a:rect b="b" l="l" r="r" t="t"/>
              <a:pathLst>
                <a:path extrusionOk="0" h="5707" w="9108">
                  <a:moveTo>
                    <a:pt x="8948" y="1"/>
                  </a:moveTo>
                  <a:cubicBezTo>
                    <a:pt x="8933" y="1"/>
                    <a:pt x="8919" y="3"/>
                    <a:pt x="8907" y="9"/>
                  </a:cubicBezTo>
                  <a:lnTo>
                    <a:pt x="201" y="5013"/>
                  </a:lnTo>
                  <a:cubicBezTo>
                    <a:pt x="101" y="5080"/>
                    <a:pt x="1" y="5213"/>
                    <a:pt x="1" y="5346"/>
                  </a:cubicBezTo>
                  <a:lnTo>
                    <a:pt x="1" y="5580"/>
                  </a:lnTo>
                  <a:cubicBezTo>
                    <a:pt x="1" y="5652"/>
                    <a:pt x="70" y="5707"/>
                    <a:pt x="134" y="5707"/>
                  </a:cubicBezTo>
                  <a:cubicBezTo>
                    <a:pt x="159" y="5707"/>
                    <a:pt x="182" y="5699"/>
                    <a:pt x="201" y="5680"/>
                  </a:cubicBezTo>
                  <a:lnTo>
                    <a:pt x="8907" y="676"/>
                  </a:lnTo>
                  <a:cubicBezTo>
                    <a:pt x="9007" y="610"/>
                    <a:pt x="9107" y="510"/>
                    <a:pt x="9107" y="376"/>
                  </a:cubicBezTo>
                  <a:lnTo>
                    <a:pt x="9107" y="143"/>
                  </a:lnTo>
                  <a:cubicBezTo>
                    <a:pt x="9107" y="60"/>
                    <a:pt x="9017" y="1"/>
                    <a:pt x="894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2903900" y="2683350"/>
              <a:ext cx="118450" cy="80150"/>
            </a:xfrm>
            <a:custGeom>
              <a:rect b="b" l="l" r="r" t="t"/>
              <a:pathLst>
                <a:path extrusionOk="0" h="3206" w="4738">
                  <a:moveTo>
                    <a:pt x="4632" y="1"/>
                  </a:moveTo>
                  <a:cubicBezTo>
                    <a:pt x="4611" y="1"/>
                    <a:pt x="4590" y="9"/>
                    <a:pt x="4571" y="28"/>
                  </a:cubicBezTo>
                  <a:lnTo>
                    <a:pt x="201" y="2529"/>
                  </a:lnTo>
                  <a:cubicBezTo>
                    <a:pt x="101" y="2596"/>
                    <a:pt x="1" y="2696"/>
                    <a:pt x="1" y="2830"/>
                  </a:cubicBezTo>
                  <a:lnTo>
                    <a:pt x="1" y="3063"/>
                  </a:lnTo>
                  <a:cubicBezTo>
                    <a:pt x="1" y="3146"/>
                    <a:pt x="91" y="3205"/>
                    <a:pt x="160" y="3205"/>
                  </a:cubicBezTo>
                  <a:cubicBezTo>
                    <a:pt x="175" y="3205"/>
                    <a:pt x="189" y="3203"/>
                    <a:pt x="201" y="3197"/>
                  </a:cubicBezTo>
                  <a:lnTo>
                    <a:pt x="4571" y="695"/>
                  </a:lnTo>
                  <a:cubicBezTo>
                    <a:pt x="4671" y="628"/>
                    <a:pt x="4738" y="495"/>
                    <a:pt x="4738" y="361"/>
                  </a:cubicBezTo>
                  <a:lnTo>
                    <a:pt x="4738" y="128"/>
                  </a:lnTo>
                  <a:cubicBezTo>
                    <a:pt x="4738" y="56"/>
                    <a:pt x="4686" y="1"/>
                    <a:pt x="463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5"/>
            <p:cNvSpPr/>
            <p:nvPr/>
          </p:nvSpPr>
          <p:spPr>
            <a:xfrm>
              <a:off x="2586175" y="2626025"/>
              <a:ext cx="313600" cy="321200"/>
            </a:xfrm>
            <a:custGeom>
              <a:rect b="b" l="l" r="r" t="t"/>
              <a:pathLst>
                <a:path extrusionOk="0" h="12848" w="12544">
                  <a:moveTo>
                    <a:pt x="9051" y="0"/>
                  </a:moveTo>
                  <a:cubicBezTo>
                    <a:pt x="7179" y="0"/>
                    <a:pt x="4759" y="1475"/>
                    <a:pt x="2936" y="3922"/>
                  </a:cubicBezTo>
                  <a:cubicBezTo>
                    <a:pt x="501" y="7191"/>
                    <a:pt x="1" y="10960"/>
                    <a:pt x="1836" y="12328"/>
                  </a:cubicBezTo>
                  <a:cubicBezTo>
                    <a:pt x="2305" y="12680"/>
                    <a:pt x="2877" y="12847"/>
                    <a:pt x="3507" y="12847"/>
                  </a:cubicBezTo>
                  <a:cubicBezTo>
                    <a:pt x="5384" y="12847"/>
                    <a:pt x="7785" y="11372"/>
                    <a:pt x="9608" y="8925"/>
                  </a:cubicBezTo>
                  <a:cubicBezTo>
                    <a:pt x="12076" y="5656"/>
                    <a:pt x="12543" y="1887"/>
                    <a:pt x="10709" y="519"/>
                  </a:cubicBezTo>
                  <a:cubicBezTo>
                    <a:pt x="10247" y="167"/>
                    <a:pt x="9680" y="0"/>
                    <a:pt x="905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5"/>
            <p:cNvSpPr/>
            <p:nvPr/>
          </p:nvSpPr>
          <p:spPr>
            <a:xfrm>
              <a:off x="2600350" y="2626500"/>
              <a:ext cx="285250" cy="328575"/>
            </a:xfrm>
            <a:custGeom>
              <a:rect b="b" l="l" r="r" t="t"/>
              <a:pathLst>
                <a:path extrusionOk="0" h="13143" w="11410">
                  <a:moveTo>
                    <a:pt x="8474" y="300"/>
                  </a:moveTo>
                  <a:cubicBezTo>
                    <a:pt x="8941" y="300"/>
                    <a:pt x="9408" y="400"/>
                    <a:pt x="9808" y="634"/>
                  </a:cubicBezTo>
                  <a:cubicBezTo>
                    <a:pt x="10642" y="1101"/>
                    <a:pt x="11109" y="2068"/>
                    <a:pt x="11109" y="3369"/>
                  </a:cubicBezTo>
                  <a:cubicBezTo>
                    <a:pt x="11109" y="6371"/>
                    <a:pt x="8640" y="10241"/>
                    <a:pt x="5605" y="11975"/>
                  </a:cubicBezTo>
                  <a:cubicBezTo>
                    <a:pt x="4671" y="12544"/>
                    <a:pt x="3749" y="12828"/>
                    <a:pt x="2945" y="12828"/>
                  </a:cubicBezTo>
                  <a:cubicBezTo>
                    <a:pt x="2429" y="12828"/>
                    <a:pt x="1960" y="12711"/>
                    <a:pt x="1569" y="12476"/>
                  </a:cubicBezTo>
                  <a:cubicBezTo>
                    <a:pt x="735" y="12009"/>
                    <a:pt x="301" y="11041"/>
                    <a:pt x="301" y="9774"/>
                  </a:cubicBezTo>
                  <a:cubicBezTo>
                    <a:pt x="301" y="6772"/>
                    <a:pt x="2770" y="2902"/>
                    <a:pt x="5772" y="1134"/>
                  </a:cubicBezTo>
                  <a:cubicBezTo>
                    <a:pt x="6572" y="634"/>
                    <a:pt x="7506" y="334"/>
                    <a:pt x="8474" y="300"/>
                  </a:cubicBezTo>
                  <a:close/>
                  <a:moveTo>
                    <a:pt x="8488" y="0"/>
                  </a:moveTo>
                  <a:cubicBezTo>
                    <a:pt x="7618" y="0"/>
                    <a:pt x="6624" y="297"/>
                    <a:pt x="5605" y="867"/>
                  </a:cubicBezTo>
                  <a:cubicBezTo>
                    <a:pt x="2503" y="2702"/>
                    <a:pt x="1" y="6671"/>
                    <a:pt x="1" y="9774"/>
                  </a:cubicBezTo>
                  <a:cubicBezTo>
                    <a:pt x="1" y="11175"/>
                    <a:pt x="501" y="12242"/>
                    <a:pt x="1402" y="12776"/>
                  </a:cubicBezTo>
                  <a:cubicBezTo>
                    <a:pt x="1869" y="13009"/>
                    <a:pt x="2403" y="13143"/>
                    <a:pt x="2903" y="13143"/>
                  </a:cubicBezTo>
                  <a:cubicBezTo>
                    <a:pt x="3937" y="13109"/>
                    <a:pt x="4904" y="12809"/>
                    <a:pt x="5772" y="12276"/>
                  </a:cubicBezTo>
                  <a:cubicBezTo>
                    <a:pt x="8874" y="10441"/>
                    <a:pt x="11409" y="6471"/>
                    <a:pt x="11409" y="3369"/>
                  </a:cubicBezTo>
                  <a:cubicBezTo>
                    <a:pt x="11409" y="1968"/>
                    <a:pt x="10909" y="901"/>
                    <a:pt x="9975" y="367"/>
                  </a:cubicBezTo>
                  <a:cubicBezTo>
                    <a:pt x="9546" y="120"/>
                    <a:pt x="9042" y="0"/>
                    <a:pt x="8488"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5"/>
            <p:cNvSpPr/>
            <p:nvPr/>
          </p:nvSpPr>
          <p:spPr>
            <a:xfrm>
              <a:off x="2803850" y="2810875"/>
              <a:ext cx="60900" cy="70325"/>
            </a:xfrm>
            <a:custGeom>
              <a:rect b="b" l="l" r="r" t="t"/>
              <a:pathLst>
                <a:path extrusionOk="0" h="2813" w="2436">
                  <a:moveTo>
                    <a:pt x="1832" y="1"/>
                  </a:moveTo>
                  <a:cubicBezTo>
                    <a:pt x="1649" y="1"/>
                    <a:pt x="1434" y="64"/>
                    <a:pt x="1201" y="197"/>
                  </a:cubicBezTo>
                  <a:cubicBezTo>
                    <a:pt x="534" y="597"/>
                    <a:pt x="67" y="1298"/>
                    <a:pt x="0" y="2099"/>
                  </a:cubicBezTo>
                  <a:cubicBezTo>
                    <a:pt x="0" y="2568"/>
                    <a:pt x="240" y="2813"/>
                    <a:pt x="599" y="2813"/>
                  </a:cubicBezTo>
                  <a:cubicBezTo>
                    <a:pt x="775" y="2813"/>
                    <a:pt x="981" y="2753"/>
                    <a:pt x="1201" y="2632"/>
                  </a:cubicBezTo>
                  <a:cubicBezTo>
                    <a:pt x="1901" y="2199"/>
                    <a:pt x="2335" y="1498"/>
                    <a:pt x="2435" y="698"/>
                  </a:cubicBezTo>
                  <a:cubicBezTo>
                    <a:pt x="2435" y="253"/>
                    <a:pt x="2198" y="1"/>
                    <a:pt x="183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5"/>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2572000" y="1807425"/>
              <a:ext cx="551250" cy="563100"/>
            </a:xfrm>
            <a:custGeom>
              <a:rect b="b" l="l" r="r" t="t"/>
              <a:pathLst>
                <a:path extrusionOk="0" h="22524" w="22050">
                  <a:moveTo>
                    <a:pt x="15890" y="0"/>
                  </a:moveTo>
                  <a:cubicBezTo>
                    <a:pt x="12611" y="0"/>
                    <a:pt x="8388" y="2556"/>
                    <a:pt x="5171" y="6845"/>
                  </a:cubicBezTo>
                  <a:cubicBezTo>
                    <a:pt x="868" y="12582"/>
                    <a:pt x="1" y="19187"/>
                    <a:pt x="3236" y="21622"/>
                  </a:cubicBezTo>
                  <a:cubicBezTo>
                    <a:pt x="4050" y="22234"/>
                    <a:pt x="5044" y="22523"/>
                    <a:pt x="6146" y="22523"/>
                  </a:cubicBezTo>
                  <a:cubicBezTo>
                    <a:pt x="9427" y="22523"/>
                    <a:pt x="13658" y="19954"/>
                    <a:pt x="16880" y="15684"/>
                  </a:cubicBezTo>
                  <a:cubicBezTo>
                    <a:pt x="21216" y="9947"/>
                    <a:pt x="22050" y="3342"/>
                    <a:pt x="18814" y="907"/>
                  </a:cubicBezTo>
                  <a:cubicBezTo>
                    <a:pt x="17997" y="292"/>
                    <a:pt x="16997" y="0"/>
                    <a:pt x="158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5"/>
            <p:cNvSpPr/>
            <p:nvPr/>
          </p:nvSpPr>
          <p:spPr>
            <a:xfrm>
              <a:off x="2705425" y="2156150"/>
              <a:ext cx="269400" cy="213525"/>
            </a:xfrm>
            <a:custGeom>
              <a:rect b="b" l="l" r="r" t="t"/>
              <a:pathLst>
                <a:path extrusionOk="0" h="8541" w="10776">
                  <a:moveTo>
                    <a:pt x="7940" y="1"/>
                  </a:moveTo>
                  <a:lnTo>
                    <a:pt x="6539" y="301"/>
                  </a:lnTo>
                  <a:lnTo>
                    <a:pt x="3303" y="901"/>
                  </a:lnTo>
                  <a:lnTo>
                    <a:pt x="1769" y="1335"/>
                  </a:lnTo>
                  <a:cubicBezTo>
                    <a:pt x="1" y="2736"/>
                    <a:pt x="1369" y="7773"/>
                    <a:pt x="1602" y="8540"/>
                  </a:cubicBezTo>
                  <a:cubicBezTo>
                    <a:pt x="3036" y="8340"/>
                    <a:pt x="4437" y="7840"/>
                    <a:pt x="5705" y="7072"/>
                  </a:cubicBezTo>
                  <a:cubicBezTo>
                    <a:pt x="7606" y="5905"/>
                    <a:pt x="9341" y="4437"/>
                    <a:pt x="10775" y="2703"/>
                  </a:cubicBezTo>
                  <a:cubicBezTo>
                    <a:pt x="9975" y="1368"/>
                    <a:pt x="7940" y="1"/>
                    <a:pt x="79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5"/>
            <p:cNvSpPr/>
            <p:nvPr/>
          </p:nvSpPr>
          <p:spPr>
            <a:xfrm>
              <a:off x="2788000" y="2088600"/>
              <a:ext cx="116775" cy="131875"/>
            </a:xfrm>
            <a:custGeom>
              <a:rect b="b" l="l" r="r" t="t"/>
              <a:pathLst>
                <a:path extrusionOk="0" h="5275" w="4671">
                  <a:moveTo>
                    <a:pt x="34" y="1"/>
                  </a:moveTo>
                  <a:lnTo>
                    <a:pt x="0" y="2236"/>
                  </a:lnTo>
                  <a:lnTo>
                    <a:pt x="0" y="3637"/>
                  </a:lnTo>
                  <a:cubicBezTo>
                    <a:pt x="534" y="4370"/>
                    <a:pt x="1335" y="4904"/>
                    <a:pt x="2235" y="5104"/>
                  </a:cubicBezTo>
                  <a:cubicBezTo>
                    <a:pt x="2649" y="5225"/>
                    <a:pt x="3009" y="5274"/>
                    <a:pt x="3316" y="5274"/>
                  </a:cubicBezTo>
                  <a:cubicBezTo>
                    <a:pt x="4197" y="5274"/>
                    <a:pt x="4637" y="4867"/>
                    <a:pt x="4637" y="4571"/>
                  </a:cubicBezTo>
                  <a:cubicBezTo>
                    <a:pt x="4670" y="4170"/>
                    <a:pt x="3803" y="3336"/>
                    <a:pt x="3236" y="3003"/>
                  </a:cubicBezTo>
                  <a:lnTo>
                    <a:pt x="3236" y="735"/>
                  </a:lnTo>
                  <a:lnTo>
                    <a:pt x="3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2799675" y="2099450"/>
              <a:ext cx="69225" cy="47550"/>
            </a:xfrm>
            <a:custGeom>
              <a:rect b="b" l="l" r="r" t="t"/>
              <a:pathLst>
                <a:path extrusionOk="0" h="1902" w="2769">
                  <a:moveTo>
                    <a:pt x="0" y="0"/>
                  </a:moveTo>
                  <a:lnTo>
                    <a:pt x="0" y="0"/>
                  </a:lnTo>
                  <a:cubicBezTo>
                    <a:pt x="100" y="467"/>
                    <a:pt x="367" y="834"/>
                    <a:pt x="768" y="1101"/>
                  </a:cubicBezTo>
                  <a:cubicBezTo>
                    <a:pt x="1401" y="1468"/>
                    <a:pt x="2068" y="1702"/>
                    <a:pt x="2769" y="1902"/>
                  </a:cubicBezTo>
                  <a:lnTo>
                    <a:pt x="2769" y="834"/>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2733800" y="1941000"/>
              <a:ext cx="225175" cy="197325"/>
            </a:xfrm>
            <a:custGeom>
              <a:rect b="b" l="l" r="r" t="t"/>
              <a:pathLst>
                <a:path extrusionOk="0" h="7893" w="9007">
                  <a:moveTo>
                    <a:pt x="7906" y="0"/>
                  </a:moveTo>
                  <a:cubicBezTo>
                    <a:pt x="7872" y="0"/>
                    <a:pt x="5271" y="534"/>
                    <a:pt x="5271" y="534"/>
                  </a:cubicBezTo>
                  <a:lnTo>
                    <a:pt x="234" y="2302"/>
                  </a:lnTo>
                  <a:cubicBezTo>
                    <a:pt x="234" y="2302"/>
                    <a:pt x="0" y="4604"/>
                    <a:pt x="334" y="5238"/>
                  </a:cubicBezTo>
                  <a:cubicBezTo>
                    <a:pt x="634" y="5705"/>
                    <a:pt x="1001" y="6105"/>
                    <a:pt x="1468" y="6405"/>
                  </a:cubicBezTo>
                  <a:lnTo>
                    <a:pt x="2202" y="5905"/>
                  </a:lnTo>
                  <a:cubicBezTo>
                    <a:pt x="2402" y="6038"/>
                    <a:pt x="2569" y="6238"/>
                    <a:pt x="2702" y="6472"/>
                  </a:cubicBezTo>
                  <a:cubicBezTo>
                    <a:pt x="2969" y="6872"/>
                    <a:pt x="3369" y="7206"/>
                    <a:pt x="3836" y="7339"/>
                  </a:cubicBezTo>
                  <a:cubicBezTo>
                    <a:pt x="4703" y="7606"/>
                    <a:pt x="5571" y="7773"/>
                    <a:pt x="6471" y="7873"/>
                  </a:cubicBezTo>
                  <a:cubicBezTo>
                    <a:pt x="6582" y="7886"/>
                    <a:pt x="6687" y="7893"/>
                    <a:pt x="6786" y="7893"/>
                  </a:cubicBezTo>
                  <a:cubicBezTo>
                    <a:pt x="7671" y="7893"/>
                    <a:pt x="8106" y="7362"/>
                    <a:pt x="8406" y="6372"/>
                  </a:cubicBezTo>
                  <a:cubicBezTo>
                    <a:pt x="8606" y="5371"/>
                    <a:pt x="8673" y="4337"/>
                    <a:pt x="8606" y="3336"/>
                  </a:cubicBezTo>
                  <a:cubicBezTo>
                    <a:pt x="8606" y="3336"/>
                    <a:pt x="8873" y="1802"/>
                    <a:pt x="8940" y="1668"/>
                  </a:cubicBezTo>
                  <a:cubicBezTo>
                    <a:pt x="9007" y="1535"/>
                    <a:pt x="8673" y="934"/>
                    <a:pt x="8540" y="601"/>
                  </a:cubicBezTo>
                  <a:cubicBezTo>
                    <a:pt x="8406" y="334"/>
                    <a:pt x="8173" y="134"/>
                    <a:pt x="790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2862225" y="2036075"/>
              <a:ext cx="16700" cy="14400"/>
            </a:xfrm>
            <a:custGeom>
              <a:rect b="b" l="l" r="r" t="t"/>
              <a:pathLst>
                <a:path extrusionOk="0" h="576" w="668">
                  <a:moveTo>
                    <a:pt x="400" y="0"/>
                  </a:moveTo>
                  <a:cubicBezTo>
                    <a:pt x="134" y="0"/>
                    <a:pt x="0" y="334"/>
                    <a:pt x="167" y="501"/>
                  </a:cubicBezTo>
                  <a:cubicBezTo>
                    <a:pt x="229" y="552"/>
                    <a:pt x="300" y="575"/>
                    <a:pt x="370" y="575"/>
                  </a:cubicBezTo>
                  <a:cubicBezTo>
                    <a:pt x="524" y="575"/>
                    <a:pt x="667" y="462"/>
                    <a:pt x="667" y="300"/>
                  </a:cubicBezTo>
                  <a:cubicBezTo>
                    <a:pt x="667" y="134"/>
                    <a:pt x="534" y="0"/>
                    <a:pt x="40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2920600" y="2031075"/>
              <a:ext cx="16700" cy="14375"/>
            </a:xfrm>
            <a:custGeom>
              <a:rect b="b" l="l" r="r" t="t"/>
              <a:pathLst>
                <a:path extrusionOk="0" h="575" w="668">
                  <a:moveTo>
                    <a:pt x="367" y="0"/>
                  </a:moveTo>
                  <a:cubicBezTo>
                    <a:pt x="134" y="0"/>
                    <a:pt x="0" y="300"/>
                    <a:pt x="167" y="500"/>
                  </a:cubicBezTo>
                  <a:cubicBezTo>
                    <a:pt x="229" y="552"/>
                    <a:pt x="300" y="575"/>
                    <a:pt x="370" y="575"/>
                  </a:cubicBezTo>
                  <a:cubicBezTo>
                    <a:pt x="524" y="575"/>
                    <a:pt x="667" y="461"/>
                    <a:pt x="667" y="300"/>
                  </a:cubicBezTo>
                  <a:cubicBezTo>
                    <a:pt x="667" y="133"/>
                    <a:pt x="534" y="0"/>
                    <a:pt x="3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2923925" y="2005400"/>
              <a:ext cx="20875" cy="12350"/>
            </a:xfrm>
            <a:custGeom>
              <a:rect b="b" l="l" r="r" t="t"/>
              <a:pathLst>
                <a:path extrusionOk="0" h="494" w="835">
                  <a:moveTo>
                    <a:pt x="380" y="1"/>
                  </a:moveTo>
                  <a:cubicBezTo>
                    <a:pt x="235" y="1"/>
                    <a:pt x="99" y="69"/>
                    <a:pt x="1" y="193"/>
                  </a:cubicBezTo>
                  <a:lnTo>
                    <a:pt x="701" y="493"/>
                  </a:lnTo>
                  <a:cubicBezTo>
                    <a:pt x="701" y="493"/>
                    <a:pt x="834" y="160"/>
                    <a:pt x="534" y="26"/>
                  </a:cubicBezTo>
                  <a:cubicBezTo>
                    <a:pt x="483" y="9"/>
                    <a:pt x="431" y="1"/>
                    <a:pt x="38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5"/>
            <p:cNvSpPr/>
            <p:nvPr/>
          </p:nvSpPr>
          <p:spPr>
            <a:xfrm>
              <a:off x="2901400" y="2034400"/>
              <a:ext cx="28400" cy="45050"/>
            </a:xfrm>
            <a:custGeom>
              <a:rect b="b" l="l" r="r" t="t"/>
              <a:pathLst>
                <a:path extrusionOk="0" h="1802" w="1136">
                  <a:moveTo>
                    <a:pt x="1" y="0"/>
                  </a:moveTo>
                  <a:lnTo>
                    <a:pt x="234" y="1802"/>
                  </a:lnTo>
                  <a:lnTo>
                    <a:pt x="1135" y="1368"/>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5"/>
            <p:cNvSpPr/>
            <p:nvPr/>
          </p:nvSpPr>
          <p:spPr>
            <a:xfrm>
              <a:off x="2873050" y="2088600"/>
              <a:ext cx="30050" cy="19500"/>
            </a:xfrm>
            <a:custGeom>
              <a:rect b="b" l="l" r="r" t="t"/>
              <a:pathLst>
                <a:path extrusionOk="0" h="780" w="1202">
                  <a:moveTo>
                    <a:pt x="34" y="1"/>
                  </a:moveTo>
                  <a:cubicBezTo>
                    <a:pt x="1" y="67"/>
                    <a:pt x="1" y="134"/>
                    <a:pt x="34" y="234"/>
                  </a:cubicBezTo>
                  <a:cubicBezTo>
                    <a:pt x="64" y="559"/>
                    <a:pt x="355" y="779"/>
                    <a:pt x="675" y="779"/>
                  </a:cubicBezTo>
                  <a:cubicBezTo>
                    <a:pt x="717" y="779"/>
                    <a:pt x="759" y="776"/>
                    <a:pt x="801" y="768"/>
                  </a:cubicBezTo>
                  <a:cubicBezTo>
                    <a:pt x="835" y="768"/>
                    <a:pt x="835" y="768"/>
                    <a:pt x="868" y="735"/>
                  </a:cubicBezTo>
                  <a:cubicBezTo>
                    <a:pt x="1068" y="668"/>
                    <a:pt x="1202" y="468"/>
                    <a:pt x="1202" y="234"/>
                  </a:cubicBezTo>
                  <a:lnTo>
                    <a:pt x="34" y="1"/>
                  </a:lnTo>
                  <a:close/>
                </a:path>
              </a:pathLst>
            </a:custGeom>
            <a:solidFill>
              <a:srgbClr val="C87A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5"/>
            <p:cNvSpPr/>
            <p:nvPr/>
          </p:nvSpPr>
          <p:spPr>
            <a:xfrm>
              <a:off x="2903900" y="2155325"/>
              <a:ext cx="95950" cy="89250"/>
            </a:xfrm>
            <a:custGeom>
              <a:rect b="b" l="l" r="r" t="t"/>
              <a:pathLst>
                <a:path extrusionOk="0" h="3570" w="3838">
                  <a:moveTo>
                    <a:pt x="554" y="0"/>
                  </a:moveTo>
                  <a:cubicBezTo>
                    <a:pt x="370" y="0"/>
                    <a:pt x="186" y="11"/>
                    <a:pt x="1" y="34"/>
                  </a:cubicBezTo>
                  <a:lnTo>
                    <a:pt x="2102" y="3569"/>
                  </a:lnTo>
                  <a:cubicBezTo>
                    <a:pt x="2703" y="2869"/>
                    <a:pt x="3303" y="2168"/>
                    <a:pt x="3837" y="1435"/>
                  </a:cubicBezTo>
                  <a:cubicBezTo>
                    <a:pt x="3604" y="1201"/>
                    <a:pt x="3370" y="1001"/>
                    <a:pt x="3103" y="801"/>
                  </a:cubicBezTo>
                  <a:cubicBezTo>
                    <a:pt x="2354" y="273"/>
                    <a:pt x="1466" y="0"/>
                    <a:pt x="554"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5"/>
            <p:cNvSpPr/>
            <p:nvPr/>
          </p:nvSpPr>
          <p:spPr>
            <a:xfrm>
              <a:off x="2873900" y="2093625"/>
              <a:ext cx="19200" cy="14475"/>
            </a:xfrm>
            <a:custGeom>
              <a:rect b="b" l="l" r="r" t="t"/>
              <a:pathLst>
                <a:path extrusionOk="0" h="579" w="768">
                  <a:moveTo>
                    <a:pt x="196" y="1"/>
                  </a:moveTo>
                  <a:cubicBezTo>
                    <a:pt x="130" y="1"/>
                    <a:pt x="63" y="12"/>
                    <a:pt x="0" y="33"/>
                  </a:cubicBezTo>
                  <a:cubicBezTo>
                    <a:pt x="30" y="358"/>
                    <a:pt x="321" y="578"/>
                    <a:pt x="641" y="578"/>
                  </a:cubicBezTo>
                  <a:cubicBezTo>
                    <a:pt x="683" y="578"/>
                    <a:pt x="725" y="575"/>
                    <a:pt x="767" y="567"/>
                  </a:cubicBezTo>
                  <a:cubicBezTo>
                    <a:pt x="734" y="400"/>
                    <a:pt x="667" y="267"/>
                    <a:pt x="567" y="167"/>
                  </a:cubicBezTo>
                  <a:cubicBezTo>
                    <a:pt x="476" y="53"/>
                    <a:pt x="338" y="1"/>
                    <a:pt x="196"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5"/>
            <p:cNvSpPr/>
            <p:nvPr/>
          </p:nvSpPr>
          <p:spPr>
            <a:xfrm>
              <a:off x="2714600" y="1872525"/>
              <a:ext cx="267725" cy="271975"/>
            </a:xfrm>
            <a:custGeom>
              <a:rect b="b" l="l" r="r" t="t"/>
              <a:pathLst>
                <a:path extrusionOk="0" h="10879" w="10709">
                  <a:moveTo>
                    <a:pt x="8825" y="1"/>
                  </a:moveTo>
                  <a:cubicBezTo>
                    <a:pt x="7844" y="1"/>
                    <a:pt x="6839" y="838"/>
                    <a:pt x="6839" y="838"/>
                  </a:cubicBezTo>
                  <a:cubicBezTo>
                    <a:pt x="6839" y="838"/>
                    <a:pt x="5960" y="556"/>
                    <a:pt x="4961" y="556"/>
                  </a:cubicBezTo>
                  <a:cubicBezTo>
                    <a:pt x="4242" y="556"/>
                    <a:pt x="3461" y="702"/>
                    <a:pt x="2903" y="1205"/>
                  </a:cubicBezTo>
                  <a:cubicBezTo>
                    <a:pt x="1569" y="2439"/>
                    <a:pt x="1535" y="3340"/>
                    <a:pt x="1535" y="3340"/>
                  </a:cubicBezTo>
                  <a:cubicBezTo>
                    <a:pt x="601" y="3673"/>
                    <a:pt x="1" y="4607"/>
                    <a:pt x="134" y="5608"/>
                  </a:cubicBezTo>
                  <a:cubicBezTo>
                    <a:pt x="268" y="7409"/>
                    <a:pt x="1502" y="8710"/>
                    <a:pt x="1969" y="9378"/>
                  </a:cubicBezTo>
                  <a:cubicBezTo>
                    <a:pt x="2436" y="10078"/>
                    <a:pt x="2936" y="10879"/>
                    <a:pt x="2936" y="10879"/>
                  </a:cubicBezTo>
                  <a:lnTo>
                    <a:pt x="2970" y="8644"/>
                  </a:lnTo>
                  <a:lnTo>
                    <a:pt x="2970" y="8644"/>
                  </a:lnTo>
                  <a:cubicBezTo>
                    <a:pt x="2970" y="8644"/>
                    <a:pt x="2793" y="8768"/>
                    <a:pt x="2521" y="8768"/>
                  </a:cubicBezTo>
                  <a:cubicBezTo>
                    <a:pt x="2305" y="8768"/>
                    <a:pt x="2030" y="8690"/>
                    <a:pt x="1735" y="8410"/>
                  </a:cubicBezTo>
                  <a:cubicBezTo>
                    <a:pt x="1035" y="7743"/>
                    <a:pt x="1002" y="6742"/>
                    <a:pt x="1569" y="6275"/>
                  </a:cubicBezTo>
                  <a:cubicBezTo>
                    <a:pt x="1741" y="6137"/>
                    <a:pt x="1949" y="6071"/>
                    <a:pt x="2160" y="6071"/>
                  </a:cubicBezTo>
                  <a:cubicBezTo>
                    <a:pt x="2358" y="6071"/>
                    <a:pt x="2559" y="6129"/>
                    <a:pt x="2736" y="6242"/>
                  </a:cubicBezTo>
                  <a:cubicBezTo>
                    <a:pt x="2836" y="6342"/>
                    <a:pt x="2903" y="6475"/>
                    <a:pt x="2903" y="6609"/>
                  </a:cubicBezTo>
                  <a:lnTo>
                    <a:pt x="2970" y="7776"/>
                  </a:lnTo>
                  <a:cubicBezTo>
                    <a:pt x="3470" y="7710"/>
                    <a:pt x="3770" y="7276"/>
                    <a:pt x="3670" y="6809"/>
                  </a:cubicBezTo>
                  <a:cubicBezTo>
                    <a:pt x="3670" y="6809"/>
                    <a:pt x="7640" y="6442"/>
                    <a:pt x="8574" y="3206"/>
                  </a:cubicBezTo>
                  <a:cubicBezTo>
                    <a:pt x="8574" y="3206"/>
                    <a:pt x="9408" y="4074"/>
                    <a:pt x="9408" y="6075"/>
                  </a:cubicBezTo>
                  <a:cubicBezTo>
                    <a:pt x="10075" y="5642"/>
                    <a:pt x="10342" y="4774"/>
                    <a:pt x="10008" y="4040"/>
                  </a:cubicBezTo>
                  <a:cubicBezTo>
                    <a:pt x="10342" y="3907"/>
                    <a:pt x="10542" y="3507"/>
                    <a:pt x="10475" y="3140"/>
                  </a:cubicBezTo>
                  <a:cubicBezTo>
                    <a:pt x="10408" y="2773"/>
                    <a:pt x="10141" y="2473"/>
                    <a:pt x="9808" y="2406"/>
                  </a:cubicBezTo>
                  <a:cubicBezTo>
                    <a:pt x="9808" y="2406"/>
                    <a:pt x="10709" y="938"/>
                    <a:pt x="9574" y="204"/>
                  </a:cubicBezTo>
                  <a:cubicBezTo>
                    <a:pt x="9339" y="59"/>
                    <a:pt x="9083" y="1"/>
                    <a:pt x="882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5"/>
            <p:cNvSpPr/>
            <p:nvPr/>
          </p:nvSpPr>
          <p:spPr>
            <a:xfrm>
              <a:off x="2669800" y="2289425"/>
              <a:ext cx="378175" cy="248850"/>
            </a:xfrm>
            <a:custGeom>
              <a:rect b="b" l="l" r="r" t="t"/>
              <a:pathLst>
                <a:path extrusionOk="0" h="9954" w="15127">
                  <a:moveTo>
                    <a:pt x="14918" y="1"/>
                  </a:moveTo>
                  <a:cubicBezTo>
                    <a:pt x="14878" y="1"/>
                    <a:pt x="14838" y="13"/>
                    <a:pt x="14802" y="40"/>
                  </a:cubicBezTo>
                  <a:lnTo>
                    <a:pt x="325" y="8379"/>
                  </a:lnTo>
                  <a:cubicBezTo>
                    <a:pt x="125" y="8479"/>
                    <a:pt x="25" y="8680"/>
                    <a:pt x="25" y="8913"/>
                  </a:cubicBezTo>
                  <a:lnTo>
                    <a:pt x="25" y="9747"/>
                  </a:lnTo>
                  <a:cubicBezTo>
                    <a:pt x="1" y="9868"/>
                    <a:pt x="99" y="9954"/>
                    <a:pt x="206" y="9954"/>
                  </a:cubicBezTo>
                  <a:cubicBezTo>
                    <a:pt x="247" y="9954"/>
                    <a:pt x="288" y="9941"/>
                    <a:pt x="325" y="9914"/>
                  </a:cubicBezTo>
                  <a:lnTo>
                    <a:pt x="14802" y="1575"/>
                  </a:lnTo>
                  <a:cubicBezTo>
                    <a:pt x="15002" y="1474"/>
                    <a:pt x="15102" y="1274"/>
                    <a:pt x="15102" y="1041"/>
                  </a:cubicBezTo>
                  <a:lnTo>
                    <a:pt x="15102" y="240"/>
                  </a:lnTo>
                  <a:cubicBezTo>
                    <a:pt x="15127" y="94"/>
                    <a:pt x="15026" y="1"/>
                    <a:pt x="1491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5"/>
            <p:cNvSpPr/>
            <p:nvPr/>
          </p:nvSpPr>
          <p:spPr>
            <a:xfrm>
              <a:off x="2757150" y="2395625"/>
              <a:ext cx="203500" cy="133550"/>
            </a:xfrm>
            <a:custGeom>
              <a:rect b="b" l="l" r="r" t="t"/>
              <a:pathLst>
                <a:path extrusionOk="0" h="5342" w="8140">
                  <a:moveTo>
                    <a:pt x="8036" y="1"/>
                  </a:moveTo>
                  <a:cubicBezTo>
                    <a:pt x="8014" y="1"/>
                    <a:pt x="7992" y="9"/>
                    <a:pt x="7972" y="28"/>
                  </a:cubicBezTo>
                  <a:lnTo>
                    <a:pt x="167" y="4498"/>
                  </a:lnTo>
                  <a:cubicBezTo>
                    <a:pt x="67" y="4565"/>
                    <a:pt x="0" y="4665"/>
                    <a:pt x="0" y="4765"/>
                  </a:cubicBezTo>
                  <a:lnTo>
                    <a:pt x="0" y="5232"/>
                  </a:lnTo>
                  <a:cubicBezTo>
                    <a:pt x="0" y="5287"/>
                    <a:pt x="67" y="5341"/>
                    <a:pt x="128" y="5341"/>
                  </a:cubicBezTo>
                  <a:cubicBezTo>
                    <a:pt x="141" y="5341"/>
                    <a:pt x="155" y="5338"/>
                    <a:pt x="167" y="5332"/>
                  </a:cubicBezTo>
                  <a:lnTo>
                    <a:pt x="7972" y="829"/>
                  </a:lnTo>
                  <a:cubicBezTo>
                    <a:pt x="8073" y="762"/>
                    <a:pt x="8139" y="662"/>
                    <a:pt x="8139" y="562"/>
                  </a:cubicBezTo>
                  <a:lnTo>
                    <a:pt x="8139" y="95"/>
                  </a:lnTo>
                  <a:cubicBezTo>
                    <a:pt x="8139" y="48"/>
                    <a:pt x="8089" y="1"/>
                    <a:pt x="803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5"/>
            <p:cNvSpPr/>
            <p:nvPr/>
          </p:nvSpPr>
          <p:spPr>
            <a:xfrm>
              <a:off x="2943100" y="2081500"/>
              <a:ext cx="148475" cy="170975"/>
            </a:xfrm>
            <a:custGeom>
              <a:rect b="b" l="l" r="r" t="t"/>
              <a:pathLst>
                <a:path extrusionOk="0" h="6839" w="5939">
                  <a:moveTo>
                    <a:pt x="4444" y="0"/>
                  </a:moveTo>
                  <a:cubicBezTo>
                    <a:pt x="4009" y="0"/>
                    <a:pt x="3505" y="145"/>
                    <a:pt x="2970" y="451"/>
                  </a:cubicBezTo>
                  <a:cubicBezTo>
                    <a:pt x="1335" y="1385"/>
                    <a:pt x="1" y="3487"/>
                    <a:pt x="1" y="5121"/>
                  </a:cubicBezTo>
                  <a:cubicBezTo>
                    <a:pt x="1" y="6222"/>
                    <a:pt x="606" y="6839"/>
                    <a:pt x="1500" y="6839"/>
                  </a:cubicBezTo>
                  <a:cubicBezTo>
                    <a:pt x="1934" y="6839"/>
                    <a:pt x="2436" y="6694"/>
                    <a:pt x="2970" y="6389"/>
                  </a:cubicBezTo>
                  <a:cubicBezTo>
                    <a:pt x="4604" y="5422"/>
                    <a:pt x="5938" y="3320"/>
                    <a:pt x="5938" y="1686"/>
                  </a:cubicBezTo>
                  <a:cubicBezTo>
                    <a:pt x="5938" y="609"/>
                    <a:pt x="5335" y="0"/>
                    <a:pt x="444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5"/>
            <p:cNvSpPr/>
            <p:nvPr/>
          </p:nvSpPr>
          <p:spPr>
            <a:xfrm>
              <a:off x="2978125" y="2105500"/>
              <a:ext cx="85100" cy="114675"/>
            </a:xfrm>
            <a:custGeom>
              <a:rect b="b" l="l" r="r" t="t"/>
              <a:pathLst>
                <a:path extrusionOk="0" h="4587" w="3404">
                  <a:moveTo>
                    <a:pt x="2803" y="367"/>
                  </a:moveTo>
                  <a:cubicBezTo>
                    <a:pt x="2836" y="367"/>
                    <a:pt x="2869" y="375"/>
                    <a:pt x="2903" y="392"/>
                  </a:cubicBezTo>
                  <a:cubicBezTo>
                    <a:pt x="2970" y="425"/>
                    <a:pt x="3003" y="459"/>
                    <a:pt x="3036" y="526"/>
                  </a:cubicBezTo>
                  <a:cubicBezTo>
                    <a:pt x="3070" y="592"/>
                    <a:pt x="3103" y="692"/>
                    <a:pt x="3103" y="792"/>
                  </a:cubicBezTo>
                  <a:lnTo>
                    <a:pt x="3103" y="1493"/>
                  </a:lnTo>
                  <a:lnTo>
                    <a:pt x="3103" y="2193"/>
                  </a:lnTo>
                  <a:cubicBezTo>
                    <a:pt x="3070" y="2293"/>
                    <a:pt x="3070" y="2427"/>
                    <a:pt x="3036" y="2527"/>
                  </a:cubicBezTo>
                  <a:cubicBezTo>
                    <a:pt x="3003" y="2627"/>
                    <a:pt x="2970" y="2727"/>
                    <a:pt x="2903" y="2794"/>
                  </a:cubicBezTo>
                  <a:cubicBezTo>
                    <a:pt x="2836" y="2894"/>
                    <a:pt x="2769" y="2961"/>
                    <a:pt x="2703" y="3061"/>
                  </a:cubicBezTo>
                  <a:cubicBezTo>
                    <a:pt x="2603" y="3127"/>
                    <a:pt x="2503" y="3227"/>
                    <a:pt x="2402" y="3294"/>
                  </a:cubicBezTo>
                  <a:cubicBezTo>
                    <a:pt x="2202" y="3394"/>
                    <a:pt x="2169" y="3428"/>
                    <a:pt x="1702" y="3694"/>
                  </a:cubicBezTo>
                  <a:cubicBezTo>
                    <a:pt x="1235" y="3995"/>
                    <a:pt x="1168" y="3995"/>
                    <a:pt x="1001" y="4095"/>
                  </a:cubicBezTo>
                  <a:cubicBezTo>
                    <a:pt x="901" y="4161"/>
                    <a:pt x="801" y="4195"/>
                    <a:pt x="701" y="4228"/>
                  </a:cubicBezTo>
                  <a:lnTo>
                    <a:pt x="501" y="4228"/>
                  </a:lnTo>
                  <a:cubicBezTo>
                    <a:pt x="434" y="4195"/>
                    <a:pt x="368" y="4161"/>
                    <a:pt x="368" y="4095"/>
                  </a:cubicBezTo>
                  <a:cubicBezTo>
                    <a:pt x="334" y="3995"/>
                    <a:pt x="301" y="3895"/>
                    <a:pt x="301" y="3828"/>
                  </a:cubicBezTo>
                  <a:lnTo>
                    <a:pt x="301" y="3127"/>
                  </a:lnTo>
                  <a:lnTo>
                    <a:pt x="301" y="2427"/>
                  </a:lnTo>
                  <a:cubicBezTo>
                    <a:pt x="301" y="2293"/>
                    <a:pt x="334" y="2193"/>
                    <a:pt x="368" y="2093"/>
                  </a:cubicBezTo>
                  <a:cubicBezTo>
                    <a:pt x="401" y="1993"/>
                    <a:pt x="434" y="1893"/>
                    <a:pt x="501" y="1793"/>
                  </a:cubicBezTo>
                  <a:cubicBezTo>
                    <a:pt x="534" y="1726"/>
                    <a:pt x="601" y="1626"/>
                    <a:pt x="701" y="1560"/>
                  </a:cubicBezTo>
                  <a:cubicBezTo>
                    <a:pt x="768" y="1460"/>
                    <a:pt x="901" y="1393"/>
                    <a:pt x="1001" y="1326"/>
                  </a:cubicBezTo>
                  <a:cubicBezTo>
                    <a:pt x="1168" y="1193"/>
                    <a:pt x="1235" y="1159"/>
                    <a:pt x="1702" y="892"/>
                  </a:cubicBezTo>
                  <a:lnTo>
                    <a:pt x="1702" y="926"/>
                  </a:lnTo>
                  <a:cubicBezTo>
                    <a:pt x="2169" y="659"/>
                    <a:pt x="2202" y="626"/>
                    <a:pt x="2402" y="526"/>
                  </a:cubicBezTo>
                  <a:cubicBezTo>
                    <a:pt x="2469" y="459"/>
                    <a:pt x="2603" y="425"/>
                    <a:pt x="2703" y="392"/>
                  </a:cubicBezTo>
                  <a:cubicBezTo>
                    <a:pt x="2736" y="375"/>
                    <a:pt x="2769" y="367"/>
                    <a:pt x="2803" y="367"/>
                  </a:cubicBezTo>
                  <a:close/>
                  <a:moveTo>
                    <a:pt x="2970" y="0"/>
                  </a:moveTo>
                  <a:cubicBezTo>
                    <a:pt x="2911" y="0"/>
                    <a:pt x="2853" y="8"/>
                    <a:pt x="2803" y="25"/>
                  </a:cubicBezTo>
                  <a:cubicBezTo>
                    <a:pt x="2669" y="59"/>
                    <a:pt x="2536" y="125"/>
                    <a:pt x="2402" y="192"/>
                  </a:cubicBezTo>
                  <a:cubicBezTo>
                    <a:pt x="2202" y="292"/>
                    <a:pt x="2169" y="325"/>
                    <a:pt x="1702" y="626"/>
                  </a:cubicBezTo>
                  <a:lnTo>
                    <a:pt x="1702" y="592"/>
                  </a:lnTo>
                  <a:cubicBezTo>
                    <a:pt x="1235" y="859"/>
                    <a:pt x="1168" y="892"/>
                    <a:pt x="1001" y="1026"/>
                  </a:cubicBezTo>
                  <a:cubicBezTo>
                    <a:pt x="835" y="1093"/>
                    <a:pt x="701" y="1226"/>
                    <a:pt x="568" y="1326"/>
                  </a:cubicBezTo>
                  <a:cubicBezTo>
                    <a:pt x="468" y="1460"/>
                    <a:pt x="368" y="1560"/>
                    <a:pt x="268" y="1693"/>
                  </a:cubicBezTo>
                  <a:cubicBezTo>
                    <a:pt x="201" y="1826"/>
                    <a:pt x="134" y="1960"/>
                    <a:pt x="67" y="2127"/>
                  </a:cubicBezTo>
                  <a:cubicBezTo>
                    <a:pt x="34" y="2260"/>
                    <a:pt x="1" y="2427"/>
                    <a:pt x="1" y="2594"/>
                  </a:cubicBezTo>
                  <a:lnTo>
                    <a:pt x="1" y="3294"/>
                  </a:lnTo>
                  <a:lnTo>
                    <a:pt x="1" y="3995"/>
                  </a:lnTo>
                  <a:cubicBezTo>
                    <a:pt x="1" y="4128"/>
                    <a:pt x="34" y="4262"/>
                    <a:pt x="67" y="4362"/>
                  </a:cubicBezTo>
                  <a:cubicBezTo>
                    <a:pt x="101" y="4462"/>
                    <a:pt x="168" y="4528"/>
                    <a:pt x="268" y="4562"/>
                  </a:cubicBezTo>
                  <a:cubicBezTo>
                    <a:pt x="318" y="4578"/>
                    <a:pt x="368" y="4587"/>
                    <a:pt x="418" y="4587"/>
                  </a:cubicBezTo>
                  <a:cubicBezTo>
                    <a:pt x="468" y="4587"/>
                    <a:pt x="518" y="4578"/>
                    <a:pt x="568" y="4562"/>
                  </a:cubicBezTo>
                  <a:cubicBezTo>
                    <a:pt x="735" y="4528"/>
                    <a:pt x="868" y="4495"/>
                    <a:pt x="1001" y="4428"/>
                  </a:cubicBezTo>
                  <a:cubicBezTo>
                    <a:pt x="1168" y="4328"/>
                    <a:pt x="1235" y="4295"/>
                    <a:pt x="1702" y="3995"/>
                  </a:cubicBezTo>
                  <a:cubicBezTo>
                    <a:pt x="2169" y="3694"/>
                    <a:pt x="2202" y="3694"/>
                    <a:pt x="2402" y="3594"/>
                  </a:cubicBezTo>
                  <a:cubicBezTo>
                    <a:pt x="2536" y="3494"/>
                    <a:pt x="2703" y="3394"/>
                    <a:pt x="2803" y="3261"/>
                  </a:cubicBezTo>
                  <a:cubicBezTo>
                    <a:pt x="2936" y="3161"/>
                    <a:pt x="3036" y="3027"/>
                    <a:pt x="3136" y="2894"/>
                  </a:cubicBezTo>
                  <a:cubicBezTo>
                    <a:pt x="3203" y="2760"/>
                    <a:pt x="3270" y="2627"/>
                    <a:pt x="3303" y="2460"/>
                  </a:cubicBezTo>
                  <a:cubicBezTo>
                    <a:pt x="3370" y="2327"/>
                    <a:pt x="3403" y="2160"/>
                    <a:pt x="3403" y="1993"/>
                  </a:cubicBezTo>
                  <a:lnTo>
                    <a:pt x="3403" y="1293"/>
                  </a:lnTo>
                  <a:lnTo>
                    <a:pt x="3403" y="592"/>
                  </a:lnTo>
                  <a:cubicBezTo>
                    <a:pt x="3403" y="459"/>
                    <a:pt x="3370" y="359"/>
                    <a:pt x="3303" y="225"/>
                  </a:cubicBezTo>
                  <a:cubicBezTo>
                    <a:pt x="3270" y="159"/>
                    <a:pt x="3203" y="59"/>
                    <a:pt x="3136" y="25"/>
                  </a:cubicBezTo>
                  <a:cubicBezTo>
                    <a:pt x="3086" y="8"/>
                    <a:pt x="3028" y="0"/>
                    <a:pt x="29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5"/>
            <p:cNvSpPr/>
            <p:nvPr/>
          </p:nvSpPr>
          <p:spPr>
            <a:xfrm>
              <a:off x="2998150" y="2137950"/>
              <a:ext cx="44225" cy="50600"/>
            </a:xfrm>
            <a:custGeom>
              <a:rect b="b" l="l" r="r" t="t"/>
              <a:pathLst>
                <a:path extrusionOk="0" h="2024" w="1769">
                  <a:moveTo>
                    <a:pt x="1170" y="349"/>
                  </a:moveTo>
                  <a:cubicBezTo>
                    <a:pt x="1344" y="349"/>
                    <a:pt x="1468" y="468"/>
                    <a:pt x="1468" y="695"/>
                  </a:cubicBezTo>
                  <a:cubicBezTo>
                    <a:pt x="1435" y="1062"/>
                    <a:pt x="1201" y="1396"/>
                    <a:pt x="901" y="1596"/>
                  </a:cubicBezTo>
                  <a:cubicBezTo>
                    <a:pt x="795" y="1649"/>
                    <a:pt x="698" y="1675"/>
                    <a:pt x="617" y="1675"/>
                  </a:cubicBezTo>
                  <a:cubicBezTo>
                    <a:pt x="442" y="1675"/>
                    <a:pt x="334" y="1556"/>
                    <a:pt x="334" y="1329"/>
                  </a:cubicBezTo>
                  <a:cubicBezTo>
                    <a:pt x="367" y="962"/>
                    <a:pt x="567" y="629"/>
                    <a:pt x="901" y="428"/>
                  </a:cubicBezTo>
                  <a:cubicBezTo>
                    <a:pt x="997" y="375"/>
                    <a:pt x="1089" y="349"/>
                    <a:pt x="1170" y="349"/>
                  </a:cubicBezTo>
                  <a:close/>
                  <a:moveTo>
                    <a:pt x="1322" y="1"/>
                  </a:moveTo>
                  <a:cubicBezTo>
                    <a:pt x="1196" y="1"/>
                    <a:pt x="1052" y="42"/>
                    <a:pt x="901" y="128"/>
                  </a:cubicBezTo>
                  <a:cubicBezTo>
                    <a:pt x="401" y="428"/>
                    <a:pt x="67" y="962"/>
                    <a:pt x="0" y="1529"/>
                  </a:cubicBezTo>
                  <a:cubicBezTo>
                    <a:pt x="0" y="1845"/>
                    <a:pt x="183" y="2023"/>
                    <a:pt x="457" y="2023"/>
                  </a:cubicBezTo>
                  <a:cubicBezTo>
                    <a:pt x="587" y="2023"/>
                    <a:pt x="739" y="1983"/>
                    <a:pt x="901" y="1896"/>
                  </a:cubicBezTo>
                  <a:cubicBezTo>
                    <a:pt x="1401" y="1596"/>
                    <a:pt x="1702" y="1096"/>
                    <a:pt x="1768" y="495"/>
                  </a:cubicBezTo>
                  <a:cubicBezTo>
                    <a:pt x="1768" y="179"/>
                    <a:pt x="1585" y="1"/>
                    <a:pt x="13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5"/>
            <p:cNvSpPr/>
            <p:nvPr/>
          </p:nvSpPr>
          <p:spPr>
            <a:xfrm>
              <a:off x="3038175" y="2121125"/>
              <a:ext cx="10025" cy="12375"/>
            </a:xfrm>
            <a:custGeom>
              <a:rect b="b" l="l" r="r" t="t"/>
              <a:pathLst>
                <a:path extrusionOk="0" h="495" w="401">
                  <a:moveTo>
                    <a:pt x="312" y="1"/>
                  </a:moveTo>
                  <a:cubicBezTo>
                    <a:pt x="282" y="1"/>
                    <a:pt x="245" y="12"/>
                    <a:pt x="201" y="34"/>
                  </a:cubicBezTo>
                  <a:cubicBezTo>
                    <a:pt x="101" y="101"/>
                    <a:pt x="0" y="234"/>
                    <a:pt x="0" y="368"/>
                  </a:cubicBezTo>
                  <a:cubicBezTo>
                    <a:pt x="0" y="440"/>
                    <a:pt x="52" y="494"/>
                    <a:pt x="119" y="494"/>
                  </a:cubicBezTo>
                  <a:cubicBezTo>
                    <a:pt x="145" y="494"/>
                    <a:pt x="173" y="486"/>
                    <a:pt x="201" y="468"/>
                  </a:cubicBezTo>
                  <a:cubicBezTo>
                    <a:pt x="334" y="368"/>
                    <a:pt x="401" y="267"/>
                    <a:pt x="401" y="134"/>
                  </a:cubicBezTo>
                  <a:cubicBezTo>
                    <a:pt x="401" y="45"/>
                    <a:pt x="371"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5"/>
            <p:cNvSpPr/>
            <p:nvPr/>
          </p:nvSpPr>
          <p:spPr>
            <a:xfrm>
              <a:off x="2683750" y="2189500"/>
              <a:ext cx="99275" cy="181825"/>
            </a:xfrm>
            <a:custGeom>
              <a:rect b="b" l="l" r="r" t="t"/>
              <a:pathLst>
                <a:path extrusionOk="0" h="7273" w="3971">
                  <a:moveTo>
                    <a:pt x="2636" y="1"/>
                  </a:moveTo>
                  <a:cubicBezTo>
                    <a:pt x="301" y="334"/>
                    <a:pt x="1" y="2970"/>
                    <a:pt x="1" y="2970"/>
                  </a:cubicBezTo>
                  <a:lnTo>
                    <a:pt x="1" y="7006"/>
                  </a:lnTo>
                  <a:cubicBezTo>
                    <a:pt x="579" y="7184"/>
                    <a:pt x="1172" y="7273"/>
                    <a:pt x="1770" y="7273"/>
                  </a:cubicBezTo>
                  <a:cubicBezTo>
                    <a:pt x="2069" y="7273"/>
                    <a:pt x="2369" y="7251"/>
                    <a:pt x="2669" y="7206"/>
                  </a:cubicBezTo>
                  <a:cubicBezTo>
                    <a:pt x="3070" y="5872"/>
                    <a:pt x="3370" y="4537"/>
                    <a:pt x="3603" y="3170"/>
                  </a:cubicBezTo>
                  <a:cubicBezTo>
                    <a:pt x="3970" y="668"/>
                    <a:pt x="2636" y="1"/>
                    <a:pt x="263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5"/>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5"/>
            <p:cNvSpPr/>
            <p:nvPr/>
          </p:nvSpPr>
          <p:spPr>
            <a:xfrm>
              <a:off x="3248325" y="891925"/>
              <a:ext cx="1584500" cy="1476450"/>
            </a:xfrm>
            <a:custGeom>
              <a:rect b="b" l="l" r="r" t="t"/>
              <a:pathLst>
                <a:path extrusionOk="0" h="59058" w="63380">
                  <a:moveTo>
                    <a:pt x="62507" y="0"/>
                  </a:moveTo>
                  <a:cubicBezTo>
                    <a:pt x="62353" y="0"/>
                    <a:pt x="62195" y="42"/>
                    <a:pt x="62045" y="133"/>
                  </a:cubicBezTo>
                  <a:lnTo>
                    <a:pt x="1335" y="35092"/>
                  </a:lnTo>
                  <a:cubicBezTo>
                    <a:pt x="501" y="35559"/>
                    <a:pt x="0" y="36393"/>
                    <a:pt x="0" y="37327"/>
                  </a:cubicBezTo>
                  <a:lnTo>
                    <a:pt x="0" y="58175"/>
                  </a:lnTo>
                  <a:cubicBezTo>
                    <a:pt x="0" y="58684"/>
                    <a:pt x="447" y="59057"/>
                    <a:pt x="911" y="59057"/>
                  </a:cubicBezTo>
                  <a:cubicBezTo>
                    <a:pt x="1055" y="59057"/>
                    <a:pt x="1200" y="59021"/>
                    <a:pt x="1335" y="58942"/>
                  </a:cubicBezTo>
                  <a:lnTo>
                    <a:pt x="62078" y="23984"/>
                  </a:lnTo>
                  <a:cubicBezTo>
                    <a:pt x="62879" y="23517"/>
                    <a:pt x="63379" y="22650"/>
                    <a:pt x="63379" y="21716"/>
                  </a:cubicBezTo>
                  <a:lnTo>
                    <a:pt x="63379" y="901"/>
                  </a:lnTo>
                  <a:cubicBezTo>
                    <a:pt x="63379" y="375"/>
                    <a:pt x="62966" y="0"/>
                    <a:pt x="625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5"/>
            <p:cNvSpPr/>
            <p:nvPr/>
          </p:nvSpPr>
          <p:spPr>
            <a:xfrm>
              <a:off x="3308375" y="1535025"/>
              <a:ext cx="517875" cy="735250"/>
            </a:xfrm>
            <a:custGeom>
              <a:rect b="b" l="l" r="r" t="t"/>
              <a:pathLst>
                <a:path extrusionOk="0" h="29410" w="20715">
                  <a:moveTo>
                    <a:pt x="20014" y="1"/>
                  </a:moveTo>
                  <a:cubicBezTo>
                    <a:pt x="19900" y="1"/>
                    <a:pt x="19786" y="30"/>
                    <a:pt x="19681" y="95"/>
                  </a:cubicBezTo>
                  <a:lnTo>
                    <a:pt x="1001" y="10836"/>
                  </a:lnTo>
                  <a:cubicBezTo>
                    <a:pt x="367" y="11202"/>
                    <a:pt x="0" y="11870"/>
                    <a:pt x="0" y="12603"/>
                  </a:cubicBezTo>
                  <a:lnTo>
                    <a:pt x="0" y="28715"/>
                  </a:lnTo>
                  <a:cubicBezTo>
                    <a:pt x="0" y="29120"/>
                    <a:pt x="326" y="29409"/>
                    <a:pt x="688" y="29409"/>
                  </a:cubicBezTo>
                  <a:cubicBezTo>
                    <a:pt x="803" y="29409"/>
                    <a:pt x="921" y="29380"/>
                    <a:pt x="1034" y="29315"/>
                  </a:cubicBezTo>
                  <a:lnTo>
                    <a:pt x="19681" y="18574"/>
                  </a:lnTo>
                  <a:cubicBezTo>
                    <a:pt x="20315" y="18208"/>
                    <a:pt x="20715" y="17540"/>
                    <a:pt x="20715" y="16840"/>
                  </a:cubicBezTo>
                  <a:lnTo>
                    <a:pt x="20715" y="695"/>
                  </a:lnTo>
                  <a:cubicBezTo>
                    <a:pt x="20715" y="290"/>
                    <a:pt x="20370" y="1"/>
                    <a:pt x="200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5"/>
            <p:cNvSpPr/>
            <p:nvPr/>
          </p:nvSpPr>
          <p:spPr>
            <a:xfrm>
              <a:off x="3556050" y="1818375"/>
              <a:ext cx="270200" cy="321950"/>
            </a:xfrm>
            <a:custGeom>
              <a:rect b="b" l="l" r="r" t="t"/>
              <a:pathLst>
                <a:path extrusionOk="0" h="12878" w="10808">
                  <a:moveTo>
                    <a:pt x="7067" y="0"/>
                  </a:moveTo>
                  <a:cubicBezTo>
                    <a:pt x="6588" y="0"/>
                    <a:pt x="5938" y="476"/>
                    <a:pt x="5604" y="1169"/>
                  </a:cubicBezTo>
                  <a:lnTo>
                    <a:pt x="3269" y="6073"/>
                  </a:lnTo>
                  <a:lnTo>
                    <a:pt x="0" y="12878"/>
                  </a:lnTo>
                  <a:lnTo>
                    <a:pt x="6538" y="9108"/>
                  </a:lnTo>
                  <a:lnTo>
                    <a:pt x="9774" y="7240"/>
                  </a:lnTo>
                  <a:cubicBezTo>
                    <a:pt x="10408" y="6874"/>
                    <a:pt x="10808" y="6206"/>
                    <a:pt x="10808" y="5506"/>
                  </a:cubicBezTo>
                  <a:lnTo>
                    <a:pt x="10808" y="3271"/>
                  </a:lnTo>
                  <a:lnTo>
                    <a:pt x="7439" y="135"/>
                  </a:lnTo>
                  <a:cubicBezTo>
                    <a:pt x="7339" y="43"/>
                    <a:pt x="7211" y="0"/>
                    <a:pt x="706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5"/>
            <p:cNvSpPr/>
            <p:nvPr/>
          </p:nvSpPr>
          <p:spPr>
            <a:xfrm>
              <a:off x="3308375" y="1851825"/>
              <a:ext cx="411150" cy="418450"/>
            </a:xfrm>
            <a:custGeom>
              <a:rect b="b" l="l" r="r" t="t"/>
              <a:pathLst>
                <a:path extrusionOk="0" h="16738" w="16446">
                  <a:moveTo>
                    <a:pt x="7880" y="1"/>
                  </a:moveTo>
                  <a:cubicBezTo>
                    <a:pt x="7400" y="1"/>
                    <a:pt x="6749" y="493"/>
                    <a:pt x="6438" y="1166"/>
                  </a:cubicBezTo>
                  <a:lnTo>
                    <a:pt x="0" y="14609"/>
                  </a:lnTo>
                  <a:lnTo>
                    <a:pt x="0" y="16043"/>
                  </a:lnTo>
                  <a:cubicBezTo>
                    <a:pt x="0" y="16448"/>
                    <a:pt x="326" y="16737"/>
                    <a:pt x="688" y="16737"/>
                  </a:cubicBezTo>
                  <a:cubicBezTo>
                    <a:pt x="803" y="16737"/>
                    <a:pt x="921" y="16708"/>
                    <a:pt x="1034" y="16643"/>
                  </a:cubicBezTo>
                  <a:lnTo>
                    <a:pt x="9907" y="11540"/>
                  </a:lnTo>
                  <a:lnTo>
                    <a:pt x="16445" y="7770"/>
                  </a:lnTo>
                  <a:lnTo>
                    <a:pt x="13176" y="4735"/>
                  </a:lnTo>
                  <a:lnTo>
                    <a:pt x="8239" y="132"/>
                  </a:lnTo>
                  <a:cubicBezTo>
                    <a:pt x="8142" y="42"/>
                    <a:pt x="8018" y="1"/>
                    <a:pt x="788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3659450" y="1654025"/>
              <a:ext cx="119275" cy="137175"/>
            </a:xfrm>
            <a:custGeom>
              <a:rect b="b" l="l" r="r" t="t"/>
              <a:pathLst>
                <a:path extrusionOk="0" h="5487" w="4771">
                  <a:moveTo>
                    <a:pt x="3568" y="1"/>
                  </a:moveTo>
                  <a:cubicBezTo>
                    <a:pt x="3216" y="1"/>
                    <a:pt x="2807" y="120"/>
                    <a:pt x="2369" y="371"/>
                  </a:cubicBezTo>
                  <a:cubicBezTo>
                    <a:pt x="1068" y="1105"/>
                    <a:pt x="1" y="2773"/>
                    <a:pt x="1" y="4107"/>
                  </a:cubicBezTo>
                  <a:cubicBezTo>
                    <a:pt x="1" y="4997"/>
                    <a:pt x="475" y="5486"/>
                    <a:pt x="1177" y="5486"/>
                  </a:cubicBezTo>
                  <a:cubicBezTo>
                    <a:pt x="1528" y="5486"/>
                    <a:pt x="1935" y="5364"/>
                    <a:pt x="2369" y="5108"/>
                  </a:cubicBezTo>
                  <a:cubicBezTo>
                    <a:pt x="3703" y="4374"/>
                    <a:pt x="4771" y="2706"/>
                    <a:pt x="4771" y="1372"/>
                  </a:cubicBezTo>
                  <a:cubicBezTo>
                    <a:pt x="4771" y="498"/>
                    <a:pt x="4289" y="1"/>
                    <a:pt x="356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p:cNvSpPr/>
            <p:nvPr/>
          </p:nvSpPr>
          <p:spPr>
            <a:xfrm>
              <a:off x="3868775" y="120245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p:cNvSpPr/>
            <p:nvPr/>
          </p:nvSpPr>
          <p:spPr>
            <a:xfrm>
              <a:off x="3868775" y="1275000"/>
              <a:ext cx="899825" cy="538950"/>
            </a:xfrm>
            <a:custGeom>
              <a:rect b="b" l="l" r="r" t="t"/>
              <a:pathLst>
                <a:path extrusionOk="0" h="21558" w="35993">
                  <a:moveTo>
                    <a:pt x="35764" y="0"/>
                  </a:moveTo>
                  <a:cubicBezTo>
                    <a:pt x="35730" y="0"/>
                    <a:pt x="35695" y="7"/>
                    <a:pt x="35659" y="21"/>
                  </a:cubicBezTo>
                  <a:lnTo>
                    <a:pt x="300" y="20369"/>
                  </a:lnTo>
                  <a:cubicBezTo>
                    <a:pt x="100" y="20469"/>
                    <a:pt x="0" y="20703"/>
                    <a:pt x="0" y="20936"/>
                  </a:cubicBezTo>
                  <a:lnTo>
                    <a:pt x="0" y="21337"/>
                  </a:lnTo>
                  <a:cubicBezTo>
                    <a:pt x="0" y="21468"/>
                    <a:pt x="103" y="21558"/>
                    <a:pt x="228" y="21558"/>
                  </a:cubicBezTo>
                  <a:cubicBezTo>
                    <a:pt x="262" y="21558"/>
                    <a:pt x="298" y="21551"/>
                    <a:pt x="334" y="21537"/>
                  </a:cubicBezTo>
                  <a:lnTo>
                    <a:pt x="35692" y="1189"/>
                  </a:lnTo>
                  <a:cubicBezTo>
                    <a:pt x="35892" y="1089"/>
                    <a:pt x="35993" y="855"/>
                    <a:pt x="35993" y="655"/>
                  </a:cubicBezTo>
                  <a:lnTo>
                    <a:pt x="35993" y="222"/>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5"/>
            <p:cNvSpPr/>
            <p:nvPr/>
          </p:nvSpPr>
          <p:spPr>
            <a:xfrm>
              <a:off x="3868775" y="1057350"/>
              <a:ext cx="899825" cy="538600"/>
            </a:xfrm>
            <a:custGeom>
              <a:rect b="b" l="l" r="r" t="t"/>
              <a:pathLst>
                <a:path extrusionOk="0" h="21544" w="35993">
                  <a:moveTo>
                    <a:pt x="35764" y="0"/>
                  </a:moveTo>
                  <a:cubicBezTo>
                    <a:pt x="35730" y="0"/>
                    <a:pt x="35695" y="7"/>
                    <a:pt x="35659" y="21"/>
                  </a:cubicBezTo>
                  <a:lnTo>
                    <a:pt x="300" y="20369"/>
                  </a:lnTo>
                  <a:cubicBezTo>
                    <a:pt x="100" y="20469"/>
                    <a:pt x="0" y="20669"/>
                    <a:pt x="0" y="20903"/>
                  </a:cubicBezTo>
                  <a:lnTo>
                    <a:pt x="0" y="21336"/>
                  </a:lnTo>
                  <a:cubicBezTo>
                    <a:pt x="0" y="21457"/>
                    <a:pt x="88" y="21543"/>
                    <a:pt x="200" y="21543"/>
                  </a:cubicBezTo>
                  <a:cubicBezTo>
                    <a:pt x="242" y="21543"/>
                    <a:pt x="288" y="21531"/>
                    <a:pt x="334" y="21503"/>
                  </a:cubicBezTo>
                  <a:lnTo>
                    <a:pt x="35692" y="1189"/>
                  </a:lnTo>
                  <a:cubicBezTo>
                    <a:pt x="35892" y="1055"/>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3868775" y="1129900"/>
              <a:ext cx="899825" cy="538950"/>
            </a:xfrm>
            <a:custGeom>
              <a:rect b="b" l="l" r="r" t="t"/>
              <a:pathLst>
                <a:path extrusionOk="0" h="21558" w="35993">
                  <a:moveTo>
                    <a:pt x="35764" y="0"/>
                  </a:moveTo>
                  <a:cubicBezTo>
                    <a:pt x="35730" y="0"/>
                    <a:pt x="35695" y="7"/>
                    <a:pt x="35659" y="21"/>
                  </a:cubicBezTo>
                  <a:lnTo>
                    <a:pt x="300" y="20369"/>
                  </a:lnTo>
                  <a:cubicBezTo>
                    <a:pt x="100" y="20469"/>
                    <a:pt x="0" y="20669"/>
                    <a:pt x="0" y="20903"/>
                  </a:cubicBezTo>
                  <a:lnTo>
                    <a:pt x="0" y="21336"/>
                  </a:lnTo>
                  <a:cubicBezTo>
                    <a:pt x="0" y="21468"/>
                    <a:pt x="103" y="21558"/>
                    <a:pt x="228" y="21558"/>
                  </a:cubicBezTo>
                  <a:cubicBezTo>
                    <a:pt x="262" y="21558"/>
                    <a:pt x="298" y="21551"/>
                    <a:pt x="334" y="21537"/>
                  </a:cubicBezTo>
                  <a:lnTo>
                    <a:pt x="35692" y="1189"/>
                  </a:lnTo>
                  <a:cubicBezTo>
                    <a:pt x="35892" y="1089"/>
                    <a:pt x="35993" y="855"/>
                    <a:pt x="35993" y="622"/>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3868775" y="1455950"/>
              <a:ext cx="713850" cy="431025"/>
            </a:xfrm>
            <a:custGeom>
              <a:rect b="b" l="l" r="r" t="t"/>
              <a:pathLst>
                <a:path extrusionOk="0" h="17241" w="28554">
                  <a:moveTo>
                    <a:pt x="28312" y="1"/>
                  </a:moveTo>
                  <a:cubicBezTo>
                    <a:pt x="28280" y="1"/>
                    <a:pt x="28249" y="8"/>
                    <a:pt x="28220" y="22"/>
                  </a:cubicBezTo>
                  <a:lnTo>
                    <a:pt x="300" y="16067"/>
                  </a:lnTo>
                  <a:cubicBezTo>
                    <a:pt x="100" y="16167"/>
                    <a:pt x="0" y="16367"/>
                    <a:pt x="0" y="16600"/>
                  </a:cubicBezTo>
                  <a:lnTo>
                    <a:pt x="0" y="17034"/>
                  </a:lnTo>
                  <a:cubicBezTo>
                    <a:pt x="0" y="17155"/>
                    <a:pt x="88" y="17241"/>
                    <a:pt x="200" y="17241"/>
                  </a:cubicBezTo>
                  <a:cubicBezTo>
                    <a:pt x="242" y="17241"/>
                    <a:pt x="288" y="17228"/>
                    <a:pt x="334" y="17201"/>
                  </a:cubicBezTo>
                  <a:lnTo>
                    <a:pt x="28220" y="1189"/>
                  </a:lnTo>
                  <a:cubicBezTo>
                    <a:pt x="28420" y="1089"/>
                    <a:pt x="28554" y="856"/>
                    <a:pt x="28554" y="622"/>
                  </a:cubicBezTo>
                  <a:lnTo>
                    <a:pt x="28554" y="222"/>
                  </a:lnTo>
                  <a:cubicBezTo>
                    <a:pt x="28554" y="91"/>
                    <a:pt x="28430" y="1"/>
                    <a:pt x="283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3248325" y="2111425"/>
              <a:ext cx="586275" cy="357650"/>
            </a:xfrm>
            <a:custGeom>
              <a:rect b="b" l="l" r="r" t="t"/>
              <a:pathLst>
                <a:path extrusionOk="0" h="14306" w="23451">
                  <a:moveTo>
                    <a:pt x="23205" y="1"/>
                  </a:moveTo>
                  <a:cubicBezTo>
                    <a:pt x="23176" y="1"/>
                    <a:pt x="23145" y="7"/>
                    <a:pt x="23117" y="22"/>
                  </a:cubicBezTo>
                  <a:lnTo>
                    <a:pt x="334" y="13131"/>
                  </a:lnTo>
                  <a:cubicBezTo>
                    <a:pt x="134" y="13264"/>
                    <a:pt x="0" y="13465"/>
                    <a:pt x="0" y="13698"/>
                  </a:cubicBezTo>
                  <a:lnTo>
                    <a:pt x="0" y="14098"/>
                  </a:lnTo>
                  <a:cubicBezTo>
                    <a:pt x="0" y="14219"/>
                    <a:pt x="106" y="14305"/>
                    <a:pt x="214" y="14305"/>
                  </a:cubicBezTo>
                  <a:cubicBezTo>
                    <a:pt x="256" y="14305"/>
                    <a:pt x="297" y="14293"/>
                    <a:pt x="334" y="14265"/>
                  </a:cubicBezTo>
                  <a:lnTo>
                    <a:pt x="23117" y="1189"/>
                  </a:lnTo>
                  <a:cubicBezTo>
                    <a:pt x="23317" y="1056"/>
                    <a:pt x="23451" y="856"/>
                    <a:pt x="23451" y="622"/>
                  </a:cubicBezTo>
                  <a:lnTo>
                    <a:pt x="23451" y="222"/>
                  </a:lnTo>
                  <a:cubicBezTo>
                    <a:pt x="23424" y="91"/>
                    <a:pt x="23316" y="1"/>
                    <a:pt x="2320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3248325" y="1361250"/>
              <a:ext cx="586275" cy="357975"/>
            </a:xfrm>
            <a:custGeom>
              <a:rect b="b" l="l" r="r" t="t"/>
              <a:pathLst>
                <a:path extrusionOk="0" h="14319" w="23451">
                  <a:moveTo>
                    <a:pt x="23237" y="1"/>
                  </a:moveTo>
                  <a:cubicBezTo>
                    <a:pt x="23195" y="1"/>
                    <a:pt x="23154" y="13"/>
                    <a:pt x="23117" y="41"/>
                  </a:cubicBezTo>
                  <a:lnTo>
                    <a:pt x="334" y="13117"/>
                  </a:lnTo>
                  <a:cubicBezTo>
                    <a:pt x="134" y="13250"/>
                    <a:pt x="0" y="13450"/>
                    <a:pt x="0" y="13684"/>
                  </a:cubicBezTo>
                  <a:lnTo>
                    <a:pt x="0" y="14084"/>
                  </a:lnTo>
                  <a:cubicBezTo>
                    <a:pt x="0" y="14211"/>
                    <a:pt x="116" y="14319"/>
                    <a:pt x="231" y="14319"/>
                  </a:cubicBezTo>
                  <a:cubicBezTo>
                    <a:pt x="267" y="14319"/>
                    <a:pt x="302" y="14308"/>
                    <a:pt x="334" y="14284"/>
                  </a:cubicBezTo>
                  <a:lnTo>
                    <a:pt x="23117" y="1175"/>
                  </a:lnTo>
                  <a:cubicBezTo>
                    <a:pt x="23317" y="1075"/>
                    <a:pt x="23451" y="841"/>
                    <a:pt x="23451" y="641"/>
                  </a:cubicBezTo>
                  <a:lnTo>
                    <a:pt x="23451" y="207"/>
                  </a:lnTo>
                  <a:cubicBezTo>
                    <a:pt x="23451" y="86"/>
                    <a:pt x="23345" y="1"/>
                    <a:pt x="2323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3248325" y="2312550"/>
              <a:ext cx="1584500" cy="1476450"/>
            </a:xfrm>
            <a:custGeom>
              <a:rect b="b" l="l" r="r" t="t"/>
              <a:pathLst>
                <a:path extrusionOk="0" h="59058" w="63380">
                  <a:moveTo>
                    <a:pt x="62482" y="1"/>
                  </a:moveTo>
                  <a:cubicBezTo>
                    <a:pt x="62337" y="1"/>
                    <a:pt x="62187" y="37"/>
                    <a:pt x="62045" y="116"/>
                  </a:cubicBezTo>
                  <a:lnTo>
                    <a:pt x="1335" y="35074"/>
                  </a:lnTo>
                  <a:cubicBezTo>
                    <a:pt x="501" y="35541"/>
                    <a:pt x="0" y="36408"/>
                    <a:pt x="0" y="37342"/>
                  </a:cubicBezTo>
                  <a:lnTo>
                    <a:pt x="0" y="58157"/>
                  </a:lnTo>
                  <a:cubicBezTo>
                    <a:pt x="0" y="58683"/>
                    <a:pt x="413" y="59058"/>
                    <a:pt x="873" y="59058"/>
                  </a:cubicBezTo>
                  <a:cubicBezTo>
                    <a:pt x="1026" y="59058"/>
                    <a:pt x="1185" y="59016"/>
                    <a:pt x="1335" y="58925"/>
                  </a:cubicBezTo>
                  <a:lnTo>
                    <a:pt x="62078" y="23966"/>
                  </a:lnTo>
                  <a:cubicBezTo>
                    <a:pt x="62879" y="23499"/>
                    <a:pt x="63379" y="22632"/>
                    <a:pt x="63379" y="21731"/>
                  </a:cubicBezTo>
                  <a:lnTo>
                    <a:pt x="63379" y="883"/>
                  </a:lnTo>
                  <a:cubicBezTo>
                    <a:pt x="63379" y="374"/>
                    <a:pt x="62952" y="1"/>
                    <a:pt x="624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a:off x="3308375" y="2956750"/>
              <a:ext cx="517875" cy="734550"/>
            </a:xfrm>
            <a:custGeom>
              <a:rect b="b" l="l" r="r" t="t"/>
              <a:pathLst>
                <a:path extrusionOk="0" h="29382" w="20715">
                  <a:moveTo>
                    <a:pt x="20027" y="1"/>
                  </a:moveTo>
                  <a:cubicBezTo>
                    <a:pt x="19910" y="1"/>
                    <a:pt x="19791" y="32"/>
                    <a:pt x="19681" y="100"/>
                  </a:cubicBezTo>
                  <a:lnTo>
                    <a:pt x="1001" y="10807"/>
                  </a:lnTo>
                  <a:cubicBezTo>
                    <a:pt x="367" y="11174"/>
                    <a:pt x="0" y="11841"/>
                    <a:pt x="0" y="12575"/>
                  </a:cubicBezTo>
                  <a:lnTo>
                    <a:pt x="0" y="28687"/>
                  </a:lnTo>
                  <a:cubicBezTo>
                    <a:pt x="0" y="29091"/>
                    <a:pt x="326" y="29381"/>
                    <a:pt x="688" y="29381"/>
                  </a:cubicBezTo>
                  <a:cubicBezTo>
                    <a:pt x="803" y="29381"/>
                    <a:pt x="921" y="29352"/>
                    <a:pt x="1034" y="29287"/>
                  </a:cubicBezTo>
                  <a:lnTo>
                    <a:pt x="19681" y="18546"/>
                  </a:lnTo>
                  <a:cubicBezTo>
                    <a:pt x="20315" y="18179"/>
                    <a:pt x="20715" y="17512"/>
                    <a:pt x="20715" y="16778"/>
                  </a:cubicBezTo>
                  <a:lnTo>
                    <a:pt x="20715" y="667"/>
                  </a:lnTo>
                  <a:cubicBezTo>
                    <a:pt x="20690" y="269"/>
                    <a:pt x="20368" y="1"/>
                    <a:pt x="20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a:off x="3556050" y="3238675"/>
              <a:ext cx="270200" cy="322675"/>
            </a:xfrm>
            <a:custGeom>
              <a:rect b="b" l="l" r="r" t="t"/>
              <a:pathLst>
                <a:path extrusionOk="0" h="12907" w="10808">
                  <a:moveTo>
                    <a:pt x="7081" y="0"/>
                  </a:moveTo>
                  <a:cubicBezTo>
                    <a:pt x="6600" y="0"/>
                    <a:pt x="5941" y="499"/>
                    <a:pt x="5604" y="1198"/>
                  </a:cubicBezTo>
                  <a:lnTo>
                    <a:pt x="3269" y="6068"/>
                  </a:lnTo>
                  <a:lnTo>
                    <a:pt x="0" y="12906"/>
                  </a:lnTo>
                  <a:lnTo>
                    <a:pt x="6538" y="9137"/>
                  </a:lnTo>
                  <a:lnTo>
                    <a:pt x="9774" y="7269"/>
                  </a:lnTo>
                  <a:cubicBezTo>
                    <a:pt x="10408" y="6902"/>
                    <a:pt x="10808" y="6235"/>
                    <a:pt x="10808" y="5501"/>
                  </a:cubicBezTo>
                  <a:lnTo>
                    <a:pt x="10808" y="3300"/>
                  </a:lnTo>
                  <a:lnTo>
                    <a:pt x="7439" y="131"/>
                  </a:lnTo>
                  <a:cubicBezTo>
                    <a:pt x="7342" y="41"/>
                    <a:pt x="7219" y="0"/>
                    <a:pt x="708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3308375" y="3272750"/>
              <a:ext cx="411150" cy="418550"/>
            </a:xfrm>
            <a:custGeom>
              <a:rect b="b" l="l" r="r" t="t"/>
              <a:pathLst>
                <a:path extrusionOk="0" h="16742" w="16446">
                  <a:moveTo>
                    <a:pt x="7868" y="0"/>
                  </a:moveTo>
                  <a:cubicBezTo>
                    <a:pt x="7390" y="0"/>
                    <a:pt x="6746" y="476"/>
                    <a:pt x="6438" y="1169"/>
                  </a:cubicBezTo>
                  <a:lnTo>
                    <a:pt x="0" y="14579"/>
                  </a:lnTo>
                  <a:lnTo>
                    <a:pt x="0" y="16047"/>
                  </a:lnTo>
                  <a:cubicBezTo>
                    <a:pt x="0" y="16451"/>
                    <a:pt x="326" y="16741"/>
                    <a:pt x="688" y="16741"/>
                  </a:cubicBezTo>
                  <a:cubicBezTo>
                    <a:pt x="803" y="16741"/>
                    <a:pt x="921" y="16712"/>
                    <a:pt x="1034" y="16647"/>
                  </a:cubicBezTo>
                  <a:lnTo>
                    <a:pt x="9907" y="11543"/>
                  </a:lnTo>
                  <a:lnTo>
                    <a:pt x="16445" y="7774"/>
                  </a:lnTo>
                  <a:lnTo>
                    <a:pt x="13176" y="4705"/>
                  </a:lnTo>
                  <a:lnTo>
                    <a:pt x="8239" y="135"/>
                  </a:lnTo>
                  <a:cubicBezTo>
                    <a:pt x="8139" y="43"/>
                    <a:pt x="8011" y="0"/>
                    <a:pt x="786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3659450" y="3074825"/>
              <a:ext cx="119275" cy="137625"/>
            </a:xfrm>
            <a:custGeom>
              <a:rect b="b" l="l" r="r" t="t"/>
              <a:pathLst>
                <a:path extrusionOk="0" h="5505" w="4771">
                  <a:moveTo>
                    <a:pt x="3590" y="1"/>
                  </a:moveTo>
                  <a:cubicBezTo>
                    <a:pt x="3233" y="1"/>
                    <a:pt x="2816" y="123"/>
                    <a:pt x="2369" y="380"/>
                  </a:cubicBezTo>
                  <a:cubicBezTo>
                    <a:pt x="1068" y="1114"/>
                    <a:pt x="1" y="2815"/>
                    <a:pt x="1" y="4116"/>
                  </a:cubicBezTo>
                  <a:cubicBezTo>
                    <a:pt x="1" y="5015"/>
                    <a:pt x="485" y="5505"/>
                    <a:pt x="1198" y="5505"/>
                  </a:cubicBezTo>
                  <a:cubicBezTo>
                    <a:pt x="1544" y="5505"/>
                    <a:pt x="1944" y="5390"/>
                    <a:pt x="2369" y="5150"/>
                  </a:cubicBezTo>
                  <a:cubicBezTo>
                    <a:pt x="3703" y="4383"/>
                    <a:pt x="4771" y="2682"/>
                    <a:pt x="4771" y="1348"/>
                  </a:cubicBezTo>
                  <a:cubicBezTo>
                    <a:pt x="4771" y="482"/>
                    <a:pt x="4299" y="1"/>
                    <a:pt x="359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3868775" y="2623475"/>
              <a:ext cx="899825" cy="538100"/>
            </a:xfrm>
            <a:custGeom>
              <a:rect b="b" l="l" r="r" t="t"/>
              <a:pathLst>
                <a:path extrusionOk="0" h="21524" w="35993">
                  <a:moveTo>
                    <a:pt x="35764" y="0"/>
                  </a:moveTo>
                  <a:cubicBezTo>
                    <a:pt x="35730" y="0"/>
                    <a:pt x="35695" y="7"/>
                    <a:pt x="35659" y="21"/>
                  </a:cubicBezTo>
                  <a:lnTo>
                    <a:pt x="300" y="20369"/>
                  </a:lnTo>
                  <a:cubicBezTo>
                    <a:pt x="100" y="20469"/>
                    <a:pt x="0" y="20702"/>
                    <a:pt x="0" y="20936"/>
                  </a:cubicBezTo>
                  <a:lnTo>
                    <a:pt x="0" y="21303"/>
                  </a:lnTo>
                  <a:cubicBezTo>
                    <a:pt x="0" y="21434"/>
                    <a:pt x="103" y="21524"/>
                    <a:pt x="228" y="21524"/>
                  </a:cubicBezTo>
                  <a:cubicBezTo>
                    <a:pt x="262" y="21524"/>
                    <a:pt x="298" y="21517"/>
                    <a:pt x="334" y="21503"/>
                  </a:cubicBezTo>
                  <a:lnTo>
                    <a:pt x="35692" y="1188"/>
                  </a:lnTo>
                  <a:cubicBezTo>
                    <a:pt x="35892" y="1055"/>
                    <a:pt x="35993" y="855"/>
                    <a:pt x="35993" y="621"/>
                  </a:cubicBezTo>
                  <a:lnTo>
                    <a:pt x="35993" y="221"/>
                  </a:lnTo>
                  <a:cubicBezTo>
                    <a:pt x="35993" y="90"/>
                    <a:pt x="35889" y="0"/>
                    <a:pt x="35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3868775" y="2696375"/>
              <a:ext cx="899825" cy="538600"/>
            </a:xfrm>
            <a:custGeom>
              <a:rect b="b" l="l" r="r" t="t"/>
              <a:pathLst>
                <a:path extrusionOk="0" h="21544" w="35993">
                  <a:moveTo>
                    <a:pt x="35793" y="0"/>
                  </a:moveTo>
                  <a:cubicBezTo>
                    <a:pt x="35751" y="0"/>
                    <a:pt x="35705" y="13"/>
                    <a:pt x="35659" y="40"/>
                  </a:cubicBezTo>
                  <a:lnTo>
                    <a:pt x="300" y="20355"/>
                  </a:lnTo>
                  <a:cubicBezTo>
                    <a:pt x="100" y="20488"/>
                    <a:pt x="0" y="20689"/>
                    <a:pt x="0" y="20922"/>
                  </a:cubicBezTo>
                  <a:lnTo>
                    <a:pt x="0" y="21322"/>
                  </a:lnTo>
                  <a:cubicBezTo>
                    <a:pt x="0" y="21453"/>
                    <a:pt x="103" y="21543"/>
                    <a:pt x="228" y="21543"/>
                  </a:cubicBezTo>
                  <a:cubicBezTo>
                    <a:pt x="262" y="21543"/>
                    <a:pt x="298" y="21537"/>
                    <a:pt x="334" y="21522"/>
                  </a:cubicBezTo>
                  <a:lnTo>
                    <a:pt x="35692" y="1175"/>
                  </a:lnTo>
                  <a:cubicBezTo>
                    <a:pt x="35892" y="1074"/>
                    <a:pt x="35993" y="841"/>
                    <a:pt x="35993" y="641"/>
                  </a:cubicBezTo>
                  <a:lnTo>
                    <a:pt x="35993" y="207"/>
                  </a:lnTo>
                  <a:cubicBezTo>
                    <a:pt x="35993" y="86"/>
                    <a:pt x="35905" y="0"/>
                    <a:pt x="357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3868775" y="2477875"/>
              <a:ext cx="899825" cy="538600"/>
            </a:xfrm>
            <a:custGeom>
              <a:rect b="b" l="l" r="r" t="t"/>
              <a:pathLst>
                <a:path extrusionOk="0" h="21544" w="35993">
                  <a:moveTo>
                    <a:pt x="35793" y="1"/>
                  </a:moveTo>
                  <a:cubicBezTo>
                    <a:pt x="35751" y="1"/>
                    <a:pt x="35705" y="13"/>
                    <a:pt x="35659" y="41"/>
                  </a:cubicBezTo>
                  <a:lnTo>
                    <a:pt x="300" y="20355"/>
                  </a:lnTo>
                  <a:cubicBezTo>
                    <a:pt x="100" y="20489"/>
                    <a:pt x="0" y="20689"/>
                    <a:pt x="0" y="20922"/>
                  </a:cubicBezTo>
                  <a:lnTo>
                    <a:pt x="0" y="21323"/>
                  </a:lnTo>
                  <a:cubicBezTo>
                    <a:pt x="0" y="21454"/>
                    <a:pt x="103" y="21544"/>
                    <a:pt x="228" y="21544"/>
                  </a:cubicBezTo>
                  <a:cubicBezTo>
                    <a:pt x="262" y="21544"/>
                    <a:pt x="298" y="21537"/>
                    <a:pt x="334" y="21523"/>
                  </a:cubicBezTo>
                  <a:lnTo>
                    <a:pt x="35692" y="1175"/>
                  </a:lnTo>
                  <a:cubicBezTo>
                    <a:pt x="35892" y="1075"/>
                    <a:pt x="35993" y="875"/>
                    <a:pt x="35993" y="641"/>
                  </a:cubicBezTo>
                  <a:lnTo>
                    <a:pt x="35993" y="208"/>
                  </a:lnTo>
                  <a:cubicBezTo>
                    <a:pt x="35993" y="87"/>
                    <a:pt x="35905" y="1"/>
                    <a:pt x="357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3868775" y="2550450"/>
              <a:ext cx="899825" cy="539050"/>
            </a:xfrm>
            <a:custGeom>
              <a:rect b="b" l="l" r="r" t="t"/>
              <a:pathLst>
                <a:path extrusionOk="0" h="21562" w="35993">
                  <a:moveTo>
                    <a:pt x="35790" y="1"/>
                  </a:moveTo>
                  <a:cubicBezTo>
                    <a:pt x="35748" y="1"/>
                    <a:pt x="35704" y="13"/>
                    <a:pt x="35659" y="40"/>
                  </a:cubicBezTo>
                  <a:lnTo>
                    <a:pt x="300" y="20354"/>
                  </a:lnTo>
                  <a:cubicBezTo>
                    <a:pt x="100" y="20488"/>
                    <a:pt x="0" y="20688"/>
                    <a:pt x="0" y="20922"/>
                  </a:cubicBezTo>
                  <a:lnTo>
                    <a:pt x="0" y="21355"/>
                  </a:lnTo>
                  <a:cubicBezTo>
                    <a:pt x="0" y="21476"/>
                    <a:pt x="88" y="21562"/>
                    <a:pt x="200" y="21562"/>
                  </a:cubicBezTo>
                  <a:cubicBezTo>
                    <a:pt x="242" y="21562"/>
                    <a:pt x="288" y="21549"/>
                    <a:pt x="334" y="21522"/>
                  </a:cubicBezTo>
                  <a:lnTo>
                    <a:pt x="35692" y="1207"/>
                  </a:lnTo>
                  <a:cubicBezTo>
                    <a:pt x="35892" y="1074"/>
                    <a:pt x="35993" y="874"/>
                    <a:pt x="35993" y="640"/>
                  </a:cubicBezTo>
                  <a:lnTo>
                    <a:pt x="35993" y="240"/>
                  </a:lnTo>
                  <a:cubicBezTo>
                    <a:pt x="35993" y="94"/>
                    <a:pt x="35903" y="1"/>
                    <a:pt x="357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3868775" y="2876525"/>
              <a:ext cx="713850" cy="431000"/>
            </a:xfrm>
            <a:custGeom>
              <a:rect b="b" l="l" r="r" t="t"/>
              <a:pathLst>
                <a:path extrusionOk="0" h="17240" w="28554">
                  <a:moveTo>
                    <a:pt x="28337" y="0"/>
                  </a:moveTo>
                  <a:cubicBezTo>
                    <a:pt x="28297" y="0"/>
                    <a:pt x="28256" y="13"/>
                    <a:pt x="28220" y="40"/>
                  </a:cubicBezTo>
                  <a:lnTo>
                    <a:pt x="300" y="16051"/>
                  </a:lnTo>
                  <a:cubicBezTo>
                    <a:pt x="100" y="16184"/>
                    <a:pt x="0" y="16385"/>
                    <a:pt x="0" y="16618"/>
                  </a:cubicBezTo>
                  <a:lnTo>
                    <a:pt x="0" y="17018"/>
                  </a:lnTo>
                  <a:cubicBezTo>
                    <a:pt x="0" y="17150"/>
                    <a:pt x="103" y="17239"/>
                    <a:pt x="228" y="17239"/>
                  </a:cubicBezTo>
                  <a:cubicBezTo>
                    <a:pt x="262" y="17239"/>
                    <a:pt x="298" y="17233"/>
                    <a:pt x="334" y="17219"/>
                  </a:cubicBezTo>
                  <a:lnTo>
                    <a:pt x="28220" y="1207"/>
                  </a:lnTo>
                  <a:cubicBezTo>
                    <a:pt x="28420" y="1074"/>
                    <a:pt x="28554" y="874"/>
                    <a:pt x="28554" y="640"/>
                  </a:cubicBezTo>
                  <a:lnTo>
                    <a:pt x="28554" y="240"/>
                  </a:lnTo>
                  <a:cubicBezTo>
                    <a:pt x="28554" y="93"/>
                    <a:pt x="28447" y="0"/>
                    <a:pt x="283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5"/>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5"/>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5"/>
            <p:cNvSpPr/>
            <p:nvPr/>
          </p:nvSpPr>
          <p:spPr>
            <a:xfrm>
              <a:off x="4554250" y="772000"/>
              <a:ext cx="56750" cy="65300"/>
            </a:xfrm>
            <a:custGeom>
              <a:rect b="b" l="l" r="r" t="t"/>
              <a:pathLst>
                <a:path extrusionOk="0" h="2612" w="2270">
                  <a:moveTo>
                    <a:pt x="1709" y="1"/>
                  </a:moveTo>
                  <a:cubicBezTo>
                    <a:pt x="1544" y="1"/>
                    <a:pt x="1350" y="53"/>
                    <a:pt x="1135" y="160"/>
                  </a:cubicBezTo>
                  <a:cubicBezTo>
                    <a:pt x="501" y="561"/>
                    <a:pt x="67" y="1228"/>
                    <a:pt x="1" y="1962"/>
                  </a:cubicBezTo>
                  <a:cubicBezTo>
                    <a:pt x="1" y="2382"/>
                    <a:pt x="221" y="2612"/>
                    <a:pt x="554" y="2612"/>
                  </a:cubicBezTo>
                  <a:cubicBezTo>
                    <a:pt x="723" y="2612"/>
                    <a:pt x="921" y="2552"/>
                    <a:pt x="1135" y="2429"/>
                  </a:cubicBezTo>
                  <a:cubicBezTo>
                    <a:pt x="1769" y="2062"/>
                    <a:pt x="2202" y="1395"/>
                    <a:pt x="2269" y="661"/>
                  </a:cubicBezTo>
                  <a:cubicBezTo>
                    <a:pt x="2269" y="231"/>
                    <a:pt x="2055" y="1"/>
                    <a:pt x="17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5"/>
            <p:cNvSpPr/>
            <p:nvPr/>
          </p:nvSpPr>
          <p:spPr>
            <a:xfrm>
              <a:off x="4651825" y="715775"/>
              <a:ext cx="56725" cy="65650"/>
            </a:xfrm>
            <a:custGeom>
              <a:rect b="b" l="l" r="r" t="t"/>
              <a:pathLst>
                <a:path extrusionOk="0" h="2626" w="2269">
                  <a:moveTo>
                    <a:pt x="1680" y="0"/>
                  </a:moveTo>
                  <a:cubicBezTo>
                    <a:pt x="1516" y="0"/>
                    <a:pt x="1329" y="56"/>
                    <a:pt x="1135" y="174"/>
                  </a:cubicBezTo>
                  <a:cubicBezTo>
                    <a:pt x="468" y="575"/>
                    <a:pt x="67" y="1242"/>
                    <a:pt x="1" y="1976"/>
                  </a:cubicBezTo>
                  <a:cubicBezTo>
                    <a:pt x="1" y="2396"/>
                    <a:pt x="221" y="2626"/>
                    <a:pt x="554" y="2626"/>
                  </a:cubicBezTo>
                  <a:cubicBezTo>
                    <a:pt x="723" y="2626"/>
                    <a:pt x="921" y="2566"/>
                    <a:pt x="1135" y="2443"/>
                  </a:cubicBezTo>
                  <a:cubicBezTo>
                    <a:pt x="1768" y="2076"/>
                    <a:pt x="2169" y="1409"/>
                    <a:pt x="2269" y="675"/>
                  </a:cubicBezTo>
                  <a:cubicBezTo>
                    <a:pt x="2269" y="246"/>
                    <a:pt x="2024" y="0"/>
                    <a:pt x="1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p:nvPr/>
          </p:nvSpPr>
          <p:spPr>
            <a:xfrm>
              <a:off x="4748550" y="659875"/>
              <a:ext cx="56750" cy="65100"/>
            </a:xfrm>
            <a:custGeom>
              <a:rect b="b" l="l" r="r" t="t"/>
              <a:pathLst>
                <a:path extrusionOk="0" h="2604" w="2270">
                  <a:moveTo>
                    <a:pt x="1700" y="0"/>
                  </a:moveTo>
                  <a:cubicBezTo>
                    <a:pt x="1534" y="0"/>
                    <a:pt x="1342" y="56"/>
                    <a:pt x="1135" y="176"/>
                  </a:cubicBezTo>
                  <a:cubicBezTo>
                    <a:pt x="501" y="542"/>
                    <a:pt x="68" y="1210"/>
                    <a:pt x="1" y="1943"/>
                  </a:cubicBezTo>
                  <a:cubicBezTo>
                    <a:pt x="1" y="2373"/>
                    <a:pt x="231" y="2603"/>
                    <a:pt x="576" y="2603"/>
                  </a:cubicBezTo>
                  <a:cubicBezTo>
                    <a:pt x="741" y="2603"/>
                    <a:pt x="931" y="2551"/>
                    <a:pt x="1135" y="2444"/>
                  </a:cubicBezTo>
                  <a:cubicBezTo>
                    <a:pt x="1769" y="2044"/>
                    <a:pt x="2203" y="1376"/>
                    <a:pt x="2269" y="643"/>
                  </a:cubicBezTo>
                  <a:cubicBezTo>
                    <a:pt x="2269" y="238"/>
                    <a:pt x="2042" y="0"/>
                    <a:pt x="170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5"/>
            <p:cNvSpPr/>
            <p:nvPr/>
          </p:nvSpPr>
          <p:spPr>
            <a:xfrm>
              <a:off x="3248325" y="1611150"/>
              <a:ext cx="1650375" cy="1526575"/>
            </a:xfrm>
            <a:custGeom>
              <a:rect b="b" l="l" r="r" t="t"/>
              <a:pathLst>
                <a:path extrusionOk="0" h="61063" w="66015">
                  <a:moveTo>
                    <a:pt x="63454" y="1"/>
                  </a:moveTo>
                  <a:cubicBezTo>
                    <a:pt x="63301" y="1"/>
                    <a:pt x="63150" y="42"/>
                    <a:pt x="63012" y="118"/>
                  </a:cubicBezTo>
                  <a:lnTo>
                    <a:pt x="1335" y="35610"/>
                  </a:lnTo>
                  <a:cubicBezTo>
                    <a:pt x="501" y="36077"/>
                    <a:pt x="0" y="36978"/>
                    <a:pt x="0" y="37912"/>
                  </a:cubicBezTo>
                  <a:lnTo>
                    <a:pt x="0" y="59061"/>
                  </a:lnTo>
                  <a:cubicBezTo>
                    <a:pt x="0" y="59428"/>
                    <a:pt x="267" y="59761"/>
                    <a:pt x="634" y="59895"/>
                  </a:cubicBezTo>
                  <a:lnTo>
                    <a:pt x="2536" y="61062"/>
                  </a:lnTo>
                  <a:lnTo>
                    <a:pt x="2469" y="59194"/>
                  </a:lnTo>
                  <a:lnTo>
                    <a:pt x="63012" y="24336"/>
                  </a:lnTo>
                  <a:cubicBezTo>
                    <a:pt x="63846" y="23869"/>
                    <a:pt x="64346" y="22968"/>
                    <a:pt x="64346" y="22034"/>
                  </a:cubicBezTo>
                  <a:lnTo>
                    <a:pt x="64346" y="2253"/>
                  </a:lnTo>
                  <a:lnTo>
                    <a:pt x="66014" y="1386"/>
                  </a:lnTo>
                  <a:lnTo>
                    <a:pt x="63979" y="185"/>
                  </a:lnTo>
                  <a:cubicBezTo>
                    <a:pt x="63817" y="59"/>
                    <a:pt x="63634" y="1"/>
                    <a:pt x="6345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5"/>
            <p:cNvSpPr/>
            <p:nvPr/>
          </p:nvSpPr>
          <p:spPr>
            <a:xfrm>
              <a:off x="3300025" y="1642450"/>
              <a:ext cx="1608675" cy="1498400"/>
            </a:xfrm>
            <a:custGeom>
              <a:rect b="b" l="l" r="r" t="t"/>
              <a:pathLst>
                <a:path extrusionOk="0" h="59936" w="64347">
                  <a:moveTo>
                    <a:pt x="63474" y="1"/>
                  </a:moveTo>
                  <a:cubicBezTo>
                    <a:pt x="63321" y="1"/>
                    <a:pt x="63162" y="42"/>
                    <a:pt x="63012" y="134"/>
                  </a:cubicBezTo>
                  <a:lnTo>
                    <a:pt x="1335" y="35593"/>
                  </a:lnTo>
                  <a:cubicBezTo>
                    <a:pt x="534" y="36060"/>
                    <a:pt x="1" y="36960"/>
                    <a:pt x="1" y="37894"/>
                  </a:cubicBezTo>
                  <a:lnTo>
                    <a:pt x="1" y="59043"/>
                  </a:lnTo>
                  <a:cubicBezTo>
                    <a:pt x="1" y="59376"/>
                    <a:pt x="201" y="59677"/>
                    <a:pt x="468" y="59810"/>
                  </a:cubicBezTo>
                  <a:cubicBezTo>
                    <a:pt x="618" y="59893"/>
                    <a:pt x="776" y="59935"/>
                    <a:pt x="930" y="59935"/>
                  </a:cubicBezTo>
                  <a:cubicBezTo>
                    <a:pt x="1085" y="59935"/>
                    <a:pt x="1235" y="59893"/>
                    <a:pt x="1368" y="59810"/>
                  </a:cubicBezTo>
                  <a:lnTo>
                    <a:pt x="63046" y="24318"/>
                  </a:lnTo>
                  <a:cubicBezTo>
                    <a:pt x="63846" y="23851"/>
                    <a:pt x="64347" y="22984"/>
                    <a:pt x="64347" y="22050"/>
                  </a:cubicBezTo>
                  <a:lnTo>
                    <a:pt x="64347" y="901"/>
                  </a:lnTo>
                  <a:cubicBezTo>
                    <a:pt x="64347" y="376"/>
                    <a:pt x="63934" y="1"/>
                    <a:pt x="63474"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5"/>
            <p:cNvSpPr/>
            <p:nvPr/>
          </p:nvSpPr>
          <p:spPr>
            <a:xfrm>
              <a:off x="3300025" y="1642450"/>
              <a:ext cx="1608675" cy="1498250"/>
            </a:xfrm>
            <a:custGeom>
              <a:rect b="b" l="l" r="r" t="t"/>
              <a:pathLst>
                <a:path extrusionOk="0" h="59930" w="64347">
                  <a:moveTo>
                    <a:pt x="63474" y="1"/>
                  </a:moveTo>
                  <a:cubicBezTo>
                    <a:pt x="63321" y="1"/>
                    <a:pt x="63162" y="42"/>
                    <a:pt x="63012" y="134"/>
                  </a:cubicBezTo>
                  <a:lnTo>
                    <a:pt x="1335" y="35593"/>
                  </a:lnTo>
                  <a:cubicBezTo>
                    <a:pt x="534" y="36060"/>
                    <a:pt x="1" y="36960"/>
                    <a:pt x="1" y="37894"/>
                  </a:cubicBezTo>
                  <a:lnTo>
                    <a:pt x="1" y="59043"/>
                  </a:lnTo>
                  <a:cubicBezTo>
                    <a:pt x="1" y="59572"/>
                    <a:pt x="438" y="59929"/>
                    <a:pt x="911" y="59929"/>
                  </a:cubicBezTo>
                  <a:cubicBezTo>
                    <a:pt x="1064" y="59929"/>
                    <a:pt x="1221" y="59892"/>
                    <a:pt x="1368" y="59810"/>
                  </a:cubicBezTo>
                  <a:lnTo>
                    <a:pt x="63046" y="24318"/>
                  </a:lnTo>
                  <a:cubicBezTo>
                    <a:pt x="63846" y="23851"/>
                    <a:pt x="64347" y="22984"/>
                    <a:pt x="64347" y="22016"/>
                  </a:cubicBezTo>
                  <a:lnTo>
                    <a:pt x="64347" y="901"/>
                  </a:lnTo>
                  <a:cubicBezTo>
                    <a:pt x="64347" y="376"/>
                    <a:pt x="63934" y="1"/>
                    <a:pt x="634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5"/>
            <p:cNvSpPr/>
            <p:nvPr/>
          </p:nvSpPr>
          <p:spPr>
            <a:xfrm>
              <a:off x="3360900" y="2295450"/>
              <a:ext cx="525400" cy="746200"/>
            </a:xfrm>
            <a:custGeom>
              <a:rect b="b" l="l" r="r" t="t"/>
              <a:pathLst>
                <a:path extrusionOk="0" h="29848" w="21016">
                  <a:moveTo>
                    <a:pt x="20343" y="1"/>
                  </a:moveTo>
                  <a:cubicBezTo>
                    <a:pt x="20223" y="1"/>
                    <a:pt x="20099" y="32"/>
                    <a:pt x="19982" y="99"/>
                  </a:cubicBezTo>
                  <a:lnTo>
                    <a:pt x="1035" y="11007"/>
                  </a:lnTo>
                  <a:cubicBezTo>
                    <a:pt x="401" y="11374"/>
                    <a:pt x="1" y="12041"/>
                    <a:pt x="1" y="12775"/>
                  </a:cubicBezTo>
                  <a:lnTo>
                    <a:pt x="1" y="29153"/>
                  </a:lnTo>
                  <a:cubicBezTo>
                    <a:pt x="1" y="29558"/>
                    <a:pt x="327" y="29848"/>
                    <a:pt x="688" y="29848"/>
                  </a:cubicBezTo>
                  <a:cubicBezTo>
                    <a:pt x="803" y="29848"/>
                    <a:pt x="922" y="29818"/>
                    <a:pt x="1035" y="29754"/>
                  </a:cubicBezTo>
                  <a:lnTo>
                    <a:pt x="20015" y="18846"/>
                  </a:lnTo>
                  <a:cubicBezTo>
                    <a:pt x="20649" y="18479"/>
                    <a:pt x="21016" y="17779"/>
                    <a:pt x="21016" y="17045"/>
                  </a:cubicBezTo>
                  <a:lnTo>
                    <a:pt x="21016" y="700"/>
                  </a:lnTo>
                  <a:cubicBezTo>
                    <a:pt x="21016" y="276"/>
                    <a:pt x="20699" y="1"/>
                    <a:pt x="20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5"/>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5"/>
            <p:cNvSpPr/>
            <p:nvPr/>
          </p:nvSpPr>
          <p:spPr>
            <a:xfrm>
              <a:off x="3611925" y="2582375"/>
              <a:ext cx="275225" cy="327675"/>
            </a:xfrm>
            <a:custGeom>
              <a:rect b="b" l="l" r="r" t="t"/>
              <a:pathLst>
                <a:path extrusionOk="0" h="13107" w="11009">
                  <a:moveTo>
                    <a:pt x="7214" y="0"/>
                  </a:moveTo>
                  <a:cubicBezTo>
                    <a:pt x="6733" y="0"/>
                    <a:pt x="6074" y="498"/>
                    <a:pt x="5738" y="1198"/>
                  </a:cubicBezTo>
                  <a:lnTo>
                    <a:pt x="3336" y="6168"/>
                  </a:lnTo>
                  <a:lnTo>
                    <a:pt x="0" y="13107"/>
                  </a:lnTo>
                  <a:lnTo>
                    <a:pt x="6672" y="9270"/>
                  </a:lnTo>
                  <a:lnTo>
                    <a:pt x="9974" y="7369"/>
                  </a:lnTo>
                  <a:cubicBezTo>
                    <a:pt x="10608" y="7002"/>
                    <a:pt x="11008" y="6335"/>
                    <a:pt x="11008" y="5601"/>
                  </a:cubicBezTo>
                  <a:lnTo>
                    <a:pt x="11008" y="3333"/>
                  </a:lnTo>
                  <a:lnTo>
                    <a:pt x="7572" y="131"/>
                  </a:lnTo>
                  <a:cubicBezTo>
                    <a:pt x="7475" y="41"/>
                    <a:pt x="7352" y="0"/>
                    <a:pt x="7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5"/>
            <p:cNvSpPr/>
            <p:nvPr/>
          </p:nvSpPr>
          <p:spPr>
            <a:xfrm>
              <a:off x="3360900" y="2616925"/>
              <a:ext cx="417825" cy="424725"/>
            </a:xfrm>
            <a:custGeom>
              <a:rect b="b" l="l" r="r" t="t"/>
              <a:pathLst>
                <a:path extrusionOk="0" h="16989" w="16713">
                  <a:moveTo>
                    <a:pt x="7993" y="1"/>
                  </a:moveTo>
                  <a:cubicBezTo>
                    <a:pt x="7514" y="1"/>
                    <a:pt x="6870" y="495"/>
                    <a:pt x="6539" y="1184"/>
                  </a:cubicBezTo>
                  <a:lnTo>
                    <a:pt x="1" y="14827"/>
                  </a:lnTo>
                  <a:lnTo>
                    <a:pt x="1" y="16294"/>
                  </a:lnTo>
                  <a:cubicBezTo>
                    <a:pt x="1" y="16699"/>
                    <a:pt x="327" y="16989"/>
                    <a:pt x="688" y="16989"/>
                  </a:cubicBezTo>
                  <a:cubicBezTo>
                    <a:pt x="803" y="16989"/>
                    <a:pt x="922" y="16959"/>
                    <a:pt x="1035" y="16895"/>
                  </a:cubicBezTo>
                  <a:lnTo>
                    <a:pt x="10041" y="11725"/>
                  </a:lnTo>
                  <a:lnTo>
                    <a:pt x="16713" y="7888"/>
                  </a:lnTo>
                  <a:lnTo>
                    <a:pt x="13377" y="4786"/>
                  </a:lnTo>
                  <a:lnTo>
                    <a:pt x="8373" y="150"/>
                  </a:lnTo>
                  <a:cubicBezTo>
                    <a:pt x="8271" y="48"/>
                    <a:pt x="8140" y="1"/>
                    <a:pt x="7993"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5"/>
            <p:cNvSpPr/>
            <p:nvPr/>
          </p:nvSpPr>
          <p:spPr>
            <a:xfrm>
              <a:off x="3717000" y="2415450"/>
              <a:ext cx="121775" cy="140250"/>
            </a:xfrm>
            <a:custGeom>
              <a:rect b="b" l="l" r="r" t="t"/>
              <a:pathLst>
                <a:path extrusionOk="0" h="5610" w="4871">
                  <a:moveTo>
                    <a:pt x="3638" y="0"/>
                  </a:moveTo>
                  <a:cubicBezTo>
                    <a:pt x="3282" y="0"/>
                    <a:pt x="2871" y="119"/>
                    <a:pt x="2435" y="370"/>
                  </a:cubicBezTo>
                  <a:cubicBezTo>
                    <a:pt x="1101" y="1137"/>
                    <a:pt x="0" y="2871"/>
                    <a:pt x="0" y="4206"/>
                  </a:cubicBezTo>
                  <a:cubicBezTo>
                    <a:pt x="0" y="5104"/>
                    <a:pt x="499" y="5609"/>
                    <a:pt x="1233" y="5609"/>
                  </a:cubicBezTo>
                  <a:cubicBezTo>
                    <a:pt x="1588" y="5609"/>
                    <a:pt x="1999" y="5490"/>
                    <a:pt x="2435" y="5240"/>
                  </a:cubicBezTo>
                  <a:cubicBezTo>
                    <a:pt x="3770" y="4473"/>
                    <a:pt x="4870" y="2738"/>
                    <a:pt x="4870" y="1404"/>
                  </a:cubicBezTo>
                  <a:cubicBezTo>
                    <a:pt x="4870" y="505"/>
                    <a:pt x="4371" y="0"/>
                    <a:pt x="363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5"/>
            <p:cNvSpPr/>
            <p:nvPr/>
          </p:nvSpPr>
          <p:spPr>
            <a:xfrm>
              <a:off x="3929650" y="1957525"/>
              <a:ext cx="914000" cy="546925"/>
            </a:xfrm>
            <a:custGeom>
              <a:rect b="b" l="l" r="r" t="t"/>
              <a:pathLst>
                <a:path extrusionOk="0" h="21877" w="36560">
                  <a:moveTo>
                    <a:pt x="36360" y="0"/>
                  </a:moveTo>
                  <a:cubicBezTo>
                    <a:pt x="36318" y="0"/>
                    <a:pt x="36272" y="12"/>
                    <a:pt x="36226" y="40"/>
                  </a:cubicBezTo>
                  <a:lnTo>
                    <a:pt x="334" y="20655"/>
                  </a:lnTo>
                  <a:cubicBezTo>
                    <a:pt x="134" y="20788"/>
                    <a:pt x="0" y="20988"/>
                    <a:pt x="0" y="21222"/>
                  </a:cubicBezTo>
                  <a:lnTo>
                    <a:pt x="0" y="21655"/>
                  </a:lnTo>
                  <a:cubicBezTo>
                    <a:pt x="0" y="21787"/>
                    <a:pt x="124" y="21876"/>
                    <a:pt x="242" y="21876"/>
                  </a:cubicBezTo>
                  <a:cubicBezTo>
                    <a:pt x="274" y="21876"/>
                    <a:pt x="305" y="21870"/>
                    <a:pt x="334" y="21856"/>
                  </a:cubicBezTo>
                  <a:lnTo>
                    <a:pt x="36259" y="1207"/>
                  </a:lnTo>
                  <a:cubicBezTo>
                    <a:pt x="36460" y="1074"/>
                    <a:pt x="36560" y="874"/>
                    <a:pt x="36560" y="640"/>
                  </a:cubicBezTo>
                  <a:lnTo>
                    <a:pt x="36560" y="207"/>
                  </a:lnTo>
                  <a:cubicBezTo>
                    <a:pt x="36560" y="86"/>
                    <a:pt x="36472" y="0"/>
                    <a:pt x="363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5"/>
            <p:cNvSpPr/>
            <p:nvPr/>
          </p:nvSpPr>
          <p:spPr>
            <a:xfrm>
              <a:off x="3929650" y="2031025"/>
              <a:ext cx="914650" cy="546800"/>
            </a:xfrm>
            <a:custGeom>
              <a:rect b="b" l="l" r="r" t="t"/>
              <a:pathLst>
                <a:path extrusionOk="0" h="21872" w="36586">
                  <a:moveTo>
                    <a:pt x="36348" y="1"/>
                  </a:moveTo>
                  <a:cubicBezTo>
                    <a:pt x="36308" y="1"/>
                    <a:pt x="36266" y="11"/>
                    <a:pt x="36226" y="35"/>
                  </a:cubicBezTo>
                  <a:lnTo>
                    <a:pt x="334" y="20683"/>
                  </a:lnTo>
                  <a:cubicBezTo>
                    <a:pt x="134" y="20784"/>
                    <a:pt x="0" y="21017"/>
                    <a:pt x="0" y="21251"/>
                  </a:cubicBezTo>
                  <a:lnTo>
                    <a:pt x="0" y="21651"/>
                  </a:lnTo>
                  <a:cubicBezTo>
                    <a:pt x="0" y="21782"/>
                    <a:pt x="124" y="21872"/>
                    <a:pt x="242" y="21872"/>
                  </a:cubicBezTo>
                  <a:cubicBezTo>
                    <a:pt x="274" y="21872"/>
                    <a:pt x="305" y="21865"/>
                    <a:pt x="334" y="21851"/>
                  </a:cubicBezTo>
                  <a:lnTo>
                    <a:pt x="36259" y="1236"/>
                  </a:lnTo>
                  <a:cubicBezTo>
                    <a:pt x="36460" y="1103"/>
                    <a:pt x="36560" y="869"/>
                    <a:pt x="36560" y="669"/>
                  </a:cubicBezTo>
                  <a:lnTo>
                    <a:pt x="36560" y="236"/>
                  </a:lnTo>
                  <a:cubicBezTo>
                    <a:pt x="36585" y="109"/>
                    <a:pt x="36475" y="1"/>
                    <a:pt x="363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5"/>
            <p:cNvSpPr/>
            <p:nvPr/>
          </p:nvSpPr>
          <p:spPr>
            <a:xfrm>
              <a:off x="3929650" y="1809550"/>
              <a:ext cx="914000" cy="546925"/>
            </a:xfrm>
            <a:custGeom>
              <a:rect b="b" l="l" r="r" t="t"/>
              <a:pathLst>
                <a:path extrusionOk="0" h="21877" w="36560">
                  <a:moveTo>
                    <a:pt x="36331" y="0"/>
                  </a:moveTo>
                  <a:cubicBezTo>
                    <a:pt x="36297" y="0"/>
                    <a:pt x="36262" y="7"/>
                    <a:pt x="36226" y="21"/>
                  </a:cubicBezTo>
                  <a:lnTo>
                    <a:pt x="334" y="20669"/>
                  </a:lnTo>
                  <a:cubicBezTo>
                    <a:pt x="134" y="20803"/>
                    <a:pt x="0" y="21003"/>
                    <a:pt x="0" y="21237"/>
                  </a:cubicBezTo>
                  <a:lnTo>
                    <a:pt x="0" y="21670"/>
                  </a:lnTo>
                  <a:cubicBezTo>
                    <a:pt x="0" y="21791"/>
                    <a:pt x="105" y="21877"/>
                    <a:pt x="214" y="21877"/>
                  </a:cubicBezTo>
                  <a:cubicBezTo>
                    <a:pt x="255" y="21877"/>
                    <a:pt x="297" y="21865"/>
                    <a:pt x="334" y="21837"/>
                  </a:cubicBezTo>
                  <a:lnTo>
                    <a:pt x="36259" y="1189"/>
                  </a:lnTo>
                  <a:cubicBezTo>
                    <a:pt x="36460" y="1089"/>
                    <a:pt x="36560" y="889"/>
                    <a:pt x="36560" y="655"/>
                  </a:cubicBezTo>
                  <a:lnTo>
                    <a:pt x="36560" y="221"/>
                  </a:lnTo>
                  <a:cubicBezTo>
                    <a:pt x="36560" y="90"/>
                    <a:pt x="36457" y="0"/>
                    <a:pt x="363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5"/>
            <p:cNvSpPr/>
            <p:nvPr/>
          </p:nvSpPr>
          <p:spPr>
            <a:xfrm>
              <a:off x="3929650" y="1883425"/>
              <a:ext cx="914000" cy="546800"/>
            </a:xfrm>
            <a:custGeom>
              <a:rect b="b" l="l" r="r" t="t"/>
              <a:pathLst>
                <a:path extrusionOk="0" h="21872" w="36560">
                  <a:moveTo>
                    <a:pt x="36343" y="1"/>
                  </a:moveTo>
                  <a:cubicBezTo>
                    <a:pt x="36306" y="1"/>
                    <a:pt x="36266" y="11"/>
                    <a:pt x="36226" y="35"/>
                  </a:cubicBezTo>
                  <a:lnTo>
                    <a:pt x="334" y="20683"/>
                  </a:lnTo>
                  <a:cubicBezTo>
                    <a:pt x="134" y="20783"/>
                    <a:pt x="0" y="21017"/>
                    <a:pt x="0" y="21250"/>
                  </a:cubicBezTo>
                  <a:lnTo>
                    <a:pt x="0" y="21651"/>
                  </a:lnTo>
                  <a:cubicBezTo>
                    <a:pt x="0" y="21782"/>
                    <a:pt x="124" y="21872"/>
                    <a:pt x="242" y="21872"/>
                  </a:cubicBezTo>
                  <a:cubicBezTo>
                    <a:pt x="274" y="21872"/>
                    <a:pt x="305" y="21865"/>
                    <a:pt x="334" y="21851"/>
                  </a:cubicBezTo>
                  <a:lnTo>
                    <a:pt x="36259" y="1203"/>
                  </a:lnTo>
                  <a:cubicBezTo>
                    <a:pt x="36460" y="1103"/>
                    <a:pt x="36560" y="869"/>
                    <a:pt x="36560" y="636"/>
                  </a:cubicBezTo>
                  <a:lnTo>
                    <a:pt x="36560" y="235"/>
                  </a:lnTo>
                  <a:cubicBezTo>
                    <a:pt x="36560" y="108"/>
                    <a:pt x="36463" y="1"/>
                    <a:pt x="363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5"/>
            <p:cNvSpPr/>
            <p:nvPr/>
          </p:nvSpPr>
          <p:spPr>
            <a:xfrm>
              <a:off x="3929650" y="2214500"/>
              <a:ext cx="724700" cy="437550"/>
            </a:xfrm>
            <a:custGeom>
              <a:rect b="b" l="l" r="r" t="t"/>
              <a:pathLst>
                <a:path extrusionOk="0" h="17502" w="28988">
                  <a:moveTo>
                    <a:pt x="28771" y="0"/>
                  </a:moveTo>
                  <a:cubicBezTo>
                    <a:pt x="28734" y="0"/>
                    <a:pt x="28694" y="11"/>
                    <a:pt x="28654" y="35"/>
                  </a:cubicBezTo>
                  <a:lnTo>
                    <a:pt x="334" y="16280"/>
                  </a:lnTo>
                  <a:cubicBezTo>
                    <a:pt x="134" y="16413"/>
                    <a:pt x="0" y="16613"/>
                    <a:pt x="0" y="16880"/>
                  </a:cubicBezTo>
                  <a:lnTo>
                    <a:pt x="0" y="17281"/>
                  </a:lnTo>
                  <a:cubicBezTo>
                    <a:pt x="0" y="17412"/>
                    <a:pt x="124" y="17502"/>
                    <a:pt x="242" y="17502"/>
                  </a:cubicBezTo>
                  <a:cubicBezTo>
                    <a:pt x="274" y="17502"/>
                    <a:pt x="305" y="17495"/>
                    <a:pt x="334" y="17481"/>
                  </a:cubicBezTo>
                  <a:lnTo>
                    <a:pt x="28687" y="1202"/>
                  </a:lnTo>
                  <a:cubicBezTo>
                    <a:pt x="28888" y="1102"/>
                    <a:pt x="28988" y="869"/>
                    <a:pt x="28988" y="635"/>
                  </a:cubicBezTo>
                  <a:lnTo>
                    <a:pt x="28988" y="235"/>
                  </a:lnTo>
                  <a:cubicBezTo>
                    <a:pt x="28988" y="108"/>
                    <a:pt x="28891" y="0"/>
                    <a:pt x="287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5"/>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5"/>
            <p:cNvSpPr/>
            <p:nvPr/>
          </p:nvSpPr>
          <p:spPr>
            <a:xfrm>
              <a:off x="4937025" y="4393450"/>
              <a:ext cx="110100" cy="211150"/>
            </a:xfrm>
            <a:custGeom>
              <a:rect b="b" l="l" r="r" t="t"/>
              <a:pathLst>
                <a:path extrusionOk="0" h="8446" w="4404">
                  <a:moveTo>
                    <a:pt x="3441" y="1"/>
                  </a:moveTo>
                  <a:cubicBezTo>
                    <a:pt x="2976" y="1"/>
                    <a:pt x="2521" y="100"/>
                    <a:pt x="2102" y="273"/>
                  </a:cubicBezTo>
                  <a:cubicBezTo>
                    <a:pt x="1302" y="673"/>
                    <a:pt x="334" y="2941"/>
                    <a:pt x="334" y="2941"/>
                  </a:cubicBezTo>
                  <a:lnTo>
                    <a:pt x="1" y="8445"/>
                  </a:lnTo>
                  <a:cubicBezTo>
                    <a:pt x="1" y="8445"/>
                    <a:pt x="3436" y="6911"/>
                    <a:pt x="3703" y="6511"/>
                  </a:cubicBezTo>
                  <a:cubicBezTo>
                    <a:pt x="3937" y="6110"/>
                    <a:pt x="3637" y="4409"/>
                    <a:pt x="3737" y="3642"/>
                  </a:cubicBezTo>
                  <a:cubicBezTo>
                    <a:pt x="3870" y="2875"/>
                    <a:pt x="4304" y="1674"/>
                    <a:pt x="4370" y="940"/>
                  </a:cubicBezTo>
                  <a:cubicBezTo>
                    <a:pt x="4404" y="206"/>
                    <a:pt x="3937" y="39"/>
                    <a:pt x="3937" y="39"/>
                  </a:cubicBezTo>
                  <a:cubicBezTo>
                    <a:pt x="3771" y="13"/>
                    <a:pt x="3606" y="1"/>
                    <a:pt x="34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5"/>
            <p:cNvSpPr/>
            <p:nvPr/>
          </p:nvSpPr>
          <p:spPr>
            <a:xfrm>
              <a:off x="4845300" y="4384425"/>
              <a:ext cx="190150" cy="225150"/>
            </a:xfrm>
            <a:custGeom>
              <a:rect b="b" l="l" r="r" t="t"/>
              <a:pathLst>
                <a:path extrusionOk="0" h="9006" w="7606">
                  <a:moveTo>
                    <a:pt x="4971" y="0"/>
                  </a:moveTo>
                  <a:cubicBezTo>
                    <a:pt x="4971" y="0"/>
                    <a:pt x="3937" y="2001"/>
                    <a:pt x="3937" y="2068"/>
                  </a:cubicBezTo>
                  <a:cubicBezTo>
                    <a:pt x="3937" y="2102"/>
                    <a:pt x="3069" y="6638"/>
                    <a:pt x="3069" y="6638"/>
                  </a:cubicBezTo>
                  <a:cubicBezTo>
                    <a:pt x="3069" y="6638"/>
                    <a:pt x="2995" y="6637"/>
                    <a:pt x="2871" y="6637"/>
                  </a:cubicBezTo>
                  <a:cubicBezTo>
                    <a:pt x="2247" y="6637"/>
                    <a:pt x="362" y="6660"/>
                    <a:pt x="167" y="6938"/>
                  </a:cubicBezTo>
                  <a:cubicBezTo>
                    <a:pt x="34" y="7272"/>
                    <a:pt x="0" y="7606"/>
                    <a:pt x="100" y="7939"/>
                  </a:cubicBezTo>
                  <a:cubicBezTo>
                    <a:pt x="667" y="8532"/>
                    <a:pt x="1792" y="9005"/>
                    <a:pt x="2751" y="9005"/>
                  </a:cubicBezTo>
                  <a:cubicBezTo>
                    <a:pt x="3033" y="9005"/>
                    <a:pt x="3301" y="8964"/>
                    <a:pt x="3536" y="8873"/>
                  </a:cubicBezTo>
                  <a:cubicBezTo>
                    <a:pt x="4570" y="8506"/>
                    <a:pt x="4804" y="7339"/>
                    <a:pt x="4837" y="6338"/>
                  </a:cubicBezTo>
                  <a:cubicBezTo>
                    <a:pt x="4871" y="5337"/>
                    <a:pt x="4904" y="2569"/>
                    <a:pt x="5604" y="1468"/>
                  </a:cubicBezTo>
                  <a:cubicBezTo>
                    <a:pt x="6071" y="801"/>
                    <a:pt x="6805" y="400"/>
                    <a:pt x="7606" y="400"/>
                  </a:cubicBezTo>
                  <a:lnTo>
                    <a:pt x="703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4163975" y="4592375"/>
              <a:ext cx="317750" cy="62350"/>
            </a:xfrm>
            <a:custGeom>
              <a:rect b="b" l="l" r="r" t="t"/>
              <a:pathLst>
                <a:path extrusionOk="0" h="2494" w="12710">
                  <a:moveTo>
                    <a:pt x="219" y="1"/>
                  </a:moveTo>
                  <a:cubicBezTo>
                    <a:pt x="103" y="1"/>
                    <a:pt x="39" y="7"/>
                    <a:pt x="34" y="21"/>
                  </a:cubicBezTo>
                  <a:cubicBezTo>
                    <a:pt x="1" y="488"/>
                    <a:pt x="201" y="889"/>
                    <a:pt x="534" y="1189"/>
                  </a:cubicBezTo>
                  <a:cubicBezTo>
                    <a:pt x="1468" y="1723"/>
                    <a:pt x="2502" y="1989"/>
                    <a:pt x="3570" y="2023"/>
                  </a:cubicBezTo>
                  <a:cubicBezTo>
                    <a:pt x="3740" y="2027"/>
                    <a:pt x="3908" y="2028"/>
                    <a:pt x="4071" y="2028"/>
                  </a:cubicBezTo>
                  <a:cubicBezTo>
                    <a:pt x="5378" y="2028"/>
                    <a:pt x="6439" y="1923"/>
                    <a:pt x="6972" y="1923"/>
                  </a:cubicBezTo>
                  <a:cubicBezTo>
                    <a:pt x="7573" y="1956"/>
                    <a:pt x="9341" y="2490"/>
                    <a:pt x="10308" y="2490"/>
                  </a:cubicBezTo>
                  <a:cubicBezTo>
                    <a:pt x="10367" y="2493"/>
                    <a:pt x="10427" y="2494"/>
                    <a:pt x="10486" y="2494"/>
                  </a:cubicBezTo>
                  <a:cubicBezTo>
                    <a:pt x="11132" y="2494"/>
                    <a:pt x="11796" y="2331"/>
                    <a:pt x="12376" y="2056"/>
                  </a:cubicBezTo>
                  <a:cubicBezTo>
                    <a:pt x="12710" y="1889"/>
                    <a:pt x="12443" y="1156"/>
                    <a:pt x="12443" y="1156"/>
                  </a:cubicBezTo>
                  <a:cubicBezTo>
                    <a:pt x="12443" y="1156"/>
                    <a:pt x="1763" y="1"/>
                    <a:pt x="21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4158975" y="4497000"/>
              <a:ext cx="321075" cy="144300"/>
            </a:xfrm>
            <a:custGeom>
              <a:rect b="b" l="l" r="r" t="t"/>
              <a:pathLst>
                <a:path extrusionOk="0" h="5772" w="12843">
                  <a:moveTo>
                    <a:pt x="8173" y="0"/>
                  </a:moveTo>
                  <a:cubicBezTo>
                    <a:pt x="7939" y="100"/>
                    <a:pt x="7806" y="801"/>
                    <a:pt x="7339" y="1101"/>
                  </a:cubicBezTo>
                  <a:cubicBezTo>
                    <a:pt x="7133" y="1225"/>
                    <a:pt x="6722" y="1269"/>
                    <a:pt x="6244" y="1269"/>
                  </a:cubicBezTo>
                  <a:cubicBezTo>
                    <a:pt x="5565" y="1269"/>
                    <a:pt x="4752" y="1179"/>
                    <a:pt x="4203" y="1101"/>
                  </a:cubicBezTo>
                  <a:cubicBezTo>
                    <a:pt x="3859" y="1064"/>
                    <a:pt x="3455" y="1027"/>
                    <a:pt x="3035" y="1027"/>
                  </a:cubicBezTo>
                  <a:cubicBezTo>
                    <a:pt x="2319" y="1027"/>
                    <a:pt x="1557" y="1135"/>
                    <a:pt x="968" y="1535"/>
                  </a:cubicBezTo>
                  <a:cubicBezTo>
                    <a:pt x="301" y="2068"/>
                    <a:pt x="0" y="2936"/>
                    <a:pt x="201" y="3770"/>
                  </a:cubicBezTo>
                  <a:cubicBezTo>
                    <a:pt x="301" y="4070"/>
                    <a:pt x="901" y="4870"/>
                    <a:pt x="2269" y="5237"/>
                  </a:cubicBezTo>
                  <a:cubicBezTo>
                    <a:pt x="2402" y="5271"/>
                    <a:pt x="2502" y="5271"/>
                    <a:pt x="2636" y="5304"/>
                  </a:cubicBezTo>
                  <a:cubicBezTo>
                    <a:pt x="3078" y="5365"/>
                    <a:pt x="3646" y="5386"/>
                    <a:pt x="4237" y="5386"/>
                  </a:cubicBezTo>
                  <a:cubicBezTo>
                    <a:pt x="5250" y="5386"/>
                    <a:pt x="6328" y="5325"/>
                    <a:pt x="6939" y="5304"/>
                  </a:cubicBezTo>
                  <a:cubicBezTo>
                    <a:pt x="8006" y="5304"/>
                    <a:pt x="9007" y="5771"/>
                    <a:pt x="10341" y="5771"/>
                  </a:cubicBezTo>
                  <a:cubicBezTo>
                    <a:pt x="11675" y="5738"/>
                    <a:pt x="12309" y="5571"/>
                    <a:pt x="12576" y="5071"/>
                  </a:cubicBezTo>
                  <a:cubicBezTo>
                    <a:pt x="12843" y="4604"/>
                    <a:pt x="12643" y="4337"/>
                    <a:pt x="12576" y="3403"/>
                  </a:cubicBezTo>
                  <a:cubicBezTo>
                    <a:pt x="12509" y="2502"/>
                    <a:pt x="12476" y="1235"/>
                    <a:pt x="12409" y="701"/>
                  </a:cubicBezTo>
                  <a:cubicBezTo>
                    <a:pt x="12409" y="701"/>
                    <a:pt x="12309" y="200"/>
                    <a:pt x="12042" y="167"/>
                  </a:cubicBezTo>
                  <a:lnTo>
                    <a:pt x="817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5"/>
            <p:cNvSpPr/>
            <p:nvPr/>
          </p:nvSpPr>
          <p:spPr>
            <a:xfrm>
              <a:off x="4364125" y="4425275"/>
              <a:ext cx="99250" cy="109275"/>
            </a:xfrm>
            <a:custGeom>
              <a:rect b="b" l="l" r="r" t="t"/>
              <a:pathLst>
                <a:path extrusionOk="0" h="4371" w="3970">
                  <a:moveTo>
                    <a:pt x="100" y="1"/>
                  </a:moveTo>
                  <a:lnTo>
                    <a:pt x="0" y="2903"/>
                  </a:lnTo>
                  <a:cubicBezTo>
                    <a:pt x="0" y="4340"/>
                    <a:pt x="1713" y="4370"/>
                    <a:pt x="1858" y="4370"/>
                  </a:cubicBezTo>
                  <a:cubicBezTo>
                    <a:pt x="1865" y="4370"/>
                    <a:pt x="1868" y="4370"/>
                    <a:pt x="1868" y="4370"/>
                  </a:cubicBezTo>
                  <a:cubicBezTo>
                    <a:pt x="3570" y="4370"/>
                    <a:pt x="3870" y="3036"/>
                    <a:pt x="3870" y="3036"/>
                  </a:cubicBezTo>
                  <a:lnTo>
                    <a:pt x="3970" y="701"/>
                  </a:lnTo>
                  <a:lnTo>
                    <a:pt x="100"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5"/>
            <p:cNvSpPr/>
            <p:nvPr/>
          </p:nvSpPr>
          <p:spPr>
            <a:xfrm>
              <a:off x="4158975" y="4521475"/>
              <a:ext cx="105100" cy="108150"/>
            </a:xfrm>
            <a:custGeom>
              <a:rect b="b" l="l" r="r" t="t"/>
              <a:pathLst>
                <a:path extrusionOk="0" h="4326" w="4204">
                  <a:moveTo>
                    <a:pt x="3048" y="0"/>
                  </a:moveTo>
                  <a:cubicBezTo>
                    <a:pt x="2328" y="0"/>
                    <a:pt x="1560" y="120"/>
                    <a:pt x="968" y="522"/>
                  </a:cubicBezTo>
                  <a:cubicBezTo>
                    <a:pt x="301" y="1056"/>
                    <a:pt x="0" y="1923"/>
                    <a:pt x="201" y="2791"/>
                  </a:cubicBezTo>
                  <a:cubicBezTo>
                    <a:pt x="301" y="3091"/>
                    <a:pt x="901" y="3891"/>
                    <a:pt x="2269" y="4258"/>
                  </a:cubicBezTo>
                  <a:cubicBezTo>
                    <a:pt x="2402" y="4292"/>
                    <a:pt x="2502" y="4292"/>
                    <a:pt x="2636" y="4325"/>
                  </a:cubicBezTo>
                  <a:cubicBezTo>
                    <a:pt x="2102" y="723"/>
                    <a:pt x="4203" y="89"/>
                    <a:pt x="4203" y="89"/>
                  </a:cubicBezTo>
                  <a:cubicBezTo>
                    <a:pt x="3862" y="40"/>
                    <a:pt x="3463" y="0"/>
                    <a:pt x="3048"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4851975" y="4261275"/>
              <a:ext cx="119275" cy="133175"/>
            </a:xfrm>
            <a:custGeom>
              <a:rect b="b" l="l" r="r" t="t"/>
              <a:pathLst>
                <a:path extrusionOk="0" h="5327" w="4771">
                  <a:moveTo>
                    <a:pt x="3203" y="0"/>
                  </a:moveTo>
                  <a:cubicBezTo>
                    <a:pt x="963" y="0"/>
                    <a:pt x="0" y="2558"/>
                    <a:pt x="0" y="2558"/>
                  </a:cubicBezTo>
                  <a:lnTo>
                    <a:pt x="1868" y="5326"/>
                  </a:lnTo>
                  <a:lnTo>
                    <a:pt x="4770" y="3158"/>
                  </a:lnTo>
                  <a:lnTo>
                    <a:pt x="3569" y="23"/>
                  </a:lnTo>
                  <a:cubicBezTo>
                    <a:pt x="3444" y="7"/>
                    <a:pt x="3322" y="0"/>
                    <a:pt x="3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4847800" y="4337950"/>
              <a:ext cx="172650" cy="251700"/>
            </a:xfrm>
            <a:custGeom>
              <a:rect b="b" l="l" r="r" t="t"/>
              <a:pathLst>
                <a:path extrusionOk="0" h="10068" w="6906">
                  <a:moveTo>
                    <a:pt x="4348" y="0"/>
                  </a:moveTo>
                  <a:cubicBezTo>
                    <a:pt x="3898" y="0"/>
                    <a:pt x="3461" y="157"/>
                    <a:pt x="3136" y="458"/>
                  </a:cubicBezTo>
                  <a:cubicBezTo>
                    <a:pt x="3136" y="458"/>
                    <a:pt x="1902" y="1192"/>
                    <a:pt x="2035" y="2226"/>
                  </a:cubicBezTo>
                  <a:cubicBezTo>
                    <a:pt x="2169" y="3293"/>
                    <a:pt x="2702" y="3660"/>
                    <a:pt x="2669" y="4961"/>
                  </a:cubicBezTo>
                  <a:cubicBezTo>
                    <a:pt x="2669" y="5662"/>
                    <a:pt x="2602" y="6362"/>
                    <a:pt x="2502" y="7063"/>
                  </a:cubicBezTo>
                  <a:cubicBezTo>
                    <a:pt x="2502" y="7063"/>
                    <a:pt x="2253" y="6987"/>
                    <a:pt x="1919" y="6987"/>
                  </a:cubicBezTo>
                  <a:cubicBezTo>
                    <a:pt x="1552" y="6987"/>
                    <a:pt x="1084" y="7079"/>
                    <a:pt x="734" y="7463"/>
                  </a:cubicBezTo>
                  <a:cubicBezTo>
                    <a:pt x="434" y="7763"/>
                    <a:pt x="201" y="8164"/>
                    <a:pt x="67" y="8564"/>
                  </a:cubicBezTo>
                  <a:cubicBezTo>
                    <a:pt x="0" y="8797"/>
                    <a:pt x="67" y="9031"/>
                    <a:pt x="234" y="9198"/>
                  </a:cubicBezTo>
                  <a:cubicBezTo>
                    <a:pt x="668" y="9698"/>
                    <a:pt x="1268" y="9998"/>
                    <a:pt x="1902" y="10065"/>
                  </a:cubicBezTo>
                  <a:lnTo>
                    <a:pt x="2102" y="10065"/>
                  </a:lnTo>
                  <a:cubicBezTo>
                    <a:pt x="2156" y="10067"/>
                    <a:pt x="2210" y="10067"/>
                    <a:pt x="2262" y="10067"/>
                  </a:cubicBezTo>
                  <a:cubicBezTo>
                    <a:pt x="3258" y="10067"/>
                    <a:pt x="3778" y="9760"/>
                    <a:pt x="3937" y="9031"/>
                  </a:cubicBezTo>
                  <a:cubicBezTo>
                    <a:pt x="4103" y="8264"/>
                    <a:pt x="4037" y="4561"/>
                    <a:pt x="4637" y="3460"/>
                  </a:cubicBezTo>
                  <a:cubicBezTo>
                    <a:pt x="5204" y="2359"/>
                    <a:pt x="6071" y="1892"/>
                    <a:pt x="6905" y="1859"/>
                  </a:cubicBezTo>
                  <a:lnTo>
                    <a:pt x="4937" y="91"/>
                  </a:lnTo>
                  <a:cubicBezTo>
                    <a:pt x="4744" y="30"/>
                    <a:pt x="4545" y="0"/>
                    <a:pt x="434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4321600" y="4520875"/>
              <a:ext cx="24200" cy="51800"/>
            </a:xfrm>
            <a:custGeom>
              <a:rect b="b" l="l" r="r" t="t"/>
              <a:pathLst>
                <a:path extrusionOk="0" h="2072" w="968">
                  <a:moveTo>
                    <a:pt x="838" y="0"/>
                  </a:moveTo>
                  <a:cubicBezTo>
                    <a:pt x="705" y="0"/>
                    <a:pt x="567" y="38"/>
                    <a:pt x="467" y="113"/>
                  </a:cubicBezTo>
                  <a:cubicBezTo>
                    <a:pt x="67" y="346"/>
                    <a:pt x="0" y="1747"/>
                    <a:pt x="100" y="1981"/>
                  </a:cubicBezTo>
                  <a:cubicBezTo>
                    <a:pt x="135" y="2042"/>
                    <a:pt x="175" y="2071"/>
                    <a:pt x="215" y="2071"/>
                  </a:cubicBezTo>
                  <a:cubicBezTo>
                    <a:pt x="327" y="2071"/>
                    <a:pt x="443" y="1841"/>
                    <a:pt x="467" y="1447"/>
                  </a:cubicBezTo>
                  <a:cubicBezTo>
                    <a:pt x="534" y="947"/>
                    <a:pt x="701" y="446"/>
                    <a:pt x="967" y="13"/>
                  </a:cubicBezTo>
                  <a:cubicBezTo>
                    <a:pt x="926" y="4"/>
                    <a:pt x="882" y="0"/>
                    <a:pt x="8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a:off x="4293225" y="4525025"/>
              <a:ext cx="20875" cy="46400"/>
            </a:xfrm>
            <a:custGeom>
              <a:rect b="b" l="l" r="r" t="t"/>
              <a:pathLst>
                <a:path extrusionOk="0" h="1856" w="835">
                  <a:moveTo>
                    <a:pt x="547" y="1"/>
                  </a:moveTo>
                  <a:cubicBezTo>
                    <a:pt x="448" y="1"/>
                    <a:pt x="347" y="35"/>
                    <a:pt x="268" y="114"/>
                  </a:cubicBezTo>
                  <a:cubicBezTo>
                    <a:pt x="68" y="414"/>
                    <a:pt x="1" y="747"/>
                    <a:pt x="34" y="1114"/>
                  </a:cubicBezTo>
                  <a:cubicBezTo>
                    <a:pt x="34" y="1485"/>
                    <a:pt x="92" y="1855"/>
                    <a:pt x="232" y="1855"/>
                  </a:cubicBezTo>
                  <a:cubicBezTo>
                    <a:pt x="244" y="1855"/>
                    <a:pt x="255" y="1853"/>
                    <a:pt x="268" y="1848"/>
                  </a:cubicBezTo>
                  <a:cubicBezTo>
                    <a:pt x="435" y="1748"/>
                    <a:pt x="368" y="1148"/>
                    <a:pt x="501" y="681"/>
                  </a:cubicBezTo>
                  <a:cubicBezTo>
                    <a:pt x="668" y="214"/>
                    <a:pt x="835" y="114"/>
                    <a:pt x="835" y="114"/>
                  </a:cubicBezTo>
                  <a:cubicBezTo>
                    <a:pt x="765" y="43"/>
                    <a:pt x="657" y="1"/>
                    <a:pt x="5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a:off x="4258275" y="4523225"/>
              <a:ext cx="28325" cy="45625"/>
            </a:xfrm>
            <a:custGeom>
              <a:rect b="b" l="l" r="r" t="t"/>
              <a:pathLst>
                <a:path extrusionOk="0" h="1825" w="1133">
                  <a:moveTo>
                    <a:pt x="879" y="0"/>
                  </a:moveTo>
                  <a:cubicBezTo>
                    <a:pt x="801" y="0"/>
                    <a:pt x="724" y="27"/>
                    <a:pt x="665" y="85"/>
                  </a:cubicBezTo>
                  <a:cubicBezTo>
                    <a:pt x="298" y="419"/>
                    <a:pt x="65" y="886"/>
                    <a:pt x="31" y="1353"/>
                  </a:cubicBezTo>
                  <a:cubicBezTo>
                    <a:pt x="1" y="1659"/>
                    <a:pt x="54" y="1824"/>
                    <a:pt x="140" y="1824"/>
                  </a:cubicBezTo>
                  <a:cubicBezTo>
                    <a:pt x="148" y="1824"/>
                    <a:pt x="156" y="1823"/>
                    <a:pt x="165" y="1820"/>
                  </a:cubicBezTo>
                  <a:cubicBezTo>
                    <a:pt x="298" y="1787"/>
                    <a:pt x="298" y="1453"/>
                    <a:pt x="598" y="886"/>
                  </a:cubicBezTo>
                  <a:cubicBezTo>
                    <a:pt x="732" y="586"/>
                    <a:pt x="899" y="352"/>
                    <a:pt x="1132" y="119"/>
                  </a:cubicBezTo>
                  <a:cubicBezTo>
                    <a:pt x="1076" y="44"/>
                    <a:pt x="978" y="0"/>
                    <a:pt x="8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a:off x="4848625" y="4512625"/>
              <a:ext cx="61750" cy="76950"/>
            </a:xfrm>
            <a:custGeom>
              <a:rect b="b" l="l" r="r" t="t"/>
              <a:pathLst>
                <a:path extrusionOk="0" h="3078" w="2470">
                  <a:moveTo>
                    <a:pt x="1886" y="0"/>
                  </a:moveTo>
                  <a:cubicBezTo>
                    <a:pt x="1519" y="0"/>
                    <a:pt x="1051" y="92"/>
                    <a:pt x="701" y="476"/>
                  </a:cubicBezTo>
                  <a:cubicBezTo>
                    <a:pt x="401" y="776"/>
                    <a:pt x="168" y="1177"/>
                    <a:pt x="68" y="1577"/>
                  </a:cubicBezTo>
                  <a:cubicBezTo>
                    <a:pt x="1" y="1810"/>
                    <a:pt x="34" y="2044"/>
                    <a:pt x="201" y="2211"/>
                  </a:cubicBezTo>
                  <a:cubicBezTo>
                    <a:pt x="635" y="2711"/>
                    <a:pt x="1235" y="3011"/>
                    <a:pt x="1869" y="3078"/>
                  </a:cubicBezTo>
                  <a:lnTo>
                    <a:pt x="2069" y="3078"/>
                  </a:lnTo>
                  <a:cubicBezTo>
                    <a:pt x="1936" y="2044"/>
                    <a:pt x="2069" y="1010"/>
                    <a:pt x="2469" y="76"/>
                  </a:cubicBezTo>
                  <a:cubicBezTo>
                    <a:pt x="2469" y="76"/>
                    <a:pt x="2220" y="0"/>
                    <a:pt x="1886"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5"/>
            <p:cNvSpPr/>
            <p:nvPr/>
          </p:nvSpPr>
          <p:spPr>
            <a:xfrm>
              <a:off x="4907000" y="4439450"/>
              <a:ext cx="25050" cy="23775"/>
            </a:xfrm>
            <a:custGeom>
              <a:rect b="b" l="l" r="r" t="t"/>
              <a:pathLst>
                <a:path extrusionOk="0" h="951" w="1002">
                  <a:moveTo>
                    <a:pt x="234" y="1"/>
                  </a:moveTo>
                  <a:lnTo>
                    <a:pt x="234" y="1"/>
                  </a:lnTo>
                  <a:cubicBezTo>
                    <a:pt x="1" y="234"/>
                    <a:pt x="334" y="634"/>
                    <a:pt x="334" y="634"/>
                  </a:cubicBezTo>
                  <a:cubicBezTo>
                    <a:pt x="334" y="634"/>
                    <a:pt x="651" y="951"/>
                    <a:pt x="838" y="951"/>
                  </a:cubicBezTo>
                  <a:cubicBezTo>
                    <a:pt x="862" y="951"/>
                    <a:pt x="883" y="946"/>
                    <a:pt x="901" y="935"/>
                  </a:cubicBezTo>
                  <a:cubicBezTo>
                    <a:pt x="968" y="868"/>
                    <a:pt x="1002" y="768"/>
                    <a:pt x="935" y="701"/>
                  </a:cubicBezTo>
                  <a:cubicBezTo>
                    <a:pt x="635" y="534"/>
                    <a:pt x="368" y="30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5"/>
            <p:cNvSpPr/>
            <p:nvPr/>
          </p:nvSpPr>
          <p:spPr>
            <a:xfrm>
              <a:off x="4912000" y="4474475"/>
              <a:ext cx="19225" cy="32550"/>
            </a:xfrm>
            <a:custGeom>
              <a:rect b="b" l="l" r="r" t="t"/>
              <a:pathLst>
                <a:path extrusionOk="0" h="1302" w="769">
                  <a:moveTo>
                    <a:pt x="101" y="1"/>
                  </a:moveTo>
                  <a:cubicBezTo>
                    <a:pt x="1" y="201"/>
                    <a:pt x="1" y="434"/>
                    <a:pt x="68" y="668"/>
                  </a:cubicBezTo>
                  <a:cubicBezTo>
                    <a:pt x="201" y="1001"/>
                    <a:pt x="435" y="1302"/>
                    <a:pt x="601" y="1302"/>
                  </a:cubicBezTo>
                  <a:cubicBezTo>
                    <a:pt x="768" y="1302"/>
                    <a:pt x="768" y="1068"/>
                    <a:pt x="535" y="768"/>
                  </a:cubicBezTo>
                  <a:cubicBezTo>
                    <a:pt x="368" y="534"/>
                    <a:pt x="201" y="267"/>
                    <a:pt x="1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p:nvPr/>
          </p:nvSpPr>
          <p:spPr>
            <a:xfrm>
              <a:off x="4905350" y="4502825"/>
              <a:ext cx="24350" cy="29700"/>
            </a:xfrm>
            <a:custGeom>
              <a:rect b="b" l="l" r="r" t="t"/>
              <a:pathLst>
                <a:path extrusionOk="0" h="1188" w="974">
                  <a:moveTo>
                    <a:pt x="300" y="1"/>
                  </a:moveTo>
                  <a:lnTo>
                    <a:pt x="300" y="1"/>
                  </a:lnTo>
                  <a:cubicBezTo>
                    <a:pt x="0" y="201"/>
                    <a:pt x="334" y="868"/>
                    <a:pt x="534" y="1068"/>
                  </a:cubicBezTo>
                  <a:cubicBezTo>
                    <a:pt x="604" y="1150"/>
                    <a:pt x="691" y="1187"/>
                    <a:pt x="763" y="1187"/>
                  </a:cubicBezTo>
                  <a:cubicBezTo>
                    <a:pt x="894" y="1187"/>
                    <a:pt x="974" y="1063"/>
                    <a:pt x="801" y="868"/>
                  </a:cubicBezTo>
                  <a:cubicBezTo>
                    <a:pt x="601" y="601"/>
                    <a:pt x="434" y="301"/>
                    <a:pt x="3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4324100" y="3291975"/>
              <a:ext cx="617125" cy="1168650"/>
            </a:xfrm>
            <a:custGeom>
              <a:rect b="b" l="l" r="r" t="t"/>
              <a:pathLst>
                <a:path extrusionOk="0" h="46746" w="24685">
                  <a:moveTo>
                    <a:pt x="16979" y="0"/>
                  </a:moveTo>
                  <a:lnTo>
                    <a:pt x="1468" y="2202"/>
                  </a:lnTo>
                  <a:cubicBezTo>
                    <a:pt x="1468" y="2202"/>
                    <a:pt x="234" y="15111"/>
                    <a:pt x="100" y="17413"/>
                  </a:cubicBezTo>
                  <a:cubicBezTo>
                    <a:pt x="0" y="19714"/>
                    <a:pt x="167" y="24518"/>
                    <a:pt x="234" y="25985"/>
                  </a:cubicBezTo>
                  <a:cubicBezTo>
                    <a:pt x="334" y="27453"/>
                    <a:pt x="968" y="34758"/>
                    <a:pt x="1068" y="36927"/>
                  </a:cubicBezTo>
                  <a:cubicBezTo>
                    <a:pt x="1201" y="39128"/>
                    <a:pt x="1568" y="46166"/>
                    <a:pt x="1568" y="46166"/>
                  </a:cubicBezTo>
                  <a:cubicBezTo>
                    <a:pt x="2302" y="46500"/>
                    <a:pt x="3102" y="46667"/>
                    <a:pt x="3903" y="46734"/>
                  </a:cubicBezTo>
                  <a:cubicBezTo>
                    <a:pt x="4019" y="46742"/>
                    <a:pt x="4129" y="46745"/>
                    <a:pt x="4232" y="46745"/>
                  </a:cubicBezTo>
                  <a:cubicBezTo>
                    <a:pt x="5400" y="46745"/>
                    <a:pt x="5738" y="46267"/>
                    <a:pt x="5738" y="46267"/>
                  </a:cubicBezTo>
                  <a:cubicBezTo>
                    <a:pt x="5738" y="46267"/>
                    <a:pt x="5938" y="44465"/>
                    <a:pt x="6238" y="43031"/>
                  </a:cubicBezTo>
                  <a:cubicBezTo>
                    <a:pt x="6505" y="41630"/>
                    <a:pt x="7806" y="33624"/>
                    <a:pt x="7772" y="30922"/>
                  </a:cubicBezTo>
                  <a:cubicBezTo>
                    <a:pt x="7772" y="29488"/>
                    <a:pt x="7539" y="28020"/>
                    <a:pt x="7139" y="26653"/>
                  </a:cubicBezTo>
                  <a:lnTo>
                    <a:pt x="9307" y="13410"/>
                  </a:lnTo>
                  <a:cubicBezTo>
                    <a:pt x="9307" y="13410"/>
                    <a:pt x="9740" y="16278"/>
                    <a:pt x="10274" y="19281"/>
                  </a:cubicBezTo>
                  <a:cubicBezTo>
                    <a:pt x="10775" y="22316"/>
                    <a:pt x="11342" y="25485"/>
                    <a:pt x="11575" y="26052"/>
                  </a:cubicBezTo>
                  <a:cubicBezTo>
                    <a:pt x="12042" y="27153"/>
                    <a:pt x="21115" y="41330"/>
                    <a:pt x="21115" y="41330"/>
                  </a:cubicBezTo>
                  <a:cubicBezTo>
                    <a:pt x="21716" y="40629"/>
                    <a:pt x="22383" y="39995"/>
                    <a:pt x="23117" y="39428"/>
                  </a:cubicBezTo>
                  <a:cubicBezTo>
                    <a:pt x="23584" y="39095"/>
                    <a:pt x="24117" y="38861"/>
                    <a:pt x="24684" y="38795"/>
                  </a:cubicBezTo>
                  <a:cubicBezTo>
                    <a:pt x="24684" y="38795"/>
                    <a:pt x="21015" y="28587"/>
                    <a:pt x="20181" y="26986"/>
                  </a:cubicBezTo>
                  <a:cubicBezTo>
                    <a:pt x="19581" y="25952"/>
                    <a:pt x="18714" y="25085"/>
                    <a:pt x="17713" y="24451"/>
                  </a:cubicBezTo>
                  <a:cubicBezTo>
                    <a:pt x="17713" y="24451"/>
                    <a:pt x="17613" y="4003"/>
                    <a:pt x="17513" y="2702"/>
                  </a:cubicBezTo>
                  <a:cubicBezTo>
                    <a:pt x="17413" y="1768"/>
                    <a:pt x="17212" y="867"/>
                    <a:pt x="16979"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5"/>
            <p:cNvSpPr/>
            <p:nvPr/>
          </p:nvSpPr>
          <p:spPr>
            <a:xfrm>
              <a:off x="4555925" y="3440400"/>
              <a:ext cx="150125" cy="333600"/>
            </a:xfrm>
            <a:custGeom>
              <a:rect b="b" l="l" r="r" t="t"/>
              <a:pathLst>
                <a:path extrusionOk="0" h="13344" w="6005">
                  <a:moveTo>
                    <a:pt x="6005" y="1"/>
                  </a:moveTo>
                  <a:lnTo>
                    <a:pt x="6005" y="1"/>
                  </a:lnTo>
                  <a:cubicBezTo>
                    <a:pt x="4704" y="1168"/>
                    <a:pt x="3003" y="1902"/>
                    <a:pt x="1268" y="2002"/>
                  </a:cubicBezTo>
                  <a:lnTo>
                    <a:pt x="0" y="7473"/>
                  </a:lnTo>
                  <a:cubicBezTo>
                    <a:pt x="0" y="7473"/>
                    <a:pt x="467" y="10341"/>
                    <a:pt x="968" y="13344"/>
                  </a:cubicBezTo>
                  <a:lnTo>
                    <a:pt x="834" y="7639"/>
                  </a:lnTo>
                  <a:lnTo>
                    <a:pt x="2069" y="2636"/>
                  </a:lnTo>
                  <a:cubicBezTo>
                    <a:pt x="5204" y="2336"/>
                    <a:pt x="6005" y="1"/>
                    <a:pt x="60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5"/>
            <p:cNvSpPr/>
            <p:nvPr/>
          </p:nvSpPr>
          <p:spPr>
            <a:xfrm>
              <a:off x="4640150" y="2774100"/>
              <a:ext cx="226850" cy="542900"/>
            </a:xfrm>
            <a:custGeom>
              <a:rect b="b" l="l" r="r" t="t"/>
              <a:pathLst>
                <a:path extrusionOk="0" h="21716" w="9074">
                  <a:moveTo>
                    <a:pt x="2235" y="0"/>
                  </a:moveTo>
                  <a:cubicBezTo>
                    <a:pt x="1" y="1568"/>
                    <a:pt x="1902" y="8139"/>
                    <a:pt x="2302" y="9307"/>
                  </a:cubicBezTo>
                  <a:cubicBezTo>
                    <a:pt x="2669" y="10474"/>
                    <a:pt x="4037" y="13944"/>
                    <a:pt x="4037" y="13944"/>
                  </a:cubicBezTo>
                  <a:cubicBezTo>
                    <a:pt x="3503" y="14377"/>
                    <a:pt x="1368" y="18347"/>
                    <a:pt x="1368" y="18347"/>
                  </a:cubicBezTo>
                  <a:cubicBezTo>
                    <a:pt x="1668" y="19514"/>
                    <a:pt x="3503" y="21716"/>
                    <a:pt x="3503" y="21716"/>
                  </a:cubicBezTo>
                  <a:cubicBezTo>
                    <a:pt x="3503" y="21716"/>
                    <a:pt x="8707" y="15078"/>
                    <a:pt x="8907" y="14144"/>
                  </a:cubicBezTo>
                  <a:cubicBezTo>
                    <a:pt x="9074" y="13210"/>
                    <a:pt x="5404" y="3503"/>
                    <a:pt x="4470" y="2002"/>
                  </a:cubicBezTo>
                  <a:cubicBezTo>
                    <a:pt x="3937" y="1134"/>
                    <a:pt x="3169" y="434"/>
                    <a:pt x="223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5"/>
            <p:cNvSpPr/>
            <p:nvPr/>
          </p:nvSpPr>
          <p:spPr>
            <a:xfrm>
              <a:off x="4391750" y="2557275"/>
              <a:ext cx="29925" cy="57575"/>
            </a:xfrm>
            <a:custGeom>
              <a:rect b="b" l="l" r="r" t="t"/>
              <a:pathLst>
                <a:path extrusionOk="0" h="2303" w="1197">
                  <a:moveTo>
                    <a:pt x="1197" y="0"/>
                  </a:moveTo>
                  <a:cubicBezTo>
                    <a:pt x="1197" y="0"/>
                    <a:pt x="63" y="1535"/>
                    <a:pt x="29" y="1935"/>
                  </a:cubicBezTo>
                  <a:cubicBezTo>
                    <a:pt x="1" y="2278"/>
                    <a:pt x="879" y="2303"/>
                    <a:pt x="1131" y="2303"/>
                  </a:cubicBezTo>
                  <a:cubicBezTo>
                    <a:pt x="1172" y="2303"/>
                    <a:pt x="1197" y="2302"/>
                    <a:pt x="1197" y="2302"/>
                  </a:cubicBezTo>
                  <a:lnTo>
                    <a:pt x="1197"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5"/>
            <p:cNvSpPr/>
            <p:nvPr/>
          </p:nvSpPr>
          <p:spPr>
            <a:xfrm>
              <a:off x="4406650" y="2444725"/>
              <a:ext cx="250200" cy="332725"/>
            </a:xfrm>
            <a:custGeom>
              <a:rect b="b" l="l" r="r" t="t"/>
              <a:pathLst>
                <a:path extrusionOk="0" h="13309" w="10008">
                  <a:moveTo>
                    <a:pt x="4203" y="0"/>
                  </a:moveTo>
                  <a:cubicBezTo>
                    <a:pt x="3323" y="0"/>
                    <a:pt x="2500" y="236"/>
                    <a:pt x="1902" y="666"/>
                  </a:cubicBezTo>
                  <a:cubicBezTo>
                    <a:pt x="1368" y="1500"/>
                    <a:pt x="901" y="2368"/>
                    <a:pt x="601" y="3268"/>
                  </a:cubicBezTo>
                  <a:cubicBezTo>
                    <a:pt x="267" y="4402"/>
                    <a:pt x="1" y="9272"/>
                    <a:pt x="1335" y="10407"/>
                  </a:cubicBezTo>
                  <a:cubicBezTo>
                    <a:pt x="1435" y="10507"/>
                    <a:pt x="1568" y="10573"/>
                    <a:pt x="1702" y="10607"/>
                  </a:cubicBezTo>
                  <a:cubicBezTo>
                    <a:pt x="1984" y="10674"/>
                    <a:pt x="2272" y="10709"/>
                    <a:pt x="2559" y="10709"/>
                  </a:cubicBezTo>
                  <a:cubicBezTo>
                    <a:pt x="2983" y="10709"/>
                    <a:pt x="3405" y="10633"/>
                    <a:pt x="3803" y="10473"/>
                  </a:cubicBezTo>
                  <a:lnTo>
                    <a:pt x="3803" y="13309"/>
                  </a:lnTo>
                  <a:lnTo>
                    <a:pt x="8874" y="13309"/>
                  </a:lnTo>
                  <a:cubicBezTo>
                    <a:pt x="8874" y="13309"/>
                    <a:pt x="8707" y="11107"/>
                    <a:pt x="8707" y="10340"/>
                  </a:cubicBezTo>
                  <a:cubicBezTo>
                    <a:pt x="8673" y="9606"/>
                    <a:pt x="10008" y="7671"/>
                    <a:pt x="9007" y="3769"/>
                  </a:cubicBezTo>
                  <a:cubicBezTo>
                    <a:pt x="8298" y="1117"/>
                    <a:pt x="6117" y="0"/>
                    <a:pt x="4203"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5"/>
            <p:cNvSpPr/>
            <p:nvPr/>
          </p:nvSpPr>
          <p:spPr>
            <a:xfrm>
              <a:off x="4339100" y="2764000"/>
              <a:ext cx="419500" cy="617225"/>
            </a:xfrm>
            <a:custGeom>
              <a:rect b="b" l="l" r="r" t="t"/>
              <a:pathLst>
                <a:path extrusionOk="0" h="24689" w="16780">
                  <a:moveTo>
                    <a:pt x="12603" y="0"/>
                  </a:moveTo>
                  <a:cubicBezTo>
                    <a:pt x="10618" y="0"/>
                    <a:pt x="5438" y="838"/>
                    <a:pt x="5438" y="838"/>
                  </a:cubicBezTo>
                  <a:lnTo>
                    <a:pt x="301" y="6475"/>
                  </a:lnTo>
                  <a:cubicBezTo>
                    <a:pt x="301" y="6475"/>
                    <a:pt x="1" y="8977"/>
                    <a:pt x="167" y="10278"/>
                  </a:cubicBezTo>
                  <a:cubicBezTo>
                    <a:pt x="368" y="11579"/>
                    <a:pt x="1635" y="12313"/>
                    <a:pt x="1635" y="12313"/>
                  </a:cubicBezTo>
                  <a:lnTo>
                    <a:pt x="734" y="23221"/>
                  </a:lnTo>
                  <a:cubicBezTo>
                    <a:pt x="734" y="23221"/>
                    <a:pt x="2035" y="24622"/>
                    <a:pt x="7406" y="24688"/>
                  </a:cubicBezTo>
                  <a:lnTo>
                    <a:pt x="7873" y="24688"/>
                  </a:lnTo>
                  <a:cubicBezTo>
                    <a:pt x="13610" y="24622"/>
                    <a:pt x="16779" y="21119"/>
                    <a:pt x="16779" y="21119"/>
                  </a:cubicBezTo>
                  <a:lnTo>
                    <a:pt x="13911" y="13714"/>
                  </a:lnTo>
                  <a:cubicBezTo>
                    <a:pt x="14878" y="11612"/>
                    <a:pt x="15545" y="9411"/>
                    <a:pt x="15945" y="7142"/>
                  </a:cubicBezTo>
                  <a:cubicBezTo>
                    <a:pt x="15979" y="6709"/>
                    <a:pt x="16045" y="6309"/>
                    <a:pt x="16079" y="5842"/>
                  </a:cubicBezTo>
                  <a:cubicBezTo>
                    <a:pt x="16512" y="1505"/>
                    <a:pt x="14611" y="71"/>
                    <a:pt x="12810" y="4"/>
                  </a:cubicBezTo>
                  <a:cubicBezTo>
                    <a:pt x="12745" y="2"/>
                    <a:pt x="12676" y="0"/>
                    <a:pt x="12603" y="0"/>
                  </a:cubicBezTo>
                  <a:close/>
                </a:path>
              </a:pathLst>
            </a:custGeom>
            <a:solidFill>
              <a:srgbClr val="FFC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45"/>
            <p:cNvSpPr/>
            <p:nvPr/>
          </p:nvSpPr>
          <p:spPr>
            <a:xfrm>
              <a:off x="4524225" y="2941725"/>
              <a:ext cx="233525" cy="438650"/>
            </a:xfrm>
            <a:custGeom>
              <a:rect b="b" l="l" r="r" t="t"/>
              <a:pathLst>
                <a:path extrusionOk="0" h="17546" w="9341">
                  <a:moveTo>
                    <a:pt x="8507" y="0"/>
                  </a:moveTo>
                  <a:cubicBezTo>
                    <a:pt x="8407" y="334"/>
                    <a:pt x="6939" y="5337"/>
                    <a:pt x="3904" y="7405"/>
                  </a:cubicBezTo>
                  <a:cubicBezTo>
                    <a:pt x="3904" y="7405"/>
                    <a:pt x="7473" y="8339"/>
                    <a:pt x="6939" y="11675"/>
                  </a:cubicBezTo>
                  <a:cubicBezTo>
                    <a:pt x="6405" y="15011"/>
                    <a:pt x="3303" y="16979"/>
                    <a:pt x="1" y="17546"/>
                  </a:cubicBezTo>
                  <a:lnTo>
                    <a:pt x="435" y="17546"/>
                  </a:lnTo>
                  <a:cubicBezTo>
                    <a:pt x="6205" y="17479"/>
                    <a:pt x="9341" y="14010"/>
                    <a:pt x="9341" y="14010"/>
                  </a:cubicBezTo>
                  <a:lnTo>
                    <a:pt x="6472" y="6571"/>
                  </a:lnTo>
                  <a:cubicBezTo>
                    <a:pt x="7473" y="4503"/>
                    <a:pt x="8140" y="2268"/>
                    <a:pt x="85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5"/>
            <p:cNvSpPr/>
            <p:nvPr/>
          </p:nvSpPr>
          <p:spPr>
            <a:xfrm>
              <a:off x="4440000" y="2692375"/>
              <a:ext cx="63400" cy="20075"/>
            </a:xfrm>
            <a:custGeom>
              <a:rect b="b" l="l" r="r" t="t"/>
              <a:pathLst>
                <a:path extrusionOk="0" h="803" w="2536">
                  <a:moveTo>
                    <a:pt x="2536" y="0"/>
                  </a:moveTo>
                  <a:lnTo>
                    <a:pt x="2536" y="0"/>
                  </a:lnTo>
                  <a:cubicBezTo>
                    <a:pt x="2536" y="0"/>
                    <a:pt x="1495" y="557"/>
                    <a:pt x="506" y="557"/>
                  </a:cubicBezTo>
                  <a:cubicBezTo>
                    <a:pt x="334" y="557"/>
                    <a:pt x="164" y="540"/>
                    <a:pt x="1" y="501"/>
                  </a:cubicBezTo>
                  <a:lnTo>
                    <a:pt x="1" y="501"/>
                  </a:lnTo>
                  <a:cubicBezTo>
                    <a:pt x="101" y="601"/>
                    <a:pt x="234" y="667"/>
                    <a:pt x="368" y="701"/>
                  </a:cubicBezTo>
                  <a:cubicBezTo>
                    <a:pt x="650" y="768"/>
                    <a:pt x="938" y="803"/>
                    <a:pt x="1225" y="803"/>
                  </a:cubicBezTo>
                  <a:cubicBezTo>
                    <a:pt x="1649" y="803"/>
                    <a:pt x="2071" y="727"/>
                    <a:pt x="2469" y="567"/>
                  </a:cubicBezTo>
                  <a:lnTo>
                    <a:pt x="2536"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5"/>
            <p:cNvSpPr/>
            <p:nvPr/>
          </p:nvSpPr>
          <p:spPr>
            <a:xfrm>
              <a:off x="4341600" y="2331750"/>
              <a:ext cx="400325" cy="374900"/>
            </a:xfrm>
            <a:custGeom>
              <a:rect b="b" l="l" r="r" t="t"/>
              <a:pathLst>
                <a:path extrusionOk="0" h="14996" w="16013">
                  <a:moveTo>
                    <a:pt x="9851" y="1"/>
                  </a:moveTo>
                  <a:cubicBezTo>
                    <a:pt x="9046" y="1"/>
                    <a:pt x="8302" y="422"/>
                    <a:pt x="7940" y="1116"/>
                  </a:cubicBezTo>
                  <a:cubicBezTo>
                    <a:pt x="7940" y="1116"/>
                    <a:pt x="7046" y="111"/>
                    <a:pt x="5753" y="111"/>
                  </a:cubicBezTo>
                  <a:cubicBezTo>
                    <a:pt x="5466" y="111"/>
                    <a:pt x="5159" y="161"/>
                    <a:pt x="4837" y="282"/>
                  </a:cubicBezTo>
                  <a:cubicBezTo>
                    <a:pt x="3803" y="582"/>
                    <a:pt x="3270" y="1683"/>
                    <a:pt x="3637" y="2684"/>
                  </a:cubicBezTo>
                  <a:cubicBezTo>
                    <a:pt x="3637" y="2684"/>
                    <a:pt x="3229" y="2513"/>
                    <a:pt x="2697" y="2513"/>
                  </a:cubicBezTo>
                  <a:cubicBezTo>
                    <a:pt x="2151" y="2513"/>
                    <a:pt x="1474" y="2692"/>
                    <a:pt x="968" y="3417"/>
                  </a:cubicBezTo>
                  <a:cubicBezTo>
                    <a:pt x="1" y="4818"/>
                    <a:pt x="1168" y="7153"/>
                    <a:pt x="3203" y="7787"/>
                  </a:cubicBezTo>
                  <a:cubicBezTo>
                    <a:pt x="3403" y="7187"/>
                    <a:pt x="3737" y="6620"/>
                    <a:pt x="4170" y="6119"/>
                  </a:cubicBezTo>
                  <a:cubicBezTo>
                    <a:pt x="4170" y="6119"/>
                    <a:pt x="4370" y="7253"/>
                    <a:pt x="5004" y="7354"/>
                  </a:cubicBezTo>
                  <a:cubicBezTo>
                    <a:pt x="5004" y="7354"/>
                    <a:pt x="4270" y="9155"/>
                    <a:pt x="5371" y="9789"/>
                  </a:cubicBezTo>
                  <a:cubicBezTo>
                    <a:pt x="5371" y="9789"/>
                    <a:pt x="4837" y="11223"/>
                    <a:pt x="5371" y="11290"/>
                  </a:cubicBezTo>
                  <a:cubicBezTo>
                    <a:pt x="5371" y="11290"/>
                    <a:pt x="5399" y="11313"/>
                    <a:pt x="5441" y="11313"/>
                  </a:cubicBezTo>
                  <a:cubicBezTo>
                    <a:pt x="5523" y="11313"/>
                    <a:pt x="5662" y="11227"/>
                    <a:pt x="5771" y="10723"/>
                  </a:cubicBezTo>
                  <a:cubicBezTo>
                    <a:pt x="5938" y="10189"/>
                    <a:pt x="6339" y="9288"/>
                    <a:pt x="7039" y="9021"/>
                  </a:cubicBezTo>
                  <a:cubicBezTo>
                    <a:pt x="7174" y="8978"/>
                    <a:pt x="7311" y="8958"/>
                    <a:pt x="7444" y="8958"/>
                  </a:cubicBezTo>
                  <a:cubicBezTo>
                    <a:pt x="8035" y="8958"/>
                    <a:pt x="8571" y="9357"/>
                    <a:pt x="8707" y="9955"/>
                  </a:cubicBezTo>
                  <a:cubicBezTo>
                    <a:pt x="8774" y="10189"/>
                    <a:pt x="8774" y="10456"/>
                    <a:pt x="8707" y="10689"/>
                  </a:cubicBezTo>
                  <a:cubicBezTo>
                    <a:pt x="8486" y="11669"/>
                    <a:pt x="7876" y="12498"/>
                    <a:pt x="6621" y="12498"/>
                  </a:cubicBezTo>
                  <a:cubicBezTo>
                    <a:pt x="6551" y="12498"/>
                    <a:pt x="6479" y="12496"/>
                    <a:pt x="6405" y="12491"/>
                  </a:cubicBezTo>
                  <a:lnTo>
                    <a:pt x="6405" y="12491"/>
                  </a:lnTo>
                  <a:cubicBezTo>
                    <a:pt x="6405" y="12491"/>
                    <a:pt x="6439" y="14325"/>
                    <a:pt x="7840" y="14759"/>
                  </a:cubicBezTo>
                  <a:cubicBezTo>
                    <a:pt x="8384" y="14940"/>
                    <a:pt x="9030" y="14996"/>
                    <a:pt x="9616" y="14996"/>
                  </a:cubicBezTo>
                  <a:cubicBezTo>
                    <a:pt x="10536" y="14996"/>
                    <a:pt x="11309" y="14859"/>
                    <a:pt x="11309" y="14859"/>
                  </a:cubicBezTo>
                  <a:cubicBezTo>
                    <a:pt x="11709" y="14292"/>
                    <a:pt x="12143" y="13758"/>
                    <a:pt x="12610" y="13258"/>
                  </a:cubicBezTo>
                  <a:cubicBezTo>
                    <a:pt x="13243" y="12657"/>
                    <a:pt x="16012" y="9855"/>
                    <a:pt x="15812" y="7320"/>
                  </a:cubicBezTo>
                  <a:cubicBezTo>
                    <a:pt x="15645" y="4818"/>
                    <a:pt x="13844" y="4518"/>
                    <a:pt x="13844" y="4518"/>
                  </a:cubicBezTo>
                  <a:cubicBezTo>
                    <a:pt x="14311" y="3851"/>
                    <a:pt x="14278" y="2950"/>
                    <a:pt x="13777" y="2283"/>
                  </a:cubicBezTo>
                  <a:cubicBezTo>
                    <a:pt x="13513" y="1887"/>
                    <a:pt x="13061" y="1665"/>
                    <a:pt x="12601" y="1665"/>
                  </a:cubicBezTo>
                  <a:cubicBezTo>
                    <a:pt x="12364" y="1665"/>
                    <a:pt x="12125" y="1725"/>
                    <a:pt x="11909" y="1850"/>
                  </a:cubicBezTo>
                  <a:cubicBezTo>
                    <a:pt x="11909" y="1850"/>
                    <a:pt x="11642" y="215"/>
                    <a:pt x="10108" y="15"/>
                  </a:cubicBezTo>
                  <a:cubicBezTo>
                    <a:pt x="10022" y="5"/>
                    <a:pt x="9936" y="1"/>
                    <a:pt x="98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5"/>
            <p:cNvSpPr/>
            <p:nvPr/>
          </p:nvSpPr>
          <p:spPr>
            <a:xfrm>
              <a:off x="3691775" y="2614950"/>
              <a:ext cx="791625" cy="373525"/>
            </a:xfrm>
            <a:custGeom>
              <a:rect b="b" l="l" r="r" t="t"/>
              <a:pathLst>
                <a:path extrusionOk="0" h="14941" w="31665">
                  <a:moveTo>
                    <a:pt x="434" y="1"/>
                  </a:moveTo>
                  <a:cubicBezTo>
                    <a:pt x="156" y="1"/>
                    <a:pt x="0" y="123"/>
                    <a:pt x="42" y="262"/>
                  </a:cubicBezTo>
                  <a:cubicBezTo>
                    <a:pt x="109" y="562"/>
                    <a:pt x="1977" y="3097"/>
                    <a:pt x="1977" y="3097"/>
                  </a:cubicBezTo>
                  <a:cubicBezTo>
                    <a:pt x="1476" y="3331"/>
                    <a:pt x="1209" y="3831"/>
                    <a:pt x="1309" y="4365"/>
                  </a:cubicBezTo>
                  <a:cubicBezTo>
                    <a:pt x="676" y="4665"/>
                    <a:pt x="876" y="5499"/>
                    <a:pt x="876" y="5499"/>
                  </a:cubicBezTo>
                  <a:cubicBezTo>
                    <a:pt x="609" y="5899"/>
                    <a:pt x="609" y="6400"/>
                    <a:pt x="876" y="6767"/>
                  </a:cubicBezTo>
                  <a:cubicBezTo>
                    <a:pt x="1309" y="7500"/>
                    <a:pt x="4779" y="8601"/>
                    <a:pt x="5446" y="8835"/>
                  </a:cubicBezTo>
                  <a:cubicBezTo>
                    <a:pt x="6079" y="9102"/>
                    <a:pt x="15786" y="14839"/>
                    <a:pt x="16620" y="14939"/>
                  </a:cubicBezTo>
                  <a:cubicBezTo>
                    <a:pt x="16631" y="14940"/>
                    <a:pt x="16644" y="14940"/>
                    <a:pt x="16661" y="14940"/>
                  </a:cubicBezTo>
                  <a:cubicBezTo>
                    <a:pt x="17506" y="14940"/>
                    <a:pt x="26289" y="14127"/>
                    <a:pt x="27728" y="13571"/>
                  </a:cubicBezTo>
                  <a:cubicBezTo>
                    <a:pt x="29229" y="12938"/>
                    <a:pt x="30464" y="11770"/>
                    <a:pt x="31131" y="10236"/>
                  </a:cubicBezTo>
                  <a:cubicBezTo>
                    <a:pt x="31631" y="9135"/>
                    <a:pt x="31664" y="7901"/>
                    <a:pt x="31297" y="6767"/>
                  </a:cubicBezTo>
                  <a:lnTo>
                    <a:pt x="31297" y="6767"/>
                  </a:lnTo>
                  <a:cubicBezTo>
                    <a:pt x="31297" y="6767"/>
                    <a:pt x="30530" y="6767"/>
                    <a:pt x="28929" y="6800"/>
                  </a:cubicBezTo>
                  <a:cubicBezTo>
                    <a:pt x="27328" y="6833"/>
                    <a:pt x="16720" y="10002"/>
                    <a:pt x="16153" y="10002"/>
                  </a:cubicBezTo>
                  <a:cubicBezTo>
                    <a:pt x="15586" y="10002"/>
                    <a:pt x="7047" y="5766"/>
                    <a:pt x="7047" y="5766"/>
                  </a:cubicBezTo>
                  <a:cubicBezTo>
                    <a:pt x="6980" y="5099"/>
                    <a:pt x="6980" y="4465"/>
                    <a:pt x="6980" y="3798"/>
                  </a:cubicBezTo>
                  <a:cubicBezTo>
                    <a:pt x="7080" y="3231"/>
                    <a:pt x="7280" y="2564"/>
                    <a:pt x="7347" y="2230"/>
                  </a:cubicBezTo>
                  <a:cubicBezTo>
                    <a:pt x="7414" y="1863"/>
                    <a:pt x="7214" y="1796"/>
                    <a:pt x="7214" y="1796"/>
                  </a:cubicBezTo>
                  <a:cubicBezTo>
                    <a:pt x="7167" y="1788"/>
                    <a:pt x="7121" y="1784"/>
                    <a:pt x="7076" y="1784"/>
                  </a:cubicBezTo>
                  <a:cubicBezTo>
                    <a:pt x="5994" y="1784"/>
                    <a:pt x="5379" y="3998"/>
                    <a:pt x="5379" y="3998"/>
                  </a:cubicBezTo>
                  <a:lnTo>
                    <a:pt x="3578" y="2530"/>
                  </a:lnTo>
                  <a:cubicBezTo>
                    <a:pt x="3044" y="2063"/>
                    <a:pt x="2577" y="1563"/>
                    <a:pt x="2110" y="996"/>
                  </a:cubicBezTo>
                  <a:cubicBezTo>
                    <a:pt x="1449" y="238"/>
                    <a:pt x="823" y="1"/>
                    <a:pt x="434"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