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61" r:id="rId4"/>
  </p:sldIdLst>
  <p:sldSz cx="6858000" cy="9903460" type="A4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55C84"/>
    <a:srgbClr val="7FA6CB"/>
    <a:srgbClr val="6B97C3"/>
    <a:srgbClr val="477AB1"/>
    <a:srgbClr val="B4C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32" y="1966138"/>
            <a:ext cx="5143500" cy="34484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32" y="5547522"/>
            <a:ext cx="5143500" cy="23914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1479" y="755507"/>
            <a:ext cx="5915025" cy="8394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79" y="755507"/>
            <a:ext cx="5915025" cy="19145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79" y="2864900"/>
            <a:ext cx="5915025" cy="6284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367"/>
            <a:ext cx="5915025" cy="41201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8541"/>
            <a:ext cx="5915025" cy="216671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79" y="755507"/>
            <a:ext cx="5915025" cy="19145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79" y="2864900"/>
            <a:ext cx="2914650" cy="6284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54" y="2864900"/>
            <a:ext cx="2914650" cy="6284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397" y="745626"/>
            <a:ext cx="5915188" cy="1912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397" y="2794989"/>
            <a:ext cx="2904384" cy="1195461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97" y="4070147"/>
            <a:ext cx="2904384" cy="508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68899" y="2794989"/>
            <a:ext cx="2917686" cy="1195461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68899" y="4070147"/>
            <a:ext cx="2917686" cy="508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79" y="1044402"/>
            <a:ext cx="2343009" cy="23111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4641" y="1044403"/>
            <a:ext cx="3471863" cy="780475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1479" y="3355563"/>
            <a:ext cx="2343009" cy="5505059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47" y="755507"/>
            <a:ext cx="1478756" cy="83940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79" y="755507"/>
            <a:ext cx="4350544" cy="83940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70" y="755530"/>
            <a:ext cx="5915025" cy="1914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70" y="2864923"/>
            <a:ext cx="5915025" cy="6284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zh-CN" altLang="en-US" sz="18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lang="en-US" altLang="zh-CN" sz="18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lang="en-US" altLang="zh-CN" sz="18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27432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None/>
        <a:defRPr lang="en-US" altLang="zh-CN" sz="18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013200"/>
            <a:ext cx="6858000" cy="773430"/>
          </a:xfrm>
          <a:prstGeom prst="rect">
            <a:avLst/>
          </a:prstGeom>
          <a:solidFill>
            <a:srgbClr val="B4C9E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149090"/>
            <a:ext cx="6858000" cy="508635"/>
          </a:xfrm>
          <a:prstGeom prst="rect">
            <a:avLst/>
          </a:prstGeom>
          <a:solidFill>
            <a:srgbClr val="477AB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73050" y="2988310"/>
            <a:ext cx="6301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项目名称项目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名称</a:t>
            </a:r>
            <a:endParaRPr lang="zh-CN" altLang="en-US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 descr="C:/Users/linqi/Desktop/22.png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39" r="39"/>
          <a:stretch>
            <a:fillRect/>
          </a:stretch>
        </p:blipFill>
        <p:spPr>
          <a:xfrm>
            <a:off x="2914015" y="6322695"/>
            <a:ext cx="1030605" cy="8083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17750" y="4215765"/>
            <a:ext cx="210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时间时间</a:t>
            </a:r>
            <a:r>
              <a:rPr lang="zh-CN" altLang="en-US">
                <a:solidFill>
                  <a:schemeClr val="bg1"/>
                </a:solidFill>
              </a:rPr>
              <a:t>时间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2395220" y="7329170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@</a:t>
            </a:r>
            <a:r>
              <a:rPr lang="zh-CN" altLang="en-US"/>
              <a:t>浙江百越</a:t>
            </a:r>
            <a:r>
              <a:rPr lang="zh-CN" altLang="en-US"/>
              <a:t>生物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34230" y="7219950"/>
            <a:ext cx="2223770" cy="1232535"/>
          </a:xfrm>
          <a:prstGeom prst="rect">
            <a:avLst/>
          </a:prstGeom>
          <a:solidFill>
            <a:srgbClr val="477AB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78765" y="1970405"/>
            <a:ext cx="6301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项目名称项目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名称</a:t>
            </a:r>
            <a:endParaRPr lang="zh-CN" altLang="en-US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317115" y="8550910"/>
            <a:ext cx="2223770" cy="1232535"/>
          </a:xfrm>
          <a:prstGeom prst="rect">
            <a:avLst/>
          </a:prstGeom>
          <a:solidFill>
            <a:srgbClr val="7FA6C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0" y="7219950"/>
            <a:ext cx="2223770" cy="1232535"/>
          </a:xfrm>
          <a:prstGeom prst="rect">
            <a:avLst/>
          </a:prstGeom>
          <a:solidFill>
            <a:srgbClr val="B4C9E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微信截图_20231115145325"/>
          <p:cNvPicPr>
            <a:picLocks noChangeAspect="1"/>
          </p:cNvPicPr>
          <p:nvPr/>
        </p:nvPicPr>
        <p:blipFill>
          <a:blip r:embed="rId4"/>
          <a:srcRect b="17228"/>
          <a:stretch>
            <a:fillRect/>
          </a:stretch>
        </p:blipFill>
        <p:spPr>
          <a:xfrm>
            <a:off x="0" y="8550910"/>
            <a:ext cx="2223770" cy="1232535"/>
          </a:xfrm>
          <a:prstGeom prst="rect">
            <a:avLst/>
          </a:prstGeom>
        </p:spPr>
      </p:pic>
      <p:pic>
        <p:nvPicPr>
          <p:cNvPr id="10" name="图片 9" descr="微信截图_20231115145349"/>
          <p:cNvPicPr>
            <a:picLocks noChangeAspect="1"/>
          </p:cNvPicPr>
          <p:nvPr/>
        </p:nvPicPr>
        <p:blipFill>
          <a:blip r:embed="rId5"/>
          <a:srcRect b="2135"/>
          <a:stretch>
            <a:fillRect/>
          </a:stretch>
        </p:blipFill>
        <p:spPr>
          <a:xfrm>
            <a:off x="2317115" y="7230110"/>
            <a:ext cx="2221230" cy="1222375"/>
          </a:xfrm>
          <a:prstGeom prst="rect">
            <a:avLst/>
          </a:prstGeom>
        </p:spPr>
      </p:pic>
      <p:pic>
        <p:nvPicPr>
          <p:cNvPr id="11" name="图片 10" descr="微信截图_20231115145403"/>
          <p:cNvPicPr>
            <a:picLocks noChangeAspect="1"/>
          </p:cNvPicPr>
          <p:nvPr/>
        </p:nvPicPr>
        <p:blipFill>
          <a:blip r:embed="rId6"/>
          <a:srcRect t="5272" b="11530"/>
          <a:stretch>
            <a:fillRect/>
          </a:stretch>
        </p:blipFill>
        <p:spPr>
          <a:xfrm>
            <a:off x="4634230" y="8550910"/>
            <a:ext cx="2223770" cy="12325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89685" y="2897505"/>
            <a:ext cx="4276090" cy="76200"/>
          </a:xfrm>
          <a:prstGeom prst="rect">
            <a:avLst/>
          </a:prstGeom>
          <a:solidFill>
            <a:srgbClr val="477AB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04745" y="3096895"/>
            <a:ext cx="2133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时间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时间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30145" y="937450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@</a:t>
            </a:r>
            <a:r>
              <a:rPr lang="zh-CN" altLang="en-US"/>
              <a:t>浙江百越</a:t>
            </a:r>
            <a:r>
              <a:rPr lang="zh-CN" altLang="en-US"/>
              <a:t>生物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</vt:lpstr>
      <vt:lpstr>黑体</vt:lpstr>
      <vt:lpstr>汉仪中黑KW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叶</cp:lastModifiedBy>
  <cp:revision>6</cp:revision>
  <dcterms:created xsi:type="dcterms:W3CDTF">2023-11-16T01:56:22Z</dcterms:created>
  <dcterms:modified xsi:type="dcterms:W3CDTF">2023-11-16T01:56:22Z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05B9FBD756132C78C67655658A4347C5_43</vt:lpwstr>
  </property>
</Properties>
</file>