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6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4423-B384-4424-B34A-DE80046F90D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AE37-5180-47A3-A6BA-0D15339B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SELECT Syntax </a:t>
            </a:r>
            <a:br>
              <a:rPr lang="en-US" dirty="0"/>
            </a:br>
            <a:r>
              <a:rPr lang="en-US" dirty="0"/>
              <a:t>Supported by Spark-SQL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1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2" y="1825625"/>
            <a:ext cx="73914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6" y="1825625"/>
            <a:ext cx="12372439" cy="19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1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3" y="1832428"/>
            <a:ext cx="10144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6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SQL SELECT Syntax  Supported by Spark-SQL </vt:lpstr>
      <vt:lpstr>Select statement</vt:lpstr>
      <vt:lpstr>JOIN syntax</vt:lpstr>
      <vt:lpstr>Set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supported SQL Syntax</dc:title>
  <dc:creator>Keke Chen</dc:creator>
  <cp:lastModifiedBy>Keke Chen</cp:lastModifiedBy>
  <cp:revision>4</cp:revision>
  <dcterms:created xsi:type="dcterms:W3CDTF">2016-11-09T02:01:10Z</dcterms:created>
  <dcterms:modified xsi:type="dcterms:W3CDTF">2016-11-09T02:03:27Z</dcterms:modified>
</cp:coreProperties>
</file>