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7" r:id="rId2"/>
    <p:sldId id="258" r:id="rId3"/>
    <p:sldId id="259" r:id="rId4"/>
    <p:sldId id="260" r:id="rId5"/>
    <p:sldId id="271" r:id="rId6"/>
    <p:sldId id="261" r:id="rId7"/>
    <p:sldId id="264" r:id="rId8"/>
    <p:sldId id="267" r:id="rId9"/>
    <p:sldId id="269" r:id="rId10"/>
    <p:sldId id="272"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7201A9-2B32-4730-9752-4DE5E75A9E6B}">
          <p14:sldIdLst>
            <p14:sldId id="257"/>
            <p14:sldId id="258"/>
            <p14:sldId id="259"/>
            <p14:sldId id="260"/>
            <p14:sldId id="271"/>
            <p14:sldId id="261"/>
            <p14:sldId id="264"/>
            <p14:sldId id="267"/>
            <p14:sldId id="269"/>
            <p14:sldId id="272"/>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7910" autoAdjust="0"/>
  </p:normalViewPr>
  <p:slideViewPr>
    <p:cSldViewPr snapToGrid="0">
      <p:cViewPr varScale="1">
        <p:scale>
          <a:sx n="73" d="100"/>
          <a:sy n="73" d="100"/>
        </p:scale>
        <p:origin x="210" y="66"/>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805E6-0C90-4374-9572-5293D3208638}"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0F6C1B25-F481-4E87-839D-DC3CE3484CE0}">
      <dgm:prSet phldrT="[Text]"/>
      <dgm:spPr/>
      <dgm:t>
        <a:bodyPr/>
        <a:lstStyle/>
        <a:p>
          <a:r>
            <a:rPr lang="en-US" dirty="0" smtClean="0"/>
            <a:t>Big Game</a:t>
          </a:r>
          <a:endParaRPr lang="en-US" dirty="0"/>
        </a:p>
      </dgm:t>
    </dgm:pt>
    <dgm:pt modelId="{5C951AC9-5DA3-4D1E-8811-871438210D15}" type="parTrans" cxnId="{96D7002E-7587-4334-969A-24D3D4C4AABA}">
      <dgm:prSet/>
      <dgm:spPr/>
      <dgm:t>
        <a:bodyPr/>
        <a:lstStyle/>
        <a:p>
          <a:endParaRPr lang="en-US"/>
        </a:p>
      </dgm:t>
    </dgm:pt>
    <dgm:pt modelId="{F81BC207-85A8-43AE-B6F7-F24E92D8C838}" type="sibTrans" cxnId="{96D7002E-7587-4334-969A-24D3D4C4AABA}">
      <dgm:prSet/>
      <dgm:spPr/>
      <dgm:t>
        <a:bodyPr/>
        <a:lstStyle/>
        <a:p>
          <a:endParaRPr lang="en-US"/>
        </a:p>
      </dgm:t>
    </dgm:pt>
    <dgm:pt modelId="{6E13ED9C-CE4A-47B4-8C53-4EAF213B41FB}">
      <dgm:prSet phldrT="[Text]"/>
      <dgm:spPr/>
      <dgm:t>
        <a:bodyPr/>
        <a:lstStyle/>
        <a:p>
          <a:r>
            <a:rPr lang="en-US" dirty="0" smtClean="0"/>
            <a:t>August </a:t>
          </a:r>
          <a:endParaRPr lang="en-US" dirty="0"/>
        </a:p>
      </dgm:t>
    </dgm:pt>
    <dgm:pt modelId="{192B1164-0312-488F-9D66-A155BECFFAFF}" type="parTrans" cxnId="{9266603A-A2BB-43BA-8CBB-7E53732502BE}">
      <dgm:prSet/>
      <dgm:spPr/>
      <dgm:t>
        <a:bodyPr/>
        <a:lstStyle/>
        <a:p>
          <a:endParaRPr lang="en-US"/>
        </a:p>
      </dgm:t>
    </dgm:pt>
    <dgm:pt modelId="{B52C33C4-CB9D-410E-B47B-BD69EFB23B3F}" type="sibTrans" cxnId="{9266603A-A2BB-43BA-8CBB-7E53732502BE}">
      <dgm:prSet/>
      <dgm:spPr/>
      <dgm:t>
        <a:bodyPr/>
        <a:lstStyle/>
        <a:p>
          <a:endParaRPr lang="en-US"/>
        </a:p>
      </dgm:t>
    </dgm:pt>
    <dgm:pt modelId="{D7C995AB-CA24-489F-86B3-2295FDF981AC}">
      <dgm:prSet phldrT="[Text]"/>
      <dgm:spPr/>
      <dgm:t>
        <a:bodyPr/>
        <a:lstStyle/>
        <a:p>
          <a:r>
            <a:rPr lang="en-US" dirty="0" smtClean="0"/>
            <a:t>Frosh</a:t>
          </a:r>
          <a:endParaRPr lang="en-US" dirty="0"/>
        </a:p>
      </dgm:t>
    </dgm:pt>
    <dgm:pt modelId="{EE6C3F7D-FEE6-40C7-A101-AAA7CFE6B03E}" type="parTrans" cxnId="{470A9645-6883-4FC4-B3EF-E8CB1C585897}">
      <dgm:prSet/>
      <dgm:spPr/>
      <dgm:t>
        <a:bodyPr/>
        <a:lstStyle/>
        <a:p>
          <a:endParaRPr lang="en-US"/>
        </a:p>
      </dgm:t>
    </dgm:pt>
    <dgm:pt modelId="{59160AFB-1FA6-4D4C-9EB8-2F473FBE58A7}" type="sibTrans" cxnId="{470A9645-6883-4FC4-B3EF-E8CB1C585897}">
      <dgm:prSet/>
      <dgm:spPr/>
      <dgm:t>
        <a:bodyPr/>
        <a:lstStyle/>
        <a:p>
          <a:endParaRPr lang="en-US"/>
        </a:p>
      </dgm:t>
    </dgm:pt>
    <dgm:pt modelId="{43869536-9C05-41ED-8BF8-9A5128ADD8B4}">
      <dgm:prSet phldrT="[Text]"/>
      <dgm:spPr/>
      <dgm:t>
        <a:bodyPr/>
        <a:lstStyle/>
        <a:p>
          <a:r>
            <a:rPr lang="en-US" dirty="0" smtClean="0"/>
            <a:t>Build Up</a:t>
          </a:r>
          <a:endParaRPr lang="en-US" dirty="0"/>
        </a:p>
      </dgm:t>
    </dgm:pt>
    <dgm:pt modelId="{9DDBD954-E691-4129-B171-165B87D10F17}" type="parTrans" cxnId="{DE01795E-C951-4BE0-B25B-8EB62DD86711}">
      <dgm:prSet/>
      <dgm:spPr/>
      <dgm:t>
        <a:bodyPr/>
        <a:lstStyle/>
        <a:p>
          <a:endParaRPr lang="en-US"/>
        </a:p>
      </dgm:t>
    </dgm:pt>
    <dgm:pt modelId="{8B231524-5236-42A4-BCCC-899B101C9CD5}" type="sibTrans" cxnId="{DE01795E-C951-4BE0-B25B-8EB62DD86711}">
      <dgm:prSet/>
      <dgm:spPr/>
      <dgm:t>
        <a:bodyPr/>
        <a:lstStyle/>
        <a:p>
          <a:endParaRPr lang="en-US"/>
        </a:p>
      </dgm:t>
    </dgm:pt>
    <dgm:pt modelId="{0B266F99-CAA2-4C1A-A48D-DAB81CA23FDA}">
      <dgm:prSet phldrT="[Text]"/>
      <dgm:spPr/>
      <dgm:t>
        <a:bodyPr/>
        <a:lstStyle/>
        <a:p>
          <a:r>
            <a:rPr lang="en-US" dirty="0" smtClean="0"/>
            <a:t>Mass Marketing</a:t>
          </a:r>
          <a:endParaRPr lang="en-US" dirty="0"/>
        </a:p>
      </dgm:t>
    </dgm:pt>
    <dgm:pt modelId="{D544E5B4-83C0-456F-8229-D1B33553A0D8}" type="parTrans" cxnId="{5A1D381A-FA17-4CC3-9990-C0CD481313EB}">
      <dgm:prSet/>
      <dgm:spPr/>
      <dgm:t>
        <a:bodyPr/>
        <a:lstStyle/>
        <a:p>
          <a:endParaRPr lang="en-US"/>
        </a:p>
      </dgm:t>
    </dgm:pt>
    <dgm:pt modelId="{46A22B73-4C0C-48A1-9524-F14F0EF8D33B}" type="sibTrans" cxnId="{5A1D381A-FA17-4CC3-9990-C0CD481313EB}">
      <dgm:prSet/>
      <dgm:spPr/>
      <dgm:t>
        <a:bodyPr/>
        <a:lstStyle/>
        <a:p>
          <a:endParaRPr lang="en-US"/>
        </a:p>
      </dgm:t>
    </dgm:pt>
    <dgm:pt modelId="{1CCE55EC-6DE1-44AA-99A4-BE5C317EF58D}" type="pres">
      <dgm:prSet presAssocID="{BDC805E6-0C90-4374-9572-5293D3208638}" presName="cycle" presStyleCnt="0">
        <dgm:presLayoutVars>
          <dgm:dir/>
          <dgm:resizeHandles val="exact"/>
        </dgm:presLayoutVars>
      </dgm:prSet>
      <dgm:spPr/>
    </dgm:pt>
    <dgm:pt modelId="{3546980E-F008-4F70-A32B-A80041683EA0}" type="pres">
      <dgm:prSet presAssocID="{0F6C1B25-F481-4E87-839D-DC3CE3484CE0}" presName="node" presStyleLbl="node1" presStyleIdx="0" presStyleCnt="5">
        <dgm:presLayoutVars>
          <dgm:bulletEnabled val="1"/>
        </dgm:presLayoutVars>
      </dgm:prSet>
      <dgm:spPr/>
      <dgm:t>
        <a:bodyPr/>
        <a:lstStyle/>
        <a:p>
          <a:endParaRPr lang="en-US"/>
        </a:p>
      </dgm:t>
    </dgm:pt>
    <dgm:pt modelId="{3316F785-6A94-4C6C-8D9D-5588DA7DBB82}" type="pres">
      <dgm:prSet presAssocID="{0F6C1B25-F481-4E87-839D-DC3CE3484CE0}" presName="spNode" presStyleCnt="0"/>
      <dgm:spPr/>
    </dgm:pt>
    <dgm:pt modelId="{D8F4BEAF-32FB-44D8-B9B7-9EF71DBF367E}" type="pres">
      <dgm:prSet presAssocID="{F81BC207-85A8-43AE-B6F7-F24E92D8C838}" presName="sibTrans" presStyleLbl="sibTrans1D1" presStyleIdx="0" presStyleCnt="5"/>
      <dgm:spPr/>
    </dgm:pt>
    <dgm:pt modelId="{2988AE98-5C78-4238-B858-DC60D0C85457}" type="pres">
      <dgm:prSet presAssocID="{6E13ED9C-CE4A-47B4-8C53-4EAF213B41FB}" presName="node" presStyleLbl="node1" presStyleIdx="1" presStyleCnt="5">
        <dgm:presLayoutVars>
          <dgm:bulletEnabled val="1"/>
        </dgm:presLayoutVars>
      </dgm:prSet>
      <dgm:spPr/>
    </dgm:pt>
    <dgm:pt modelId="{5CEF099E-E3C4-405D-B565-F6A041A9F02F}" type="pres">
      <dgm:prSet presAssocID="{6E13ED9C-CE4A-47B4-8C53-4EAF213B41FB}" presName="spNode" presStyleCnt="0"/>
      <dgm:spPr/>
    </dgm:pt>
    <dgm:pt modelId="{11AB1750-1F96-4DE8-9BF6-2401CDF93C28}" type="pres">
      <dgm:prSet presAssocID="{B52C33C4-CB9D-410E-B47B-BD69EFB23B3F}" presName="sibTrans" presStyleLbl="sibTrans1D1" presStyleIdx="1" presStyleCnt="5"/>
      <dgm:spPr/>
    </dgm:pt>
    <dgm:pt modelId="{F5F294AF-FA08-4086-A33D-0C20D126793A}" type="pres">
      <dgm:prSet presAssocID="{D7C995AB-CA24-489F-86B3-2295FDF981AC}" presName="node" presStyleLbl="node1" presStyleIdx="2" presStyleCnt="5">
        <dgm:presLayoutVars>
          <dgm:bulletEnabled val="1"/>
        </dgm:presLayoutVars>
      </dgm:prSet>
      <dgm:spPr/>
      <dgm:t>
        <a:bodyPr/>
        <a:lstStyle/>
        <a:p>
          <a:endParaRPr lang="en-US"/>
        </a:p>
      </dgm:t>
    </dgm:pt>
    <dgm:pt modelId="{A5CD5CA4-801D-405C-BE8D-6A82D9BA5464}" type="pres">
      <dgm:prSet presAssocID="{D7C995AB-CA24-489F-86B3-2295FDF981AC}" presName="spNode" presStyleCnt="0"/>
      <dgm:spPr/>
    </dgm:pt>
    <dgm:pt modelId="{24CD2EA6-85FA-4083-A042-708553E6A1DC}" type="pres">
      <dgm:prSet presAssocID="{59160AFB-1FA6-4D4C-9EB8-2F473FBE58A7}" presName="sibTrans" presStyleLbl="sibTrans1D1" presStyleIdx="2" presStyleCnt="5"/>
      <dgm:spPr/>
    </dgm:pt>
    <dgm:pt modelId="{27DEDEDD-027D-4C29-B77B-ABB485740715}" type="pres">
      <dgm:prSet presAssocID="{43869536-9C05-41ED-8BF8-9A5128ADD8B4}" presName="node" presStyleLbl="node1" presStyleIdx="3" presStyleCnt="5">
        <dgm:presLayoutVars>
          <dgm:bulletEnabled val="1"/>
        </dgm:presLayoutVars>
      </dgm:prSet>
      <dgm:spPr/>
    </dgm:pt>
    <dgm:pt modelId="{49874316-4F47-47C1-BF77-6F2F96C79EB7}" type="pres">
      <dgm:prSet presAssocID="{43869536-9C05-41ED-8BF8-9A5128ADD8B4}" presName="spNode" presStyleCnt="0"/>
      <dgm:spPr/>
    </dgm:pt>
    <dgm:pt modelId="{5C2FD240-5EC1-4FF5-AE70-1F65B489CC12}" type="pres">
      <dgm:prSet presAssocID="{8B231524-5236-42A4-BCCC-899B101C9CD5}" presName="sibTrans" presStyleLbl="sibTrans1D1" presStyleIdx="3" presStyleCnt="5"/>
      <dgm:spPr/>
    </dgm:pt>
    <dgm:pt modelId="{BDB98835-F0C6-4253-A466-AC3A6444CAFA}" type="pres">
      <dgm:prSet presAssocID="{0B266F99-CAA2-4C1A-A48D-DAB81CA23FDA}" presName="node" presStyleLbl="node1" presStyleIdx="4" presStyleCnt="5">
        <dgm:presLayoutVars>
          <dgm:bulletEnabled val="1"/>
        </dgm:presLayoutVars>
      </dgm:prSet>
      <dgm:spPr/>
      <dgm:t>
        <a:bodyPr/>
        <a:lstStyle/>
        <a:p>
          <a:endParaRPr lang="en-US"/>
        </a:p>
      </dgm:t>
    </dgm:pt>
    <dgm:pt modelId="{01238659-68B8-40EE-9520-99C0E69290A7}" type="pres">
      <dgm:prSet presAssocID="{0B266F99-CAA2-4C1A-A48D-DAB81CA23FDA}" presName="spNode" presStyleCnt="0"/>
      <dgm:spPr/>
    </dgm:pt>
    <dgm:pt modelId="{C5CD3C30-FD5E-4390-A5C2-4BF07B699A83}" type="pres">
      <dgm:prSet presAssocID="{46A22B73-4C0C-48A1-9524-F14F0EF8D33B}" presName="sibTrans" presStyleLbl="sibTrans1D1" presStyleIdx="4" presStyleCnt="5"/>
      <dgm:spPr/>
    </dgm:pt>
  </dgm:ptLst>
  <dgm:cxnLst>
    <dgm:cxn modelId="{38828E53-169E-40B0-ABF5-B00A9835B430}" type="presOf" srcId="{46A22B73-4C0C-48A1-9524-F14F0EF8D33B}" destId="{C5CD3C30-FD5E-4390-A5C2-4BF07B699A83}" srcOrd="0" destOrd="0" presId="urn:microsoft.com/office/officeart/2005/8/layout/cycle5"/>
    <dgm:cxn modelId="{89AE543A-34CE-438D-86E3-DF0DA15D5CD4}" type="presOf" srcId="{F81BC207-85A8-43AE-B6F7-F24E92D8C838}" destId="{D8F4BEAF-32FB-44D8-B9B7-9EF71DBF367E}" srcOrd="0" destOrd="0" presId="urn:microsoft.com/office/officeart/2005/8/layout/cycle5"/>
    <dgm:cxn modelId="{96D7002E-7587-4334-969A-24D3D4C4AABA}" srcId="{BDC805E6-0C90-4374-9572-5293D3208638}" destId="{0F6C1B25-F481-4E87-839D-DC3CE3484CE0}" srcOrd="0" destOrd="0" parTransId="{5C951AC9-5DA3-4D1E-8811-871438210D15}" sibTransId="{F81BC207-85A8-43AE-B6F7-F24E92D8C838}"/>
    <dgm:cxn modelId="{30735815-C356-4974-A4D5-121CD5B4D7C3}" type="presOf" srcId="{0B266F99-CAA2-4C1A-A48D-DAB81CA23FDA}" destId="{BDB98835-F0C6-4253-A466-AC3A6444CAFA}" srcOrd="0" destOrd="0" presId="urn:microsoft.com/office/officeart/2005/8/layout/cycle5"/>
    <dgm:cxn modelId="{9266603A-A2BB-43BA-8CBB-7E53732502BE}" srcId="{BDC805E6-0C90-4374-9572-5293D3208638}" destId="{6E13ED9C-CE4A-47B4-8C53-4EAF213B41FB}" srcOrd="1" destOrd="0" parTransId="{192B1164-0312-488F-9D66-A155BECFFAFF}" sibTransId="{B52C33C4-CB9D-410E-B47B-BD69EFB23B3F}"/>
    <dgm:cxn modelId="{58F41F11-A651-4FC7-8A0C-A7184F1207C2}" type="presOf" srcId="{6E13ED9C-CE4A-47B4-8C53-4EAF213B41FB}" destId="{2988AE98-5C78-4238-B858-DC60D0C85457}" srcOrd="0" destOrd="0" presId="urn:microsoft.com/office/officeart/2005/8/layout/cycle5"/>
    <dgm:cxn modelId="{470A9645-6883-4FC4-B3EF-E8CB1C585897}" srcId="{BDC805E6-0C90-4374-9572-5293D3208638}" destId="{D7C995AB-CA24-489F-86B3-2295FDF981AC}" srcOrd="2" destOrd="0" parTransId="{EE6C3F7D-FEE6-40C7-A101-AAA7CFE6B03E}" sibTransId="{59160AFB-1FA6-4D4C-9EB8-2F473FBE58A7}"/>
    <dgm:cxn modelId="{DE01795E-C951-4BE0-B25B-8EB62DD86711}" srcId="{BDC805E6-0C90-4374-9572-5293D3208638}" destId="{43869536-9C05-41ED-8BF8-9A5128ADD8B4}" srcOrd="3" destOrd="0" parTransId="{9DDBD954-E691-4129-B171-165B87D10F17}" sibTransId="{8B231524-5236-42A4-BCCC-899B101C9CD5}"/>
    <dgm:cxn modelId="{DC2719D1-A677-4862-94C8-DCCB46CE03A3}" type="presOf" srcId="{59160AFB-1FA6-4D4C-9EB8-2F473FBE58A7}" destId="{24CD2EA6-85FA-4083-A042-708553E6A1DC}" srcOrd="0" destOrd="0" presId="urn:microsoft.com/office/officeart/2005/8/layout/cycle5"/>
    <dgm:cxn modelId="{FFD8DD2D-C4EC-4C71-87E7-A3B9452035E3}" type="presOf" srcId="{B52C33C4-CB9D-410E-B47B-BD69EFB23B3F}" destId="{11AB1750-1F96-4DE8-9BF6-2401CDF93C28}" srcOrd="0" destOrd="0" presId="urn:microsoft.com/office/officeart/2005/8/layout/cycle5"/>
    <dgm:cxn modelId="{67B840EC-80EA-4524-AE73-B6BFBCA7E8F1}" type="presOf" srcId="{43869536-9C05-41ED-8BF8-9A5128ADD8B4}" destId="{27DEDEDD-027D-4C29-B77B-ABB485740715}" srcOrd="0" destOrd="0" presId="urn:microsoft.com/office/officeart/2005/8/layout/cycle5"/>
    <dgm:cxn modelId="{83B54941-60DD-42A7-9A9A-1BB20D319FD7}" type="presOf" srcId="{0F6C1B25-F481-4E87-839D-DC3CE3484CE0}" destId="{3546980E-F008-4F70-A32B-A80041683EA0}" srcOrd="0" destOrd="0" presId="urn:microsoft.com/office/officeart/2005/8/layout/cycle5"/>
    <dgm:cxn modelId="{C3C7C0BF-3378-4232-B697-463BB3DA4115}" type="presOf" srcId="{BDC805E6-0C90-4374-9572-5293D3208638}" destId="{1CCE55EC-6DE1-44AA-99A4-BE5C317EF58D}" srcOrd="0" destOrd="0" presId="urn:microsoft.com/office/officeart/2005/8/layout/cycle5"/>
    <dgm:cxn modelId="{95B87478-0138-4D88-8F38-5B23169DBEFA}" type="presOf" srcId="{D7C995AB-CA24-489F-86B3-2295FDF981AC}" destId="{F5F294AF-FA08-4086-A33D-0C20D126793A}" srcOrd="0" destOrd="0" presId="urn:microsoft.com/office/officeart/2005/8/layout/cycle5"/>
    <dgm:cxn modelId="{1D3ACB63-DAC3-48C8-BCE1-F724956AD537}" type="presOf" srcId="{8B231524-5236-42A4-BCCC-899B101C9CD5}" destId="{5C2FD240-5EC1-4FF5-AE70-1F65B489CC12}" srcOrd="0" destOrd="0" presId="urn:microsoft.com/office/officeart/2005/8/layout/cycle5"/>
    <dgm:cxn modelId="{5A1D381A-FA17-4CC3-9990-C0CD481313EB}" srcId="{BDC805E6-0C90-4374-9572-5293D3208638}" destId="{0B266F99-CAA2-4C1A-A48D-DAB81CA23FDA}" srcOrd="4" destOrd="0" parTransId="{D544E5B4-83C0-456F-8229-D1B33553A0D8}" sibTransId="{46A22B73-4C0C-48A1-9524-F14F0EF8D33B}"/>
    <dgm:cxn modelId="{4FA1A8FB-3777-4BEF-8DFD-A59ABCCF28D1}" type="presParOf" srcId="{1CCE55EC-6DE1-44AA-99A4-BE5C317EF58D}" destId="{3546980E-F008-4F70-A32B-A80041683EA0}" srcOrd="0" destOrd="0" presId="urn:microsoft.com/office/officeart/2005/8/layout/cycle5"/>
    <dgm:cxn modelId="{6EED78E2-AFFC-41A5-9BD4-1531BAB9BDCC}" type="presParOf" srcId="{1CCE55EC-6DE1-44AA-99A4-BE5C317EF58D}" destId="{3316F785-6A94-4C6C-8D9D-5588DA7DBB82}" srcOrd="1" destOrd="0" presId="urn:microsoft.com/office/officeart/2005/8/layout/cycle5"/>
    <dgm:cxn modelId="{F4E9FD89-627C-47A6-A058-B6E818761D0E}" type="presParOf" srcId="{1CCE55EC-6DE1-44AA-99A4-BE5C317EF58D}" destId="{D8F4BEAF-32FB-44D8-B9B7-9EF71DBF367E}" srcOrd="2" destOrd="0" presId="urn:microsoft.com/office/officeart/2005/8/layout/cycle5"/>
    <dgm:cxn modelId="{D5A603D3-C6A1-48C1-9534-6A24572E63B1}" type="presParOf" srcId="{1CCE55EC-6DE1-44AA-99A4-BE5C317EF58D}" destId="{2988AE98-5C78-4238-B858-DC60D0C85457}" srcOrd="3" destOrd="0" presId="urn:microsoft.com/office/officeart/2005/8/layout/cycle5"/>
    <dgm:cxn modelId="{78B57A84-9CB8-4B77-B358-19D8E0441EDF}" type="presParOf" srcId="{1CCE55EC-6DE1-44AA-99A4-BE5C317EF58D}" destId="{5CEF099E-E3C4-405D-B565-F6A041A9F02F}" srcOrd="4" destOrd="0" presId="urn:microsoft.com/office/officeart/2005/8/layout/cycle5"/>
    <dgm:cxn modelId="{71903243-2FDD-4892-91DD-11E2808DFE26}" type="presParOf" srcId="{1CCE55EC-6DE1-44AA-99A4-BE5C317EF58D}" destId="{11AB1750-1F96-4DE8-9BF6-2401CDF93C28}" srcOrd="5" destOrd="0" presId="urn:microsoft.com/office/officeart/2005/8/layout/cycle5"/>
    <dgm:cxn modelId="{AF2D12F1-7DCE-474E-A979-587CB1A7E832}" type="presParOf" srcId="{1CCE55EC-6DE1-44AA-99A4-BE5C317EF58D}" destId="{F5F294AF-FA08-4086-A33D-0C20D126793A}" srcOrd="6" destOrd="0" presId="urn:microsoft.com/office/officeart/2005/8/layout/cycle5"/>
    <dgm:cxn modelId="{2694FA01-AED4-483D-BEE2-D80AC31B6C1E}" type="presParOf" srcId="{1CCE55EC-6DE1-44AA-99A4-BE5C317EF58D}" destId="{A5CD5CA4-801D-405C-BE8D-6A82D9BA5464}" srcOrd="7" destOrd="0" presId="urn:microsoft.com/office/officeart/2005/8/layout/cycle5"/>
    <dgm:cxn modelId="{5B06065A-6C85-4DBA-81CB-65A7BABC0746}" type="presParOf" srcId="{1CCE55EC-6DE1-44AA-99A4-BE5C317EF58D}" destId="{24CD2EA6-85FA-4083-A042-708553E6A1DC}" srcOrd="8" destOrd="0" presId="urn:microsoft.com/office/officeart/2005/8/layout/cycle5"/>
    <dgm:cxn modelId="{6551AE54-91D7-4A93-8259-DB007B776254}" type="presParOf" srcId="{1CCE55EC-6DE1-44AA-99A4-BE5C317EF58D}" destId="{27DEDEDD-027D-4C29-B77B-ABB485740715}" srcOrd="9" destOrd="0" presId="urn:microsoft.com/office/officeart/2005/8/layout/cycle5"/>
    <dgm:cxn modelId="{D5F81C42-4A7D-4863-A79A-55CCA155A8AF}" type="presParOf" srcId="{1CCE55EC-6DE1-44AA-99A4-BE5C317EF58D}" destId="{49874316-4F47-47C1-BF77-6F2F96C79EB7}" srcOrd="10" destOrd="0" presId="urn:microsoft.com/office/officeart/2005/8/layout/cycle5"/>
    <dgm:cxn modelId="{F932350C-1633-4A9D-B2EC-97CBF9A11221}" type="presParOf" srcId="{1CCE55EC-6DE1-44AA-99A4-BE5C317EF58D}" destId="{5C2FD240-5EC1-4FF5-AE70-1F65B489CC12}" srcOrd="11" destOrd="0" presId="urn:microsoft.com/office/officeart/2005/8/layout/cycle5"/>
    <dgm:cxn modelId="{050E123D-469A-4ED6-A86F-BBAB107D0916}" type="presParOf" srcId="{1CCE55EC-6DE1-44AA-99A4-BE5C317EF58D}" destId="{BDB98835-F0C6-4253-A466-AC3A6444CAFA}" srcOrd="12" destOrd="0" presId="urn:microsoft.com/office/officeart/2005/8/layout/cycle5"/>
    <dgm:cxn modelId="{C61F4DF1-5B5C-4298-A5C2-D5BFAD996C23}" type="presParOf" srcId="{1CCE55EC-6DE1-44AA-99A4-BE5C317EF58D}" destId="{01238659-68B8-40EE-9520-99C0E69290A7}" srcOrd="13" destOrd="0" presId="urn:microsoft.com/office/officeart/2005/8/layout/cycle5"/>
    <dgm:cxn modelId="{A3F883EF-A51F-4799-A8E5-2744678525FF}" type="presParOf" srcId="{1CCE55EC-6DE1-44AA-99A4-BE5C317EF58D}" destId="{C5CD3C30-FD5E-4390-A5C2-4BF07B699A8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C805E6-0C90-4374-9572-5293D3208638}"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0F6C1B25-F481-4E87-839D-DC3CE3484CE0}">
      <dgm:prSet phldrT="[Text]"/>
      <dgm:spPr/>
      <dgm:t>
        <a:bodyPr/>
        <a:lstStyle/>
        <a:p>
          <a:r>
            <a:rPr lang="en-US" dirty="0" smtClean="0"/>
            <a:t>Big Game</a:t>
          </a:r>
          <a:endParaRPr lang="en-US" dirty="0"/>
        </a:p>
      </dgm:t>
    </dgm:pt>
    <dgm:pt modelId="{5C951AC9-5DA3-4D1E-8811-871438210D15}" type="parTrans" cxnId="{96D7002E-7587-4334-969A-24D3D4C4AABA}">
      <dgm:prSet/>
      <dgm:spPr/>
      <dgm:t>
        <a:bodyPr/>
        <a:lstStyle/>
        <a:p>
          <a:endParaRPr lang="en-US"/>
        </a:p>
      </dgm:t>
    </dgm:pt>
    <dgm:pt modelId="{F81BC207-85A8-43AE-B6F7-F24E92D8C838}" type="sibTrans" cxnId="{96D7002E-7587-4334-969A-24D3D4C4AABA}">
      <dgm:prSet/>
      <dgm:spPr/>
      <dgm:t>
        <a:bodyPr/>
        <a:lstStyle/>
        <a:p>
          <a:endParaRPr lang="en-US"/>
        </a:p>
      </dgm:t>
    </dgm:pt>
    <dgm:pt modelId="{6E13ED9C-CE4A-47B4-8C53-4EAF213B41FB}">
      <dgm:prSet phldrT="[Text]"/>
      <dgm:spPr/>
      <dgm:t>
        <a:bodyPr/>
        <a:lstStyle/>
        <a:p>
          <a:r>
            <a:rPr lang="en-US" dirty="0" smtClean="0"/>
            <a:t>August </a:t>
          </a:r>
          <a:endParaRPr lang="en-US" dirty="0"/>
        </a:p>
      </dgm:t>
    </dgm:pt>
    <dgm:pt modelId="{192B1164-0312-488F-9D66-A155BECFFAFF}" type="parTrans" cxnId="{9266603A-A2BB-43BA-8CBB-7E53732502BE}">
      <dgm:prSet/>
      <dgm:spPr/>
      <dgm:t>
        <a:bodyPr/>
        <a:lstStyle/>
        <a:p>
          <a:endParaRPr lang="en-US"/>
        </a:p>
      </dgm:t>
    </dgm:pt>
    <dgm:pt modelId="{B52C33C4-CB9D-410E-B47B-BD69EFB23B3F}" type="sibTrans" cxnId="{9266603A-A2BB-43BA-8CBB-7E53732502BE}">
      <dgm:prSet/>
      <dgm:spPr/>
      <dgm:t>
        <a:bodyPr/>
        <a:lstStyle/>
        <a:p>
          <a:endParaRPr lang="en-US"/>
        </a:p>
      </dgm:t>
    </dgm:pt>
    <dgm:pt modelId="{D7C995AB-CA24-489F-86B3-2295FDF981AC}">
      <dgm:prSet phldrT="[Text]"/>
      <dgm:spPr/>
      <dgm:t>
        <a:bodyPr/>
        <a:lstStyle/>
        <a:p>
          <a:r>
            <a:rPr lang="en-US" dirty="0" smtClean="0"/>
            <a:t>Frosh</a:t>
          </a:r>
          <a:endParaRPr lang="en-US" dirty="0"/>
        </a:p>
      </dgm:t>
    </dgm:pt>
    <dgm:pt modelId="{EE6C3F7D-FEE6-40C7-A101-AAA7CFE6B03E}" type="parTrans" cxnId="{470A9645-6883-4FC4-B3EF-E8CB1C585897}">
      <dgm:prSet/>
      <dgm:spPr/>
      <dgm:t>
        <a:bodyPr/>
        <a:lstStyle/>
        <a:p>
          <a:endParaRPr lang="en-US"/>
        </a:p>
      </dgm:t>
    </dgm:pt>
    <dgm:pt modelId="{59160AFB-1FA6-4D4C-9EB8-2F473FBE58A7}" type="sibTrans" cxnId="{470A9645-6883-4FC4-B3EF-E8CB1C585897}">
      <dgm:prSet/>
      <dgm:spPr/>
      <dgm:t>
        <a:bodyPr/>
        <a:lstStyle/>
        <a:p>
          <a:endParaRPr lang="en-US"/>
        </a:p>
      </dgm:t>
    </dgm:pt>
    <dgm:pt modelId="{43869536-9C05-41ED-8BF8-9A5128ADD8B4}">
      <dgm:prSet phldrT="[Text]"/>
      <dgm:spPr/>
      <dgm:t>
        <a:bodyPr/>
        <a:lstStyle/>
        <a:p>
          <a:r>
            <a:rPr lang="en-US" dirty="0" smtClean="0"/>
            <a:t>Build Up</a:t>
          </a:r>
          <a:endParaRPr lang="en-US" dirty="0"/>
        </a:p>
      </dgm:t>
    </dgm:pt>
    <dgm:pt modelId="{9DDBD954-E691-4129-B171-165B87D10F17}" type="parTrans" cxnId="{DE01795E-C951-4BE0-B25B-8EB62DD86711}">
      <dgm:prSet/>
      <dgm:spPr/>
      <dgm:t>
        <a:bodyPr/>
        <a:lstStyle/>
        <a:p>
          <a:endParaRPr lang="en-US"/>
        </a:p>
      </dgm:t>
    </dgm:pt>
    <dgm:pt modelId="{8B231524-5236-42A4-BCCC-899B101C9CD5}" type="sibTrans" cxnId="{DE01795E-C951-4BE0-B25B-8EB62DD86711}">
      <dgm:prSet/>
      <dgm:spPr/>
      <dgm:t>
        <a:bodyPr/>
        <a:lstStyle/>
        <a:p>
          <a:endParaRPr lang="en-US"/>
        </a:p>
      </dgm:t>
    </dgm:pt>
    <dgm:pt modelId="{0B266F99-CAA2-4C1A-A48D-DAB81CA23FDA}">
      <dgm:prSet phldrT="[Text]"/>
      <dgm:spPr/>
      <dgm:t>
        <a:bodyPr/>
        <a:lstStyle/>
        <a:p>
          <a:r>
            <a:rPr lang="en-US" dirty="0" smtClean="0"/>
            <a:t>Mass Marketing</a:t>
          </a:r>
          <a:endParaRPr lang="en-US" dirty="0"/>
        </a:p>
      </dgm:t>
    </dgm:pt>
    <dgm:pt modelId="{D544E5B4-83C0-456F-8229-D1B33553A0D8}" type="parTrans" cxnId="{5A1D381A-FA17-4CC3-9990-C0CD481313EB}">
      <dgm:prSet/>
      <dgm:spPr/>
      <dgm:t>
        <a:bodyPr/>
        <a:lstStyle/>
        <a:p>
          <a:endParaRPr lang="en-US"/>
        </a:p>
      </dgm:t>
    </dgm:pt>
    <dgm:pt modelId="{46A22B73-4C0C-48A1-9524-F14F0EF8D33B}" type="sibTrans" cxnId="{5A1D381A-FA17-4CC3-9990-C0CD481313EB}">
      <dgm:prSet/>
      <dgm:spPr/>
      <dgm:t>
        <a:bodyPr/>
        <a:lstStyle/>
        <a:p>
          <a:endParaRPr lang="en-US"/>
        </a:p>
      </dgm:t>
    </dgm:pt>
    <dgm:pt modelId="{1CCE55EC-6DE1-44AA-99A4-BE5C317EF58D}" type="pres">
      <dgm:prSet presAssocID="{BDC805E6-0C90-4374-9572-5293D3208638}" presName="cycle" presStyleCnt="0">
        <dgm:presLayoutVars>
          <dgm:dir/>
          <dgm:resizeHandles val="exact"/>
        </dgm:presLayoutVars>
      </dgm:prSet>
      <dgm:spPr/>
    </dgm:pt>
    <dgm:pt modelId="{3546980E-F008-4F70-A32B-A80041683EA0}" type="pres">
      <dgm:prSet presAssocID="{0F6C1B25-F481-4E87-839D-DC3CE3484CE0}" presName="node" presStyleLbl="node1" presStyleIdx="0" presStyleCnt="5">
        <dgm:presLayoutVars>
          <dgm:bulletEnabled val="1"/>
        </dgm:presLayoutVars>
      </dgm:prSet>
      <dgm:spPr/>
      <dgm:t>
        <a:bodyPr/>
        <a:lstStyle/>
        <a:p>
          <a:endParaRPr lang="en-US"/>
        </a:p>
      </dgm:t>
    </dgm:pt>
    <dgm:pt modelId="{3316F785-6A94-4C6C-8D9D-5588DA7DBB82}" type="pres">
      <dgm:prSet presAssocID="{0F6C1B25-F481-4E87-839D-DC3CE3484CE0}" presName="spNode" presStyleCnt="0"/>
      <dgm:spPr/>
    </dgm:pt>
    <dgm:pt modelId="{D8F4BEAF-32FB-44D8-B9B7-9EF71DBF367E}" type="pres">
      <dgm:prSet presAssocID="{F81BC207-85A8-43AE-B6F7-F24E92D8C838}" presName="sibTrans" presStyleLbl="sibTrans1D1" presStyleIdx="0" presStyleCnt="5"/>
      <dgm:spPr/>
    </dgm:pt>
    <dgm:pt modelId="{2988AE98-5C78-4238-B858-DC60D0C85457}" type="pres">
      <dgm:prSet presAssocID="{6E13ED9C-CE4A-47B4-8C53-4EAF213B41FB}" presName="node" presStyleLbl="node1" presStyleIdx="1" presStyleCnt="5">
        <dgm:presLayoutVars>
          <dgm:bulletEnabled val="1"/>
        </dgm:presLayoutVars>
      </dgm:prSet>
      <dgm:spPr/>
    </dgm:pt>
    <dgm:pt modelId="{5CEF099E-E3C4-405D-B565-F6A041A9F02F}" type="pres">
      <dgm:prSet presAssocID="{6E13ED9C-CE4A-47B4-8C53-4EAF213B41FB}" presName="spNode" presStyleCnt="0"/>
      <dgm:spPr/>
    </dgm:pt>
    <dgm:pt modelId="{11AB1750-1F96-4DE8-9BF6-2401CDF93C28}" type="pres">
      <dgm:prSet presAssocID="{B52C33C4-CB9D-410E-B47B-BD69EFB23B3F}" presName="sibTrans" presStyleLbl="sibTrans1D1" presStyleIdx="1" presStyleCnt="5"/>
      <dgm:spPr/>
    </dgm:pt>
    <dgm:pt modelId="{F5F294AF-FA08-4086-A33D-0C20D126793A}" type="pres">
      <dgm:prSet presAssocID="{D7C995AB-CA24-489F-86B3-2295FDF981AC}" presName="node" presStyleLbl="node1" presStyleIdx="2" presStyleCnt="5">
        <dgm:presLayoutVars>
          <dgm:bulletEnabled val="1"/>
        </dgm:presLayoutVars>
      </dgm:prSet>
      <dgm:spPr/>
      <dgm:t>
        <a:bodyPr/>
        <a:lstStyle/>
        <a:p>
          <a:endParaRPr lang="en-US"/>
        </a:p>
      </dgm:t>
    </dgm:pt>
    <dgm:pt modelId="{A5CD5CA4-801D-405C-BE8D-6A82D9BA5464}" type="pres">
      <dgm:prSet presAssocID="{D7C995AB-CA24-489F-86B3-2295FDF981AC}" presName="spNode" presStyleCnt="0"/>
      <dgm:spPr/>
    </dgm:pt>
    <dgm:pt modelId="{24CD2EA6-85FA-4083-A042-708553E6A1DC}" type="pres">
      <dgm:prSet presAssocID="{59160AFB-1FA6-4D4C-9EB8-2F473FBE58A7}" presName="sibTrans" presStyleLbl="sibTrans1D1" presStyleIdx="2" presStyleCnt="5"/>
      <dgm:spPr/>
    </dgm:pt>
    <dgm:pt modelId="{27DEDEDD-027D-4C29-B77B-ABB485740715}" type="pres">
      <dgm:prSet presAssocID="{43869536-9C05-41ED-8BF8-9A5128ADD8B4}" presName="node" presStyleLbl="node1" presStyleIdx="3" presStyleCnt="5">
        <dgm:presLayoutVars>
          <dgm:bulletEnabled val="1"/>
        </dgm:presLayoutVars>
      </dgm:prSet>
      <dgm:spPr/>
    </dgm:pt>
    <dgm:pt modelId="{49874316-4F47-47C1-BF77-6F2F96C79EB7}" type="pres">
      <dgm:prSet presAssocID="{43869536-9C05-41ED-8BF8-9A5128ADD8B4}" presName="spNode" presStyleCnt="0"/>
      <dgm:spPr/>
    </dgm:pt>
    <dgm:pt modelId="{5C2FD240-5EC1-4FF5-AE70-1F65B489CC12}" type="pres">
      <dgm:prSet presAssocID="{8B231524-5236-42A4-BCCC-899B101C9CD5}" presName="sibTrans" presStyleLbl="sibTrans1D1" presStyleIdx="3" presStyleCnt="5"/>
      <dgm:spPr/>
    </dgm:pt>
    <dgm:pt modelId="{BDB98835-F0C6-4253-A466-AC3A6444CAFA}" type="pres">
      <dgm:prSet presAssocID="{0B266F99-CAA2-4C1A-A48D-DAB81CA23FDA}" presName="node" presStyleLbl="node1" presStyleIdx="4" presStyleCnt="5">
        <dgm:presLayoutVars>
          <dgm:bulletEnabled val="1"/>
        </dgm:presLayoutVars>
      </dgm:prSet>
      <dgm:spPr/>
      <dgm:t>
        <a:bodyPr/>
        <a:lstStyle/>
        <a:p>
          <a:endParaRPr lang="en-US"/>
        </a:p>
      </dgm:t>
    </dgm:pt>
    <dgm:pt modelId="{01238659-68B8-40EE-9520-99C0E69290A7}" type="pres">
      <dgm:prSet presAssocID="{0B266F99-CAA2-4C1A-A48D-DAB81CA23FDA}" presName="spNode" presStyleCnt="0"/>
      <dgm:spPr/>
    </dgm:pt>
    <dgm:pt modelId="{C5CD3C30-FD5E-4390-A5C2-4BF07B699A83}" type="pres">
      <dgm:prSet presAssocID="{46A22B73-4C0C-48A1-9524-F14F0EF8D33B}" presName="sibTrans" presStyleLbl="sibTrans1D1" presStyleIdx="4" presStyleCnt="5"/>
      <dgm:spPr/>
    </dgm:pt>
  </dgm:ptLst>
  <dgm:cxnLst>
    <dgm:cxn modelId="{38828E53-169E-40B0-ABF5-B00A9835B430}" type="presOf" srcId="{46A22B73-4C0C-48A1-9524-F14F0EF8D33B}" destId="{C5CD3C30-FD5E-4390-A5C2-4BF07B699A83}" srcOrd="0" destOrd="0" presId="urn:microsoft.com/office/officeart/2005/8/layout/cycle5"/>
    <dgm:cxn modelId="{89AE543A-34CE-438D-86E3-DF0DA15D5CD4}" type="presOf" srcId="{F81BC207-85A8-43AE-B6F7-F24E92D8C838}" destId="{D8F4BEAF-32FB-44D8-B9B7-9EF71DBF367E}" srcOrd="0" destOrd="0" presId="urn:microsoft.com/office/officeart/2005/8/layout/cycle5"/>
    <dgm:cxn modelId="{96D7002E-7587-4334-969A-24D3D4C4AABA}" srcId="{BDC805E6-0C90-4374-9572-5293D3208638}" destId="{0F6C1B25-F481-4E87-839D-DC3CE3484CE0}" srcOrd="0" destOrd="0" parTransId="{5C951AC9-5DA3-4D1E-8811-871438210D15}" sibTransId="{F81BC207-85A8-43AE-B6F7-F24E92D8C838}"/>
    <dgm:cxn modelId="{30735815-C356-4974-A4D5-121CD5B4D7C3}" type="presOf" srcId="{0B266F99-CAA2-4C1A-A48D-DAB81CA23FDA}" destId="{BDB98835-F0C6-4253-A466-AC3A6444CAFA}" srcOrd="0" destOrd="0" presId="urn:microsoft.com/office/officeart/2005/8/layout/cycle5"/>
    <dgm:cxn modelId="{9266603A-A2BB-43BA-8CBB-7E53732502BE}" srcId="{BDC805E6-0C90-4374-9572-5293D3208638}" destId="{6E13ED9C-CE4A-47B4-8C53-4EAF213B41FB}" srcOrd="1" destOrd="0" parTransId="{192B1164-0312-488F-9D66-A155BECFFAFF}" sibTransId="{B52C33C4-CB9D-410E-B47B-BD69EFB23B3F}"/>
    <dgm:cxn modelId="{58F41F11-A651-4FC7-8A0C-A7184F1207C2}" type="presOf" srcId="{6E13ED9C-CE4A-47B4-8C53-4EAF213B41FB}" destId="{2988AE98-5C78-4238-B858-DC60D0C85457}" srcOrd="0" destOrd="0" presId="urn:microsoft.com/office/officeart/2005/8/layout/cycle5"/>
    <dgm:cxn modelId="{470A9645-6883-4FC4-B3EF-E8CB1C585897}" srcId="{BDC805E6-0C90-4374-9572-5293D3208638}" destId="{D7C995AB-CA24-489F-86B3-2295FDF981AC}" srcOrd="2" destOrd="0" parTransId="{EE6C3F7D-FEE6-40C7-A101-AAA7CFE6B03E}" sibTransId="{59160AFB-1FA6-4D4C-9EB8-2F473FBE58A7}"/>
    <dgm:cxn modelId="{DE01795E-C951-4BE0-B25B-8EB62DD86711}" srcId="{BDC805E6-0C90-4374-9572-5293D3208638}" destId="{43869536-9C05-41ED-8BF8-9A5128ADD8B4}" srcOrd="3" destOrd="0" parTransId="{9DDBD954-E691-4129-B171-165B87D10F17}" sibTransId="{8B231524-5236-42A4-BCCC-899B101C9CD5}"/>
    <dgm:cxn modelId="{DC2719D1-A677-4862-94C8-DCCB46CE03A3}" type="presOf" srcId="{59160AFB-1FA6-4D4C-9EB8-2F473FBE58A7}" destId="{24CD2EA6-85FA-4083-A042-708553E6A1DC}" srcOrd="0" destOrd="0" presId="urn:microsoft.com/office/officeart/2005/8/layout/cycle5"/>
    <dgm:cxn modelId="{FFD8DD2D-C4EC-4C71-87E7-A3B9452035E3}" type="presOf" srcId="{B52C33C4-CB9D-410E-B47B-BD69EFB23B3F}" destId="{11AB1750-1F96-4DE8-9BF6-2401CDF93C28}" srcOrd="0" destOrd="0" presId="urn:microsoft.com/office/officeart/2005/8/layout/cycle5"/>
    <dgm:cxn modelId="{67B840EC-80EA-4524-AE73-B6BFBCA7E8F1}" type="presOf" srcId="{43869536-9C05-41ED-8BF8-9A5128ADD8B4}" destId="{27DEDEDD-027D-4C29-B77B-ABB485740715}" srcOrd="0" destOrd="0" presId="urn:microsoft.com/office/officeart/2005/8/layout/cycle5"/>
    <dgm:cxn modelId="{83B54941-60DD-42A7-9A9A-1BB20D319FD7}" type="presOf" srcId="{0F6C1B25-F481-4E87-839D-DC3CE3484CE0}" destId="{3546980E-F008-4F70-A32B-A80041683EA0}" srcOrd="0" destOrd="0" presId="urn:microsoft.com/office/officeart/2005/8/layout/cycle5"/>
    <dgm:cxn modelId="{C3C7C0BF-3378-4232-B697-463BB3DA4115}" type="presOf" srcId="{BDC805E6-0C90-4374-9572-5293D3208638}" destId="{1CCE55EC-6DE1-44AA-99A4-BE5C317EF58D}" srcOrd="0" destOrd="0" presId="urn:microsoft.com/office/officeart/2005/8/layout/cycle5"/>
    <dgm:cxn modelId="{95B87478-0138-4D88-8F38-5B23169DBEFA}" type="presOf" srcId="{D7C995AB-CA24-489F-86B3-2295FDF981AC}" destId="{F5F294AF-FA08-4086-A33D-0C20D126793A}" srcOrd="0" destOrd="0" presId="urn:microsoft.com/office/officeart/2005/8/layout/cycle5"/>
    <dgm:cxn modelId="{1D3ACB63-DAC3-48C8-BCE1-F724956AD537}" type="presOf" srcId="{8B231524-5236-42A4-BCCC-899B101C9CD5}" destId="{5C2FD240-5EC1-4FF5-AE70-1F65B489CC12}" srcOrd="0" destOrd="0" presId="urn:microsoft.com/office/officeart/2005/8/layout/cycle5"/>
    <dgm:cxn modelId="{5A1D381A-FA17-4CC3-9990-C0CD481313EB}" srcId="{BDC805E6-0C90-4374-9572-5293D3208638}" destId="{0B266F99-CAA2-4C1A-A48D-DAB81CA23FDA}" srcOrd="4" destOrd="0" parTransId="{D544E5B4-83C0-456F-8229-D1B33553A0D8}" sibTransId="{46A22B73-4C0C-48A1-9524-F14F0EF8D33B}"/>
    <dgm:cxn modelId="{4FA1A8FB-3777-4BEF-8DFD-A59ABCCF28D1}" type="presParOf" srcId="{1CCE55EC-6DE1-44AA-99A4-BE5C317EF58D}" destId="{3546980E-F008-4F70-A32B-A80041683EA0}" srcOrd="0" destOrd="0" presId="urn:microsoft.com/office/officeart/2005/8/layout/cycle5"/>
    <dgm:cxn modelId="{6EED78E2-AFFC-41A5-9BD4-1531BAB9BDCC}" type="presParOf" srcId="{1CCE55EC-6DE1-44AA-99A4-BE5C317EF58D}" destId="{3316F785-6A94-4C6C-8D9D-5588DA7DBB82}" srcOrd="1" destOrd="0" presId="urn:microsoft.com/office/officeart/2005/8/layout/cycle5"/>
    <dgm:cxn modelId="{F4E9FD89-627C-47A6-A058-B6E818761D0E}" type="presParOf" srcId="{1CCE55EC-6DE1-44AA-99A4-BE5C317EF58D}" destId="{D8F4BEAF-32FB-44D8-B9B7-9EF71DBF367E}" srcOrd="2" destOrd="0" presId="urn:microsoft.com/office/officeart/2005/8/layout/cycle5"/>
    <dgm:cxn modelId="{D5A603D3-C6A1-48C1-9534-6A24572E63B1}" type="presParOf" srcId="{1CCE55EC-6DE1-44AA-99A4-BE5C317EF58D}" destId="{2988AE98-5C78-4238-B858-DC60D0C85457}" srcOrd="3" destOrd="0" presId="urn:microsoft.com/office/officeart/2005/8/layout/cycle5"/>
    <dgm:cxn modelId="{78B57A84-9CB8-4B77-B358-19D8E0441EDF}" type="presParOf" srcId="{1CCE55EC-6DE1-44AA-99A4-BE5C317EF58D}" destId="{5CEF099E-E3C4-405D-B565-F6A041A9F02F}" srcOrd="4" destOrd="0" presId="urn:microsoft.com/office/officeart/2005/8/layout/cycle5"/>
    <dgm:cxn modelId="{71903243-2FDD-4892-91DD-11E2808DFE26}" type="presParOf" srcId="{1CCE55EC-6DE1-44AA-99A4-BE5C317EF58D}" destId="{11AB1750-1F96-4DE8-9BF6-2401CDF93C28}" srcOrd="5" destOrd="0" presId="urn:microsoft.com/office/officeart/2005/8/layout/cycle5"/>
    <dgm:cxn modelId="{AF2D12F1-7DCE-474E-A979-587CB1A7E832}" type="presParOf" srcId="{1CCE55EC-6DE1-44AA-99A4-BE5C317EF58D}" destId="{F5F294AF-FA08-4086-A33D-0C20D126793A}" srcOrd="6" destOrd="0" presId="urn:microsoft.com/office/officeart/2005/8/layout/cycle5"/>
    <dgm:cxn modelId="{2694FA01-AED4-483D-BEE2-D80AC31B6C1E}" type="presParOf" srcId="{1CCE55EC-6DE1-44AA-99A4-BE5C317EF58D}" destId="{A5CD5CA4-801D-405C-BE8D-6A82D9BA5464}" srcOrd="7" destOrd="0" presId="urn:microsoft.com/office/officeart/2005/8/layout/cycle5"/>
    <dgm:cxn modelId="{5B06065A-6C85-4DBA-81CB-65A7BABC0746}" type="presParOf" srcId="{1CCE55EC-6DE1-44AA-99A4-BE5C317EF58D}" destId="{24CD2EA6-85FA-4083-A042-708553E6A1DC}" srcOrd="8" destOrd="0" presId="urn:microsoft.com/office/officeart/2005/8/layout/cycle5"/>
    <dgm:cxn modelId="{6551AE54-91D7-4A93-8259-DB007B776254}" type="presParOf" srcId="{1CCE55EC-6DE1-44AA-99A4-BE5C317EF58D}" destId="{27DEDEDD-027D-4C29-B77B-ABB485740715}" srcOrd="9" destOrd="0" presId="urn:microsoft.com/office/officeart/2005/8/layout/cycle5"/>
    <dgm:cxn modelId="{D5F81C42-4A7D-4863-A79A-55CCA155A8AF}" type="presParOf" srcId="{1CCE55EC-6DE1-44AA-99A4-BE5C317EF58D}" destId="{49874316-4F47-47C1-BF77-6F2F96C79EB7}" srcOrd="10" destOrd="0" presId="urn:microsoft.com/office/officeart/2005/8/layout/cycle5"/>
    <dgm:cxn modelId="{F932350C-1633-4A9D-B2EC-97CBF9A11221}" type="presParOf" srcId="{1CCE55EC-6DE1-44AA-99A4-BE5C317EF58D}" destId="{5C2FD240-5EC1-4FF5-AE70-1F65B489CC12}" srcOrd="11" destOrd="0" presId="urn:microsoft.com/office/officeart/2005/8/layout/cycle5"/>
    <dgm:cxn modelId="{050E123D-469A-4ED6-A86F-BBAB107D0916}" type="presParOf" srcId="{1CCE55EC-6DE1-44AA-99A4-BE5C317EF58D}" destId="{BDB98835-F0C6-4253-A466-AC3A6444CAFA}" srcOrd="12" destOrd="0" presId="urn:microsoft.com/office/officeart/2005/8/layout/cycle5"/>
    <dgm:cxn modelId="{C61F4DF1-5B5C-4298-A5C2-D5BFAD996C23}" type="presParOf" srcId="{1CCE55EC-6DE1-44AA-99A4-BE5C317EF58D}" destId="{01238659-68B8-40EE-9520-99C0E69290A7}" srcOrd="13" destOrd="0" presId="urn:microsoft.com/office/officeart/2005/8/layout/cycle5"/>
    <dgm:cxn modelId="{A3F883EF-A51F-4799-A8E5-2744678525FF}" type="presParOf" srcId="{1CCE55EC-6DE1-44AA-99A4-BE5C317EF58D}" destId="{C5CD3C30-FD5E-4390-A5C2-4BF07B699A8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6980E-F008-4F70-A32B-A80041683EA0}">
      <dsp:nvSpPr>
        <dsp:cNvPr id="0" name=""/>
        <dsp:cNvSpPr/>
      </dsp:nvSpPr>
      <dsp:spPr>
        <a:xfrm>
          <a:off x="3174007" y="3160"/>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Big Game</a:t>
          </a:r>
          <a:endParaRPr lang="en-US" sz="2700" kern="1200" dirty="0"/>
        </a:p>
      </dsp:txBody>
      <dsp:txXfrm>
        <a:off x="3230487" y="59640"/>
        <a:ext cx="1667024" cy="1044029"/>
      </dsp:txXfrm>
    </dsp:sp>
    <dsp:sp modelId="{D8F4BEAF-32FB-44D8-B9B7-9EF71DBF367E}">
      <dsp:nvSpPr>
        <dsp:cNvPr id="0" name=""/>
        <dsp:cNvSpPr/>
      </dsp:nvSpPr>
      <dsp:spPr>
        <a:xfrm>
          <a:off x="1753873" y="581655"/>
          <a:ext cx="4620252" cy="4620252"/>
        </a:xfrm>
        <a:custGeom>
          <a:avLst/>
          <a:gdLst/>
          <a:ahLst/>
          <a:cxnLst/>
          <a:rect l="0" t="0" r="0" b="0"/>
          <a:pathLst>
            <a:path>
              <a:moveTo>
                <a:pt x="3438230" y="294173"/>
              </a:moveTo>
              <a:arcTo wR="2310126" hR="2310126" stAng="17953853" swAng="12108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88AE98-5C78-4238-B858-DC60D0C85457}">
      <dsp:nvSpPr>
        <dsp:cNvPr id="0" name=""/>
        <dsp:cNvSpPr/>
      </dsp:nvSpPr>
      <dsp:spPr>
        <a:xfrm>
          <a:off x="5371068" y="1599418"/>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August </a:t>
          </a:r>
          <a:endParaRPr lang="en-US" sz="2700" kern="1200" dirty="0"/>
        </a:p>
      </dsp:txBody>
      <dsp:txXfrm>
        <a:off x="5427548" y="1655898"/>
        <a:ext cx="1667024" cy="1044029"/>
      </dsp:txXfrm>
    </dsp:sp>
    <dsp:sp modelId="{11AB1750-1F96-4DE8-9BF6-2401CDF93C28}">
      <dsp:nvSpPr>
        <dsp:cNvPr id="0" name=""/>
        <dsp:cNvSpPr/>
      </dsp:nvSpPr>
      <dsp:spPr>
        <a:xfrm>
          <a:off x="1753873" y="581655"/>
          <a:ext cx="4620252" cy="4620252"/>
        </a:xfrm>
        <a:custGeom>
          <a:avLst/>
          <a:gdLst/>
          <a:ahLst/>
          <a:cxnLst/>
          <a:rect l="0" t="0" r="0" b="0"/>
          <a:pathLst>
            <a:path>
              <a:moveTo>
                <a:pt x="4614700" y="2470186"/>
              </a:moveTo>
              <a:arcTo wR="2310126" hR="2310126" stAng="21838381" swAng="135921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5F294AF-FA08-4086-A33D-0C20D126793A}">
      <dsp:nvSpPr>
        <dsp:cNvPr id="0" name=""/>
        <dsp:cNvSpPr/>
      </dsp:nvSpPr>
      <dsp:spPr>
        <a:xfrm>
          <a:off x="4531865" y="4182218"/>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Frosh</a:t>
          </a:r>
          <a:endParaRPr lang="en-US" sz="2700" kern="1200" dirty="0"/>
        </a:p>
      </dsp:txBody>
      <dsp:txXfrm>
        <a:off x="4588345" y="4238698"/>
        <a:ext cx="1667024" cy="1044029"/>
      </dsp:txXfrm>
    </dsp:sp>
    <dsp:sp modelId="{24CD2EA6-85FA-4083-A042-708553E6A1DC}">
      <dsp:nvSpPr>
        <dsp:cNvPr id="0" name=""/>
        <dsp:cNvSpPr/>
      </dsp:nvSpPr>
      <dsp:spPr>
        <a:xfrm>
          <a:off x="1753873" y="581655"/>
          <a:ext cx="4620252" cy="4620252"/>
        </a:xfrm>
        <a:custGeom>
          <a:avLst/>
          <a:gdLst/>
          <a:ahLst/>
          <a:cxnLst/>
          <a:rect l="0" t="0" r="0" b="0"/>
          <a:pathLst>
            <a:path>
              <a:moveTo>
                <a:pt x="2593389" y="4602819"/>
              </a:moveTo>
              <a:arcTo wR="2310126" hR="2310126" stAng="4977406" swAng="84518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7DEDEDD-027D-4C29-B77B-ABB485740715}">
      <dsp:nvSpPr>
        <dsp:cNvPr id="0" name=""/>
        <dsp:cNvSpPr/>
      </dsp:nvSpPr>
      <dsp:spPr>
        <a:xfrm>
          <a:off x="1816149" y="4182218"/>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Build Up</a:t>
          </a:r>
          <a:endParaRPr lang="en-US" sz="2700" kern="1200" dirty="0"/>
        </a:p>
      </dsp:txBody>
      <dsp:txXfrm>
        <a:off x="1872629" y="4238698"/>
        <a:ext cx="1667024" cy="1044029"/>
      </dsp:txXfrm>
    </dsp:sp>
    <dsp:sp modelId="{5C2FD240-5EC1-4FF5-AE70-1F65B489CC12}">
      <dsp:nvSpPr>
        <dsp:cNvPr id="0" name=""/>
        <dsp:cNvSpPr/>
      </dsp:nvSpPr>
      <dsp:spPr>
        <a:xfrm>
          <a:off x="1753873" y="581655"/>
          <a:ext cx="4620252" cy="4620252"/>
        </a:xfrm>
        <a:custGeom>
          <a:avLst/>
          <a:gdLst/>
          <a:ahLst/>
          <a:cxnLst/>
          <a:rect l="0" t="0" r="0" b="0"/>
          <a:pathLst>
            <a:path>
              <a:moveTo>
                <a:pt x="244996" y="3345463"/>
              </a:moveTo>
              <a:arcTo wR="2310126" hR="2310126" stAng="9202406" swAng="135921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B98835-F0C6-4253-A466-AC3A6444CAFA}">
      <dsp:nvSpPr>
        <dsp:cNvPr id="0" name=""/>
        <dsp:cNvSpPr/>
      </dsp:nvSpPr>
      <dsp:spPr>
        <a:xfrm>
          <a:off x="976947" y="1599418"/>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Mass Marketing</a:t>
          </a:r>
          <a:endParaRPr lang="en-US" sz="2700" kern="1200" dirty="0"/>
        </a:p>
      </dsp:txBody>
      <dsp:txXfrm>
        <a:off x="1033427" y="1655898"/>
        <a:ext cx="1667024" cy="1044029"/>
      </dsp:txXfrm>
    </dsp:sp>
    <dsp:sp modelId="{C5CD3C30-FD5E-4390-A5C2-4BF07B699A83}">
      <dsp:nvSpPr>
        <dsp:cNvPr id="0" name=""/>
        <dsp:cNvSpPr/>
      </dsp:nvSpPr>
      <dsp:spPr>
        <a:xfrm>
          <a:off x="1753873" y="581655"/>
          <a:ext cx="4620252" cy="4620252"/>
        </a:xfrm>
        <a:custGeom>
          <a:avLst/>
          <a:gdLst/>
          <a:ahLst/>
          <a:cxnLst/>
          <a:rect l="0" t="0" r="0" b="0"/>
          <a:pathLst>
            <a:path>
              <a:moveTo>
                <a:pt x="555794" y="807127"/>
              </a:moveTo>
              <a:arcTo wR="2310126" hR="2310126" stAng="13235271" swAng="12108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6980E-F008-4F70-A32B-A80041683EA0}">
      <dsp:nvSpPr>
        <dsp:cNvPr id="0" name=""/>
        <dsp:cNvSpPr/>
      </dsp:nvSpPr>
      <dsp:spPr>
        <a:xfrm>
          <a:off x="3174007" y="3160"/>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Big Game</a:t>
          </a:r>
          <a:endParaRPr lang="en-US" sz="2700" kern="1200" dirty="0"/>
        </a:p>
      </dsp:txBody>
      <dsp:txXfrm>
        <a:off x="3230487" y="59640"/>
        <a:ext cx="1667024" cy="1044029"/>
      </dsp:txXfrm>
    </dsp:sp>
    <dsp:sp modelId="{D8F4BEAF-32FB-44D8-B9B7-9EF71DBF367E}">
      <dsp:nvSpPr>
        <dsp:cNvPr id="0" name=""/>
        <dsp:cNvSpPr/>
      </dsp:nvSpPr>
      <dsp:spPr>
        <a:xfrm>
          <a:off x="1753873" y="581655"/>
          <a:ext cx="4620252" cy="4620252"/>
        </a:xfrm>
        <a:custGeom>
          <a:avLst/>
          <a:gdLst/>
          <a:ahLst/>
          <a:cxnLst/>
          <a:rect l="0" t="0" r="0" b="0"/>
          <a:pathLst>
            <a:path>
              <a:moveTo>
                <a:pt x="3438230" y="294173"/>
              </a:moveTo>
              <a:arcTo wR="2310126" hR="2310126" stAng="17953853" swAng="12108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88AE98-5C78-4238-B858-DC60D0C85457}">
      <dsp:nvSpPr>
        <dsp:cNvPr id="0" name=""/>
        <dsp:cNvSpPr/>
      </dsp:nvSpPr>
      <dsp:spPr>
        <a:xfrm>
          <a:off x="5371068" y="1599418"/>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August </a:t>
          </a:r>
          <a:endParaRPr lang="en-US" sz="2700" kern="1200" dirty="0"/>
        </a:p>
      </dsp:txBody>
      <dsp:txXfrm>
        <a:off x="5427548" y="1655898"/>
        <a:ext cx="1667024" cy="1044029"/>
      </dsp:txXfrm>
    </dsp:sp>
    <dsp:sp modelId="{11AB1750-1F96-4DE8-9BF6-2401CDF93C28}">
      <dsp:nvSpPr>
        <dsp:cNvPr id="0" name=""/>
        <dsp:cNvSpPr/>
      </dsp:nvSpPr>
      <dsp:spPr>
        <a:xfrm>
          <a:off x="1753873" y="581655"/>
          <a:ext cx="4620252" cy="4620252"/>
        </a:xfrm>
        <a:custGeom>
          <a:avLst/>
          <a:gdLst/>
          <a:ahLst/>
          <a:cxnLst/>
          <a:rect l="0" t="0" r="0" b="0"/>
          <a:pathLst>
            <a:path>
              <a:moveTo>
                <a:pt x="4614700" y="2470186"/>
              </a:moveTo>
              <a:arcTo wR="2310126" hR="2310126" stAng="21838381" swAng="135921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5F294AF-FA08-4086-A33D-0C20D126793A}">
      <dsp:nvSpPr>
        <dsp:cNvPr id="0" name=""/>
        <dsp:cNvSpPr/>
      </dsp:nvSpPr>
      <dsp:spPr>
        <a:xfrm>
          <a:off x="4531865" y="4182218"/>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Frosh</a:t>
          </a:r>
          <a:endParaRPr lang="en-US" sz="2700" kern="1200" dirty="0"/>
        </a:p>
      </dsp:txBody>
      <dsp:txXfrm>
        <a:off x="4588345" y="4238698"/>
        <a:ext cx="1667024" cy="1044029"/>
      </dsp:txXfrm>
    </dsp:sp>
    <dsp:sp modelId="{24CD2EA6-85FA-4083-A042-708553E6A1DC}">
      <dsp:nvSpPr>
        <dsp:cNvPr id="0" name=""/>
        <dsp:cNvSpPr/>
      </dsp:nvSpPr>
      <dsp:spPr>
        <a:xfrm>
          <a:off x="1753873" y="581655"/>
          <a:ext cx="4620252" cy="4620252"/>
        </a:xfrm>
        <a:custGeom>
          <a:avLst/>
          <a:gdLst/>
          <a:ahLst/>
          <a:cxnLst/>
          <a:rect l="0" t="0" r="0" b="0"/>
          <a:pathLst>
            <a:path>
              <a:moveTo>
                <a:pt x="2593389" y="4602819"/>
              </a:moveTo>
              <a:arcTo wR="2310126" hR="2310126" stAng="4977406" swAng="84518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7DEDEDD-027D-4C29-B77B-ABB485740715}">
      <dsp:nvSpPr>
        <dsp:cNvPr id="0" name=""/>
        <dsp:cNvSpPr/>
      </dsp:nvSpPr>
      <dsp:spPr>
        <a:xfrm>
          <a:off x="1816149" y="4182218"/>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Build Up</a:t>
          </a:r>
          <a:endParaRPr lang="en-US" sz="2700" kern="1200" dirty="0"/>
        </a:p>
      </dsp:txBody>
      <dsp:txXfrm>
        <a:off x="1872629" y="4238698"/>
        <a:ext cx="1667024" cy="1044029"/>
      </dsp:txXfrm>
    </dsp:sp>
    <dsp:sp modelId="{5C2FD240-5EC1-4FF5-AE70-1F65B489CC12}">
      <dsp:nvSpPr>
        <dsp:cNvPr id="0" name=""/>
        <dsp:cNvSpPr/>
      </dsp:nvSpPr>
      <dsp:spPr>
        <a:xfrm>
          <a:off x="1753873" y="581655"/>
          <a:ext cx="4620252" cy="4620252"/>
        </a:xfrm>
        <a:custGeom>
          <a:avLst/>
          <a:gdLst/>
          <a:ahLst/>
          <a:cxnLst/>
          <a:rect l="0" t="0" r="0" b="0"/>
          <a:pathLst>
            <a:path>
              <a:moveTo>
                <a:pt x="244996" y="3345463"/>
              </a:moveTo>
              <a:arcTo wR="2310126" hR="2310126" stAng="9202406" swAng="135921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B98835-F0C6-4253-A466-AC3A6444CAFA}">
      <dsp:nvSpPr>
        <dsp:cNvPr id="0" name=""/>
        <dsp:cNvSpPr/>
      </dsp:nvSpPr>
      <dsp:spPr>
        <a:xfrm>
          <a:off x="976947" y="1599418"/>
          <a:ext cx="1779984" cy="11569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Mass Marketing</a:t>
          </a:r>
          <a:endParaRPr lang="en-US" sz="2700" kern="1200" dirty="0"/>
        </a:p>
      </dsp:txBody>
      <dsp:txXfrm>
        <a:off x="1033427" y="1655898"/>
        <a:ext cx="1667024" cy="1044029"/>
      </dsp:txXfrm>
    </dsp:sp>
    <dsp:sp modelId="{C5CD3C30-FD5E-4390-A5C2-4BF07B699A83}">
      <dsp:nvSpPr>
        <dsp:cNvPr id="0" name=""/>
        <dsp:cNvSpPr/>
      </dsp:nvSpPr>
      <dsp:spPr>
        <a:xfrm>
          <a:off x="1753873" y="581655"/>
          <a:ext cx="4620252" cy="4620252"/>
        </a:xfrm>
        <a:custGeom>
          <a:avLst/>
          <a:gdLst/>
          <a:ahLst/>
          <a:cxnLst/>
          <a:rect l="0" t="0" r="0" b="0"/>
          <a:pathLst>
            <a:path>
              <a:moveTo>
                <a:pt x="555794" y="807127"/>
              </a:moveTo>
              <a:arcTo wR="2310126" hR="2310126" stAng="13235271" swAng="12108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F3EB3-4C7A-452B-BCEC-C118E1EC5EE7}"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3BC4E-A867-486A-BA22-BED5E9062E2A}" type="slidenum">
              <a:rPr lang="en-US" smtClean="0"/>
              <a:t>‹#›</a:t>
            </a:fld>
            <a:endParaRPr lang="en-US"/>
          </a:p>
        </p:txBody>
      </p:sp>
    </p:spTree>
    <p:extLst>
      <p:ext uri="{BB962C8B-B14F-4D97-AF65-F5344CB8AC3E}">
        <p14:creationId xmlns:p14="http://schemas.microsoft.com/office/powerpoint/2010/main" val="3123702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They did a focus group and found that athletes</a:t>
            </a:r>
            <a:r>
              <a:rPr lang="en-US" baseline="0" dirty="0" smtClean="0"/>
              <a:t> are intimidating </a:t>
            </a:r>
            <a:endParaRPr lang="en-US" dirty="0"/>
          </a:p>
        </p:txBody>
      </p:sp>
      <p:sp>
        <p:nvSpPr>
          <p:cNvPr id="4" name="Slide Number Placeholder 3"/>
          <p:cNvSpPr>
            <a:spLocks noGrp="1"/>
          </p:cNvSpPr>
          <p:nvPr>
            <p:ph type="sldNum" sz="quarter" idx="10"/>
          </p:nvPr>
        </p:nvSpPr>
        <p:spPr/>
        <p:txBody>
          <a:bodyPr/>
          <a:lstStyle/>
          <a:p>
            <a:fld id="{BE83BC4E-A867-486A-BA22-BED5E9062E2A}" type="slidenum">
              <a:rPr lang="en-US" smtClean="0"/>
              <a:t>2</a:t>
            </a:fld>
            <a:endParaRPr lang="en-US"/>
          </a:p>
        </p:txBody>
      </p:sp>
    </p:spTree>
    <p:extLst>
      <p:ext uri="{BB962C8B-B14F-4D97-AF65-F5344CB8AC3E}">
        <p14:creationId xmlns:p14="http://schemas.microsoft.com/office/powerpoint/2010/main" val="110664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Fall</a:t>
            </a:r>
            <a:r>
              <a:rPr lang="en-US" baseline="0" dirty="0" smtClean="0"/>
              <a:t> 2017/18 16899 </a:t>
            </a:r>
            <a:r>
              <a:rPr lang="en-US" baseline="0" dirty="0" err="1" smtClean="0"/>
              <a:t>fy</a:t>
            </a:r>
            <a:r>
              <a:rPr lang="en-US" baseline="0" dirty="0" smtClean="0"/>
              <a:t> students from all of UOFT</a:t>
            </a:r>
          </a:p>
          <a:p>
            <a:r>
              <a:rPr lang="en-US" baseline="0" dirty="0" smtClean="0"/>
              <a:t>Through school spirit</a:t>
            </a:r>
          </a:p>
          <a:p>
            <a:r>
              <a:rPr lang="en-US" baseline="0" dirty="0" smtClean="0"/>
              <a:t>Hard to change the attitudes of older students</a:t>
            </a:r>
          </a:p>
          <a:p>
            <a:r>
              <a:rPr lang="en-US" baseline="0" dirty="0" smtClean="0"/>
              <a:t>If we get them involved early, they will more likely be involved later on</a:t>
            </a:r>
            <a:endParaRPr lang="en-US" dirty="0"/>
          </a:p>
        </p:txBody>
      </p:sp>
      <p:sp>
        <p:nvSpPr>
          <p:cNvPr id="4" name="Slide Number Placeholder 3"/>
          <p:cNvSpPr>
            <a:spLocks noGrp="1"/>
          </p:cNvSpPr>
          <p:nvPr>
            <p:ph type="sldNum" sz="quarter" idx="10"/>
          </p:nvPr>
        </p:nvSpPr>
        <p:spPr/>
        <p:txBody>
          <a:bodyPr/>
          <a:lstStyle/>
          <a:p>
            <a:fld id="{BE83BC4E-A867-486A-BA22-BED5E9062E2A}" type="slidenum">
              <a:rPr lang="en-US" smtClean="0"/>
              <a:t>3</a:t>
            </a:fld>
            <a:endParaRPr lang="en-US"/>
          </a:p>
        </p:txBody>
      </p:sp>
    </p:spTree>
    <p:extLst>
      <p:ext uri="{BB962C8B-B14F-4D97-AF65-F5344CB8AC3E}">
        <p14:creationId xmlns:p14="http://schemas.microsoft.com/office/powerpoint/2010/main" val="3975362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Behind</a:t>
            </a:r>
            <a:r>
              <a:rPr lang="en-US" baseline="0" dirty="0" smtClean="0"/>
              <a:t> the scenes Look for players</a:t>
            </a:r>
          </a:p>
          <a:p>
            <a:endParaRPr lang="en-US" baseline="0" dirty="0" smtClean="0"/>
          </a:p>
          <a:p>
            <a:r>
              <a:rPr lang="en-US" baseline="0" dirty="0" smtClean="0"/>
              <a:t>Profiles on social media of videos about their stories, and we will build a narrative for them</a:t>
            </a:r>
          </a:p>
          <a:p>
            <a:endParaRPr lang="en-US" baseline="0" dirty="0" smtClean="0"/>
          </a:p>
          <a:p>
            <a:r>
              <a:rPr lang="en-US" baseline="0" dirty="0" smtClean="0"/>
              <a:t>They Athletes can engage with audience through frosh week, major events, and live streams</a:t>
            </a:r>
            <a:endParaRPr lang="en-US" dirty="0"/>
          </a:p>
        </p:txBody>
      </p:sp>
      <p:sp>
        <p:nvSpPr>
          <p:cNvPr id="4" name="Slide Number Placeholder 3"/>
          <p:cNvSpPr>
            <a:spLocks noGrp="1"/>
          </p:cNvSpPr>
          <p:nvPr>
            <p:ph type="sldNum" sz="quarter" idx="10"/>
          </p:nvPr>
        </p:nvSpPr>
        <p:spPr/>
        <p:txBody>
          <a:bodyPr/>
          <a:lstStyle/>
          <a:p>
            <a:fld id="{BE83BC4E-A867-486A-BA22-BED5E9062E2A}" type="slidenum">
              <a:rPr lang="en-US" smtClean="0"/>
              <a:t>4</a:t>
            </a:fld>
            <a:endParaRPr lang="en-US"/>
          </a:p>
        </p:txBody>
      </p:sp>
    </p:spTree>
    <p:extLst>
      <p:ext uri="{BB962C8B-B14F-4D97-AF65-F5344CB8AC3E}">
        <p14:creationId xmlns:p14="http://schemas.microsoft.com/office/powerpoint/2010/main" val="119306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3BC4E-A867-486A-BA22-BED5E9062E2A}" type="slidenum">
              <a:rPr lang="en-US" smtClean="0"/>
              <a:t>5</a:t>
            </a:fld>
            <a:endParaRPr lang="en-US"/>
          </a:p>
        </p:txBody>
      </p:sp>
    </p:spTree>
    <p:extLst>
      <p:ext uri="{BB962C8B-B14F-4D97-AF65-F5344CB8AC3E}">
        <p14:creationId xmlns:p14="http://schemas.microsoft.com/office/powerpoint/2010/main" val="1385013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that sports is a common interest shared by a lot of people. There are a lot of </a:t>
            </a:r>
            <a:r>
              <a:rPr lang="en-US" baseline="0" dirty="0" err="1" smtClean="0"/>
              <a:t>ppl</a:t>
            </a:r>
            <a:r>
              <a:rPr lang="en-US" baseline="0" dirty="0" smtClean="0"/>
              <a:t> likes sport gatherings</a:t>
            </a:r>
          </a:p>
          <a:p>
            <a:endParaRPr lang="en-US" dirty="0"/>
          </a:p>
        </p:txBody>
      </p:sp>
      <p:sp>
        <p:nvSpPr>
          <p:cNvPr id="4" name="Slide Number Placeholder 3"/>
          <p:cNvSpPr>
            <a:spLocks noGrp="1"/>
          </p:cNvSpPr>
          <p:nvPr>
            <p:ph type="sldNum" sz="quarter" idx="10"/>
          </p:nvPr>
        </p:nvSpPr>
        <p:spPr/>
        <p:txBody>
          <a:bodyPr/>
          <a:lstStyle/>
          <a:p>
            <a:fld id="{BE83BC4E-A867-486A-BA22-BED5E9062E2A}" type="slidenum">
              <a:rPr lang="en-US" smtClean="0"/>
              <a:t>6</a:t>
            </a:fld>
            <a:endParaRPr lang="en-US"/>
          </a:p>
        </p:txBody>
      </p:sp>
    </p:spTree>
    <p:extLst>
      <p:ext uri="{BB962C8B-B14F-4D97-AF65-F5344CB8AC3E}">
        <p14:creationId xmlns:p14="http://schemas.microsoft.com/office/powerpoint/2010/main" val="296080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a plan that follows a specific timeline</a:t>
            </a:r>
            <a:endParaRPr lang="en-US" dirty="0"/>
          </a:p>
        </p:txBody>
      </p:sp>
      <p:sp>
        <p:nvSpPr>
          <p:cNvPr id="4" name="Slide Number Placeholder 3"/>
          <p:cNvSpPr>
            <a:spLocks noGrp="1"/>
          </p:cNvSpPr>
          <p:nvPr>
            <p:ph type="sldNum" sz="quarter" idx="10"/>
          </p:nvPr>
        </p:nvSpPr>
        <p:spPr/>
        <p:txBody>
          <a:bodyPr/>
          <a:lstStyle/>
          <a:p>
            <a:fld id="{BE83BC4E-A867-486A-BA22-BED5E9062E2A}" type="slidenum">
              <a:rPr lang="en-US" smtClean="0"/>
              <a:t>7</a:t>
            </a:fld>
            <a:endParaRPr lang="en-US"/>
          </a:p>
        </p:txBody>
      </p:sp>
    </p:spTree>
    <p:extLst>
      <p:ext uri="{BB962C8B-B14F-4D97-AF65-F5344CB8AC3E}">
        <p14:creationId xmlns:p14="http://schemas.microsoft.com/office/powerpoint/2010/main" val="399698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August</a:t>
            </a:r>
          </a:p>
          <a:p>
            <a:r>
              <a:rPr lang="en-US" dirty="0" smtClean="0"/>
              <a:t>Rosters</a:t>
            </a:r>
            <a:r>
              <a:rPr lang="en-US" baseline="0" dirty="0" smtClean="0"/>
              <a:t> have been finalized</a:t>
            </a:r>
          </a:p>
          <a:p>
            <a:r>
              <a:rPr lang="en-US" baseline="0" dirty="0" smtClean="0"/>
              <a:t>Start marketing by posting player profiles and creating a narrative for the team and each player</a:t>
            </a:r>
          </a:p>
          <a:p>
            <a:endParaRPr lang="en-US" baseline="0" dirty="0" smtClean="0"/>
          </a:p>
          <a:p>
            <a:r>
              <a:rPr lang="en-US" baseline="0" dirty="0" smtClean="0"/>
              <a:t>This profile consists of:</a:t>
            </a:r>
          </a:p>
          <a:p>
            <a:pPr marL="171450" indent="-171450">
              <a:buFontTx/>
              <a:buChar char="-"/>
            </a:pPr>
            <a:r>
              <a:rPr lang="en-US" baseline="0" dirty="0" smtClean="0"/>
              <a:t>Their story which will have their challenges and triumphs </a:t>
            </a:r>
          </a:p>
          <a:p>
            <a:pPr marL="171450" indent="-171450">
              <a:buFontTx/>
              <a:buChar char="-"/>
            </a:pPr>
            <a:r>
              <a:rPr lang="en-US" baseline="0" dirty="0" smtClean="0"/>
              <a:t>Ambitions</a:t>
            </a:r>
          </a:p>
          <a:p>
            <a:pPr marL="0" indent="0">
              <a:buFontTx/>
              <a:buNone/>
            </a:pPr>
            <a:r>
              <a:rPr lang="en-US" baseline="0" dirty="0" smtClean="0"/>
              <a:t>Why?</a:t>
            </a:r>
          </a:p>
          <a:p>
            <a:pPr marL="0" indent="0">
              <a:buFontTx/>
              <a:buNone/>
            </a:pPr>
            <a:r>
              <a:rPr lang="en-US" baseline="0" dirty="0" smtClean="0"/>
              <a:t>Because it will give students an idea of who they are cheering for. Also to make them more human</a:t>
            </a:r>
          </a:p>
          <a:p>
            <a:pPr marL="0" indent="0">
              <a:buFontTx/>
              <a:buNone/>
            </a:pPr>
            <a:endParaRPr lang="en-US" baseline="0" dirty="0" smtClean="0"/>
          </a:p>
          <a:p>
            <a:pPr marL="0" indent="0">
              <a:buFontTx/>
              <a:buNone/>
            </a:pPr>
            <a:r>
              <a:rPr lang="en-US" baseline="0" dirty="0" smtClean="0"/>
              <a:t>Frosh is one of the biggest events</a:t>
            </a:r>
          </a:p>
          <a:p>
            <a:pPr marL="0" indent="0">
              <a:buFontTx/>
              <a:buNone/>
            </a:pPr>
            <a:r>
              <a:rPr lang="en-US" baseline="0" dirty="0" smtClean="0"/>
              <a:t>A lot of first year students</a:t>
            </a:r>
          </a:p>
          <a:p>
            <a:pPr marL="0" indent="0">
              <a:buFontTx/>
              <a:buNone/>
            </a:pPr>
            <a:endParaRPr lang="en-US" baseline="0" dirty="0" smtClean="0"/>
          </a:p>
          <a:p>
            <a:pPr marL="0" indent="0">
              <a:buFontTx/>
              <a:buNone/>
            </a:pPr>
            <a:r>
              <a:rPr lang="en-US" baseline="0" dirty="0" smtClean="0"/>
              <a:t>A way to showcase the teams</a:t>
            </a:r>
          </a:p>
          <a:p>
            <a:pPr marL="0" indent="0">
              <a:buFontTx/>
              <a:buNone/>
            </a:pPr>
            <a:r>
              <a:rPr lang="en-US" baseline="0" dirty="0" smtClean="0"/>
              <a:t>Example: Show the Football team scrimmaging, playing music, teach them how to cheer, build hype and enthusiasm.</a:t>
            </a:r>
          </a:p>
          <a:p>
            <a:pPr marL="0" indent="0">
              <a:buFontTx/>
              <a:buNone/>
            </a:pPr>
            <a:r>
              <a:rPr lang="en-US" baseline="0" dirty="0" smtClean="0"/>
              <a:t>Its hard to bring people to the game, so we’ll bring the game to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Give them a taste of the atmosphere of a game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ever </a:t>
            </a:r>
            <a:r>
              <a:rPr lang="en-US" baseline="0" dirty="0" err="1" smtClean="0"/>
              <a:t>goto</a:t>
            </a:r>
            <a:r>
              <a:rPr lang="en-US" baseline="0" dirty="0" smtClean="0"/>
              <a:t> a live show on vid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Live stream of practices and scrimmages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Give them the behind the scenes look of the team preparing and the current skill levels of each player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indent="0">
              <a:buFontTx/>
              <a:buNone/>
            </a:pPr>
            <a:endParaRPr lang="en-US" baseline="0" dirty="0" smtClean="0"/>
          </a:p>
          <a:p>
            <a:pPr marL="0" indent="0">
              <a:buFontTx/>
              <a:buNone/>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BE83BC4E-A867-486A-BA22-BED5E9062E2A}" type="slidenum">
              <a:rPr lang="en-US" smtClean="0"/>
              <a:t>8</a:t>
            </a:fld>
            <a:endParaRPr lang="en-US"/>
          </a:p>
        </p:txBody>
      </p:sp>
    </p:spTree>
    <p:extLst>
      <p:ext uri="{BB962C8B-B14F-4D97-AF65-F5344CB8AC3E}">
        <p14:creationId xmlns:p14="http://schemas.microsoft.com/office/powerpoint/2010/main" val="2975407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83BC4E-A867-486A-BA22-BED5E9062E2A}" type="slidenum">
              <a:rPr lang="en-US" smtClean="0"/>
              <a:t>9</a:t>
            </a:fld>
            <a:endParaRPr lang="en-US"/>
          </a:p>
        </p:txBody>
      </p:sp>
    </p:spTree>
    <p:extLst>
      <p:ext uri="{BB962C8B-B14F-4D97-AF65-F5344CB8AC3E}">
        <p14:creationId xmlns:p14="http://schemas.microsoft.com/office/powerpoint/2010/main" val="4142403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August</a:t>
            </a:r>
          </a:p>
          <a:p>
            <a:r>
              <a:rPr lang="en-US" dirty="0" smtClean="0"/>
              <a:t>Rosters</a:t>
            </a:r>
            <a:r>
              <a:rPr lang="en-US" baseline="0" dirty="0" smtClean="0"/>
              <a:t> have been finalized</a:t>
            </a:r>
          </a:p>
          <a:p>
            <a:r>
              <a:rPr lang="en-US" baseline="0" dirty="0" smtClean="0"/>
              <a:t>Start marketing by posting player profiles and creating a narrative for the team and each player</a:t>
            </a:r>
          </a:p>
          <a:p>
            <a:endParaRPr lang="en-US" baseline="0" dirty="0" smtClean="0"/>
          </a:p>
          <a:p>
            <a:r>
              <a:rPr lang="en-US" baseline="0" dirty="0" smtClean="0"/>
              <a:t>This profile consists of:</a:t>
            </a:r>
          </a:p>
          <a:p>
            <a:pPr marL="171450" indent="-171450">
              <a:buFontTx/>
              <a:buChar char="-"/>
            </a:pPr>
            <a:r>
              <a:rPr lang="en-US" baseline="0" dirty="0" smtClean="0"/>
              <a:t>Their story which will have their challenges and triumphs </a:t>
            </a:r>
          </a:p>
          <a:p>
            <a:pPr marL="171450" indent="-171450">
              <a:buFontTx/>
              <a:buChar char="-"/>
            </a:pPr>
            <a:r>
              <a:rPr lang="en-US" baseline="0" dirty="0" smtClean="0"/>
              <a:t>Ambitions</a:t>
            </a:r>
          </a:p>
          <a:p>
            <a:pPr marL="0" indent="0">
              <a:buFontTx/>
              <a:buNone/>
            </a:pPr>
            <a:r>
              <a:rPr lang="en-US" baseline="0" dirty="0" smtClean="0"/>
              <a:t>Why?</a:t>
            </a:r>
          </a:p>
          <a:p>
            <a:pPr marL="0" indent="0">
              <a:buFontTx/>
              <a:buNone/>
            </a:pPr>
            <a:r>
              <a:rPr lang="en-US" baseline="0" dirty="0" smtClean="0"/>
              <a:t>Because it will give students an idea of who they are cheering for. Also to make them more human</a:t>
            </a:r>
          </a:p>
          <a:p>
            <a:pPr marL="0" indent="0">
              <a:buFontTx/>
              <a:buNone/>
            </a:pPr>
            <a:endParaRPr lang="en-US" baseline="0" dirty="0" smtClean="0"/>
          </a:p>
          <a:p>
            <a:pPr marL="0" indent="0">
              <a:buFontTx/>
              <a:buNone/>
            </a:pPr>
            <a:r>
              <a:rPr lang="en-US" baseline="0" dirty="0" smtClean="0"/>
              <a:t>Frosh is one of the biggest events</a:t>
            </a:r>
          </a:p>
          <a:p>
            <a:pPr marL="0" indent="0">
              <a:buFontTx/>
              <a:buNone/>
            </a:pPr>
            <a:r>
              <a:rPr lang="en-US" baseline="0" dirty="0" smtClean="0"/>
              <a:t>A lot of first year students</a:t>
            </a:r>
          </a:p>
          <a:p>
            <a:pPr marL="0" indent="0">
              <a:buFontTx/>
              <a:buNone/>
            </a:pPr>
            <a:endParaRPr lang="en-US" baseline="0" dirty="0" smtClean="0"/>
          </a:p>
          <a:p>
            <a:pPr marL="0" indent="0">
              <a:buFontTx/>
              <a:buNone/>
            </a:pPr>
            <a:r>
              <a:rPr lang="en-US" baseline="0" dirty="0" smtClean="0"/>
              <a:t>A way to showcase the teams</a:t>
            </a:r>
          </a:p>
          <a:p>
            <a:pPr marL="0" indent="0">
              <a:buFontTx/>
              <a:buNone/>
            </a:pPr>
            <a:r>
              <a:rPr lang="en-US" baseline="0" dirty="0" smtClean="0"/>
              <a:t>Example: Show the Football team scrimmaging, playing music, teach them how to cheer, build hype and enthusiasm.</a:t>
            </a:r>
          </a:p>
          <a:p>
            <a:pPr marL="0" indent="0">
              <a:buFontTx/>
              <a:buNone/>
            </a:pPr>
            <a:r>
              <a:rPr lang="en-US" baseline="0" dirty="0" smtClean="0"/>
              <a:t>Its hard to bring people to the game, so we’ll bring the game to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Give them a taste of the atmosphere of a game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ever </a:t>
            </a:r>
            <a:r>
              <a:rPr lang="en-US" baseline="0" dirty="0" err="1" smtClean="0"/>
              <a:t>goto</a:t>
            </a:r>
            <a:r>
              <a:rPr lang="en-US" baseline="0" dirty="0" smtClean="0"/>
              <a:t> a live show on vid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Live stream of practices and scrimmages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Give them the behind the scenes look of the team preparing and the current skill levels of each player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indent="0">
              <a:buFontTx/>
              <a:buNone/>
            </a:pPr>
            <a:endParaRPr lang="en-US" baseline="0" dirty="0" smtClean="0"/>
          </a:p>
          <a:p>
            <a:pPr marL="0" indent="0">
              <a:buFontTx/>
              <a:buNone/>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BE83BC4E-A867-486A-BA22-BED5E9062E2A}" type="slidenum">
              <a:rPr lang="en-US" smtClean="0"/>
              <a:t>10</a:t>
            </a:fld>
            <a:endParaRPr lang="en-US"/>
          </a:p>
        </p:txBody>
      </p:sp>
    </p:spTree>
    <p:extLst>
      <p:ext uri="{BB962C8B-B14F-4D97-AF65-F5344CB8AC3E}">
        <p14:creationId xmlns:p14="http://schemas.microsoft.com/office/powerpoint/2010/main" val="211493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2/15/2019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234" y="1113450"/>
            <a:ext cx="2972799" cy="3458550"/>
          </a:xfrm>
          <a:prstGeom prst="rect">
            <a:avLst/>
          </a:prstGeom>
        </p:spPr>
      </p:pic>
      <p:sp>
        <p:nvSpPr>
          <p:cNvPr id="9" name="Rectangle 8"/>
          <p:cNvSpPr/>
          <p:nvPr/>
        </p:nvSpPr>
        <p:spPr>
          <a:xfrm>
            <a:off x="3766021" y="4946134"/>
            <a:ext cx="4659956" cy="1323439"/>
          </a:xfrm>
          <a:prstGeom prst="rect">
            <a:avLst/>
          </a:prstGeom>
        </p:spPr>
        <p:txBody>
          <a:bodyPr wrap="square">
            <a:spAutoFit/>
          </a:bodyPr>
          <a:lstStyle/>
          <a:p>
            <a:pPr algn="ctr"/>
            <a:r>
              <a:rPr lang="en-US" sz="4000" b="1" dirty="0" smtClean="0">
                <a:ln w="0"/>
                <a:gradFill>
                  <a:gsLst>
                    <a:gs pos="21000">
                      <a:srgbClr val="53575C"/>
                    </a:gs>
                    <a:gs pos="88000">
                      <a:srgbClr val="C5C7CA"/>
                    </a:gs>
                  </a:gsLst>
                  <a:lin ang="5400000"/>
                </a:gradFill>
              </a:rPr>
              <a:t>The Varsity Blues Spirit</a:t>
            </a:r>
            <a:endParaRPr lang="en-US" sz="4000" b="1"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184352807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4515608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flipH="1">
            <a:off x="5143500" y="2127249"/>
            <a:ext cx="812800" cy="260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00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716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What is the Problem</a:t>
            </a:r>
            <a:endParaRPr lang="en-US" i="1" dirty="0"/>
          </a:p>
        </p:txBody>
      </p:sp>
      <p:sp>
        <p:nvSpPr>
          <p:cNvPr id="3" name="Content Placeholder 2"/>
          <p:cNvSpPr>
            <a:spLocks noGrp="1"/>
          </p:cNvSpPr>
          <p:nvPr>
            <p:ph idx="1"/>
          </p:nvPr>
        </p:nvSpPr>
        <p:spPr/>
        <p:txBody>
          <a:bodyPr/>
          <a:lstStyle/>
          <a:p>
            <a:pPr marL="0" indent="0">
              <a:buNone/>
            </a:pPr>
            <a:r>
              <a:rPr lang="en-US" sz="3500" dirty="0" smtClean="0"/>
              <a:t>Audience feel they are disconnected from the teams</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534" y="6190330"/>
            <a:ext cx="486566" cy="566070"/>
          </a:xfrm>
          <a:prstGeom prst="rect">
            <a:avLst/>
          </a:prstGeom>
        </p:spPr>
      </p:pic>
    </p:spTree>
    <p:extLst>
      <p:ext uri="{BB962C8B-B14F-4D97-AF65-F5344CB8AC3E}">
        <p14:creationId xmlns:p14="http://schemas.microsoft.com/office/powerpoint/2010/main" val="3446088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Mission		</a:t>
            </a:r>
            <a:endParaRPr lang="en-US" i="1" dirty="0"/>
          </a:p>
        </p:txBody>
      </p:sp>
      <p:sp>
        <p:nvSpPr>
          <p:cNvPr id="3" name="Content Placeholder 2"/>
          <p:cNvSpPr>
            <a:spLocks noGrp="1"/>
          </p:cNvSpPr>
          <p:nvPr>
            <p:ph idx="1"/>
          </p:nvPr>
        </p:nvSpPr>
        <p:spPr>
          <a:xfrm>
            <a:off x="3869268" y="864108"/>
            <a:ext cx="7315200" cy="1510792"/>
          </a:xfrm>
        </p:spPr>
        <p:txBody>
          <a:bodyPr>
            <a:normAutofit/>
          </a:bodyPr>
          <a:lstStyle/>
          <a:p>
            <a:pPr marL="0" indent="0">
              <a:buNone/>
            </a:pPr>
            <a:r>
              <a:rPr lang="en-US" sz="3000" dirty="0" smtClean="0"/>
              <a:t>Building a Sense of Community for First Year Students</a:t>
            </a:r>
            <a:endParaRPr lang="en-US" sz="3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534" y="6190330"/>
            <a:ext cx="486566" cy="566070"/>
          </a:xfrm>
          <a:prstGeom prst="rect">
            <a:avLst/>
          </a:prstGeom>
        </p:spPr>
      </p:pic>
      <p:pic>
        <p:nvPicPr>
          <p:cNvPr id="5" name="Picture 4"/>
          <p:cNvPicPr>
            <a:picLocks noChangeAspect="1"/>
          </p:cNvPicPr>
          <p:nvPr/>
        </p:nvPicPr>
        <p:blipFill>
          <a:blip r:embed="rId4"/>
          <a:stretch>
            <a:fillRect/>
          </a:stretch>
        </p:blipFill>
        <p:spPr>
          <a:xfrm>
            <a:off x="3705224" y="3584403"/>
            <a:ext cx="3400632" cy="2219497"/>
          </a:xfrm>
          <a:prstGeom prst="rect">
            <a:avLst/>
          </a:prstGeom>
        </p:spPr>
      </p:pic>
      <p:pic>
        <p:nvPicPr>
          <p:cNvPr id="6" name="Picture 5"/>
          <p:cNvPicPr>
            <a:picLocks noChangeAspect="1"/>
          </p:cNvPicPr>
          <p:nvPr/>
        </p:nvPicPr>
        <p:blipFill>
          <a:blip r:embed="rId5"/>
          <a:stretch>
            <a:fillRect/>
          </a:stretch>
        </p:blipFill>
        <p:spPr>
          <a:xfrm>
            <a:off x="7610679" y="3663283"/>
            <a:ext cx="3223518" cy="2140617"/>
          </a:xfrm>
          <a:prstGeom prst="rect">
            <a:avLst/>
          </a:prstGeom>
        </p:spPr>
      </p:pic>
      <p:pic>
        <p:nvPicPr>
          <p:cNvPr id="7" name="Picture 6"/>
          <p:cNvPicPr>
            <a:picLocks noChangeAspect="1"/>
          </p:cNvPicPr>
          <p:nvPr/>
        </p:nvPicPr>
        <p:blipFill>
          <a:blip r:embed="rId6"/>
          <a:stretch>
            <a:fillRect/>
          </a:stretch>
        </p:blipFill>
        <p:spPr>
          <a:xfrm>
            <a:off x="3968750" y="2374900"/>
            <a:ext cx="1638300" cy="333375"/>
          </a:xfrm>
          <a:prstGeom prst="rect">
            <a:avLst/>
          </a:prstGeom>
        </p:spPr>
      </p:pic>
      <p:sp>
        <p:nvSpPr>
          <p:cNvPr id="8" name="TextBox 7"/>
          <p:cNvSpPr txBox="1"/>
          <p:nvPr/>
        </p:nvSpPr>
        <p:spPr>
          <a:xfrm>
            <a:off x="3968750" y="3067796"/>
            <a:ext cx="889000" cy="369332"/>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2016</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7861299" y="3055096"/>
            <a:ext cx="889000" cy="369332"/>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2017</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5384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Value Proposition	</a:t>
            </a:r>
            <a:endParaRPr lang="en-US" i="1" dirty="0"/>
          </a:p>
        </p:txBody>
      </p:sp>
      <p:sp>
        <p:nvSpPr>
          <p:cNvPr id="3" name="Content Placeholder 2"/>
          <p:cNvSpPr>
            <a:spLocks noGrp="1"/>
          </p:cNvSpPr>
          <p:nvPr>
            <p:ph idx="1"/>
          </p:nvPr>
        </p:nvSpPr>
        <p:spPr>
          <a:xfrm>
            <a:off x="3799550" y="2446782"/>
            <a:ext cx="7315200" cy="1955292"/>
          </a:xfrm>
        </p:spPr>
        <p:txBody>
          <a:bodyPr>
            <a:noAutofit/>
          </a:bodyPr>
          <a:lstStyle/>
          <a:p>
            <a:pPr>
              <a:lnSpc>
                <a:spcPct val="100000"/>
              </a:lnSpc>
            </a:pPr>
            <a:r>
              <a:rPr lang="en-US" sz="2800" b="1" dirty="0" smtClean="0"/>
              <a:t>Develop the Personality of the Players to Bridge this Gap</a:t>
            </a:r>
          </a:p>
          <a:p>
            <a:pPr lvl="1">
              <a:lnSpc>
                <a:spcPct val="100000"/>
              </a:lnSpc>
            </a:pPr>
            <a:r>
              <a:rPr lang="en-US" sz="2800" dirty="0" smtClean="0"/>
              <a:t>Player profiles</a:t>
            </a:r>
          </a:p>
          <a:p>
            <a:pPr lvl="1">
              <a:lnSpc>
                <a:spcPct val="100000"/>
              </a:lnSpc>
            </a:pPr>
            <a:r>
              <a:rPr lang="en-US" sz="2800" dirty="0" smtClean="0"/>
              <a:t>Social media</a:t>
            </a:r>
          </a:p>
          <a:p>
            <a:pPr lvl="1">
              <a:lnSpc>
                <a:spcPct val="100000"/>
              </a:lnSpc>
            </a:pPr>
            <a:r>
              <a:rPr lang="en-US" sz="2800" dirty="0" smtClean="0"/>
              <a:t>Student engagement during major events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534" y="6190330"/>
            <a:ext cx="486566" cy="566070"/>
          </a:xfrm>
          <a:prstGeom prst="rect">
            <a:avLst/>
          </a:prstGeom>
        </p:spPr>
      </p:pic>
    </p:spTree>
    <p:extLst>
      <p:ext uri="{BB962C8B-B14F-4D97-AF65-F5344CB8AC3E}">
        <p14:creationId xmlns:p14="http://schemas.microsoft.com/office/powerpoint/2010/main" val="43258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Value Proposition</a:t>
            </a:r>
            <a:endParaRPr lang="en-US" dirty="0"/>
          </a:p>
        </p:txBody>
      </p:sp>
      <p:pic>
        <p:nvPicPr>
          <p:cNvPr id="4" name="Content Placeholder 3"/>
          <p:cNvPicPr>
            <a:picLocks noGrp="1" noChangeAspect="1"/>
          </p:cNvPicPr>
          <p:nvPr>
            <p:ph idx="1"/>
          </p:nvPr>
        </p:nvPicPr>
        <p:blipFill>
          <a:blip r:embed="rId3"/>
          <a:stretch>
            <a:fillRect/>
          </a:stretch>
        </p:blipFill>
        <p:spPr>
          <a:xfrm>
            <a:off x="3674654" y="1758836"/>
            <a:ext cx="7420384" cy="806563"/>
          </a:xfrm>
          <a:prstGeom prst="rect">
            <a:avLst/>
          </a:prstGeom>
        </p:spPr>
      </p:pic>
      <p:sp>
        <p:nvSpPr>
          <p:cNvPr id="5" name="Rectangle 4"/>
          <p:cNvSpPr/>
          <p:nvPr/>
        </p:nvSpPr>
        <p:spPr>
          <a:xfrm>
            <a:off x="3831168" y="2824263"/>
            <a:ext cx="7747266" cy="2015936"/>
          </a:xfrm>
          <a:prstGeom prst="rect">
            <a:avLst/>
          </a:prstGeom>
        </p:spPr>
        <p:txBody>
          <a:bodyPr wrap="square">
            <a:spAutoFit/>
          </a:bodyPr>
          <a:lstStyle/>
          <a:p>
            <a:r>
              <a:rPr lang="en-US" sz="2500" i="1" dirty="0" smtClean="0">
                <a:solidFill>
                  <a:srgbClr val="333333"/>
                </a:solidFill>
                <a:latin typeface="Corbel (Body)"/>
              </a:rPr>
              <a:t>“Additionally, previous studies have predicted that persons with a high level of identification with a target team would be more interested in attending a game involving that team than those with a low level of identification</a:t>
            </a:r>
            <a:r>
              <a:rPr lang="en-US" sz="2500" dirty="0" smtClean="0">
                <a:solidFill>
                  <a:srgbClr val="333333"/>
                </a:solidFill>
                <a:latin typeface="Corbel (Body)"/>
              </a:rPr>
              <a:t>.”</a:t>
            </a:r>
            <a:endParaRPr lang="en-US" sz="2500" dirty="0">
              <a:latin typeface="Corbel (Body)"/>
            </a:endParaRPr>
          </a:p>
        </p:txBody>
      </p:sp>
      <p:sp>
        <p:nvSpPr>
          <p:cNvPr id="7" name="Footer Placeholder 4"/>
          <p:cNvSpPr>
            <a:spLocks noGrp="1"/>
          </p:cNvSpPr>
          <p:nvPr>
            <p:ph type="ftr" sz="quarter" idx="11"/>
          </p:nvPr>
        </p:nvSpPr>
        <p:spPr>
          <a:xfrm>
            <a:off x="252919" y="6356350"/>
            <a:ext cx="10861831" cy="365125"/>
          </a:xfrm>
        </p:spPr>
        <p:txBody>
          <a:bodyPr/>
          <a:lstStyle/>
          <a:p>
            <a:r>
              <a:rPr lang="en-US" dirty="0" err="1" smtClean="0"/>
              <a:t>Wann</a:t>
            </a:r>
            <a:r>
              <a:rPr lang="en-US" dirty="0" smtClean="0"/>
              <a:t>, D., </a:t>
            </a:r>
            <a:r>
              <a:rPr lang="en-US" dirty="0" err="1" smtClean="0"/>
              <a:t>Bayens</a:t>
            </a:r>
            <a:r>
              <a:rPr lang="en-US" dirty="0" smtClean="0"/>
              <a:t>, C., &amp; Driver, A. (2004). Likelihood of Attending a Sporting Event as a Function of Ticket Scarcity and Team Identification. Sport Marketing Quarterly, 13(4), 209–215. Retrieved from http://search.ebscohost.com.myaccess.library.utoronto.ca/login.aspx?direct=true&amp;db=buh&amp;AN=15270028&amp;site=ehost-live</a:t>
            </a:r>
            <a:endParaRPr lang="en-US" dirty="0"/>
          </a:p>
        </p:txBody>
      </p:sp>
    </p:spTree>
    <p:extLst>
      <p:ext uri="{BB962C8B-B14F-4D97-AF65-F5344CB8AC3E}">
        <p14:creationId xmlns:p14="http://schemas.microsoft.com/office/powerpoint/2010/main" val="1073544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Usage Case</a:t>
            </a:r>
            <a:endParaRPr lang="en-US" i="1" dirty="0"/>
          </a:p>
        </p:txBody>
      </p:sp>
      <p:sp>
        <p:nvSpPr>
          <p:cNvPr id="3" name="Content Placeholder 2"/>
          <p:cNvSpPr>
            <a:spLocks noGrp="1"/>
          </p:cNvSpPr>
          <p:nvPr>
            <p:ph idx="1"/>
          </p:nvPr>
        </p:nvSpPr>
        <p:spPr>
          <a:xfrm>
            <a:off x="3683000" y="2536365"/>
            <a:ext cx="7463368" cy="3937000"/>
          </a:xfrm>
        </p:spPr>
        <p:txBody>
          <a:bodyPr anchor="t">
            <a:normAutofit fontScale="77500" lnSpcReduction="20000"/>
          </a:bodyPr>
          <a:lstStyle/>
          <a:p>
            <a:pPr marL="0" indent="0">
              <a:buNone/>
            </a:pPr>
            <a:r>
              <a:rPr lang="en-US" sz="3600" dirty="0" smtClean="0"/>
              <a:t>John is a First year student and he feels uncomfortable on campus because its his first time in university and he’s first generation university student. He wants to make friends and get involved on Campus but doesn’t know how and he feels socially awkward. He wants to feel a part of the community but doesn’t know how to.</a:t>
            </a:r>
          </a:p>
          <a:p>
            <a:pPr marL="0" indent="0">
              <a:buNone/>
            </a:pPr>
            <a:r>
              <a:rPr lang="en-US" sz="3600" dirty="0" smtClean="0"/>
              <a:t>By attending Varsity Games, he can meet new people, have a common interest with others, and cheer with his new friends for their favorite team. More importantly feel a part of the school.</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534" y="6190330"/>
            <a:ext cx="486566" cy="566070"/>
          </a:xfrm>
          <a:prstGeom prst="rect">
            <a:avLst/>
          </a:prstGeom>
        </p:spPr>
      </p:pic>
      <p:pic>
        <p:nvPicPr>
          <p:cNvPr id="5" name="Picture 4"/>
          <p:cNvPicPr>
            <a:picLocks noChangeAspect="1"/>
          </p:cNvPicPr>
          <p:nvPr/>
        </p:nvPicPr>
        <p:blipFill>
          <a:blip r:embed="rId4"/>
          <a:stretch>
            <a:fillRect/>
          </a:stretch>
        </p:blipFill>
        <p:spPr>
          <a:xfrm>
            <a:off x="3818469" y="749808"/>
            <a:ext cx="1590090" cy="1637792"/>
          </a:xfrm>
          <a:prstGeom prst="rect">
            <a:avLst/>
          </a:prstGeom>
        </p:spPr>
      </p:pic>
    </p:spTree>
    <p:extLst>
      <p:ext uri="{BB962C8B-B14F-4D97-AF65-F5344CB8AC3E}">
        <p14:creationId xmlns:p14="http://schemas.microsoft.com/office/powerpoint/2010/main" val="1300699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The Timeline</a:t>
            </a:r>
            <a:endParaRPr lang="en-US" dirty="0"/>
          </a:p>
        </p:txBody>
      </p:sp>
      <p:sp>
        <p:nvSpPr>
          <p:cNvPr id="6" name="Subtitle 5"/>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534" y="6190330"/>
            <a:ext cx="486566" cy="566070"/>
          </a:xfrm>
          <a:prstGeom prst="rect">
            <a:avLst/>
          </a:prstGeom>
        </p:spPr>
      </p:pic>
    </p:spTree>
    <p:extLst>
      <p:ext uri="{BB962C8B-B14F-4D97-AF65-F5344CB8AC3E}">
        <p14:creationId xmlns:p14="http://schemas.microsoft.com/office/powerpoint/2010/main" val="1974755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4515608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flipH="1">
            <a:off x="5143500" y="2127249"/>
            <a:ext cx="812800" cy="260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373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74" y="88900"/>
            <a:ext cx="5939036" cy="3505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310" y="2906355"/>
            <a:ext cx="5857875" cy="3761145"/>
          </a:xfrm>
          <a:prstGeom prst="rect">
            <a:avLst/>
          </a:prstGeom>
        </p:spPr>
      </p:pic>
    </p:spTree>
    <p:extLst>
      <p:ext uri="{BB962C8B-B14F-4D97-AF65-F5344CB8AC3E}">
        <p14:creationId xmlns:p14="http://schemas.microsoft.com/office/powerpoint/2010/main" val="4181709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323</TotalTime>
  <Words>706</Words>
  <Application>Microsoft Office PowerPoint</Application>
  <PresentationFormat>Widescreen</PresentationFormat>
  <Paragraphs>107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Corbel</vt:lpstr>
      <vt:lpstr>Corbel (Body)</vt:lpstr>
      <vt:lpstr>Tahoma</vt:lpstr>
      <vt:lpstr>Wingdings 2</vt:lpstr>
      <vt:lpstr>Frame</vt:lpstr>
      <vt:lpstr>PowerPoint Presentation</vt:lpstr>
      <vt:lpstr>What is the Problem</vt:lpstr>
      <vt:lpstr>Mission  </vt:lpstr>
      <vt:lpstr>Value Proposition </vt:lpstr>
      <vt:lpstr>Value Proposition</vt:lpstr>
      <vt:lpstr>Usage Case</vt:lpstr>
      <vt:lpstr>The Timeline</vt:lpstr>
      <vt:lpstr>PowerPoint Presentation</vt:lpstr>
      <vt:lpstr>PowerPoint Presentation</vt:lpstr>
      <vt:lpstr>PowerPoint Presentation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IITS Admin</dc:creator>
  <cp:lastModifiedBy>IITS Admin</cp:lastModifiedBy>
  <cp:revision>22</cp:revision>
  <dcterms:created xsi:type="dcterms:W3CDTF">2019-02-15T16:56:12Z</dcterms:created>
  <dcterms:modified xsi:type="dcterms:W3CDTF">2019-02-15T22:19:21Z</dcterms:modified>
</cp:coreProperties>
</file>