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Lead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  <a:r>
              <a:rPr lang="en-US" sz="4000" dirty="0" smtClean="0"/>
              <a:t>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Commit Forecast Amount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Expected Amount by Opportunity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Opportunities by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Industry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643904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11-06-2022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18-06-2022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25-06-2022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16-07-2022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188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237</cp:revision>
  <dcterms:created xsi:type="dcterms:W3CDTF">2019-01-11T06:57:28Z</dcterms:created>
  <dcterms:modified xsi:type="dcterms:W3CDTF">2022-06-12T13:20:56Z</dcterms:modified>
</cp:coreProperties>
</file>