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9" r:id="rId9"/>
    <p:sldId id="262" r:id="rId10"/>
    <p:sldId id="263" r:id="rId11"/>
    <p:sldId id="264" r:id="rId12"/>
    <p:sldId id="265" r:id="rId13"/>
    <p:sldId id="266" r:id="rId14"/>
    <p:sldId id="268" r:id="rId15"/>
    <p:sldId id="267"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4C85-A5EC-F873-951A-4D5157E346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AAC26E-ED4D-3DEE-AC88-CEEBF817BA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230D61-D9C8-162A-5D08-CFAD12D73FF6}"/>
              </a:ext>
            </a:extLst>
          </p:cNvPr>
          <p:cNvSpPr>
            <a:spLocks noGrp="1"/>
          </p:cNvSpPr>
          <p:nvPr>
            <p:ph type="dt" sz="half" idx="10"/>
          </p:nvPr>
        </p:nvSpPr>
        <p:spPr/>
        <p:txBody>
          <a:bodyPr/>
          <a:lstStyle/>
          <a:p>
            <a:fld id="{34467A6A-D3A6-404B-8400-AC8F5FF83EE7}" type="datetimeFigureOut">
              <a:rPr lang="en-US" smtClean="0"/>
              <a:t>5/9/2023</a:t>
            </a:fld>
            <a:endParaRPr lang="en-US"/>
          </a:p>
        </p:txBody>
      </p:sp>
      <p:sp>
        <p:nvSpPr>
          <p:cNvPr id="5" name="Footer Placeholder 4">
            <a:extLst>
              <a:ext uri="{FF2B5EF4-FFF2-40B4-BE49-F238E27FC236}">
                <a16:creationId xmlns:a16="http://schemas.microsoft.com/office/drawing/2014/main" id="{2767FDEE-7334-66B5-A82F-9F37EC638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E0446-FEE5-0478-0242-9AB9490AD047}"/>
              </a:ext>
            </a:extLst>
          </p:cNvPr>
          <p:cNvSpPr>
            <a:spLocks noGrp="1"/>
          </p:cNvSpPr>
          <p:nvPr>
            <p:ph type="sldNum" sz="quarter" idx="12"/>
          </p:nvPr>
        </p:nvSpPr>
        <p:spPr/>
        <p:txBody>
          <a:bodyPr/>
          <a:lstStyle/>
          <a:p>
            <a:fld id="{67F4B9DF-1096-475C-9478-3A04AA184751}" type="slidenum">
              <a:rPr lang="en-US" smtClean="0"/>
              <a:t>‹#›</a:t>
            </a:fld>
            <a:endParaRPr lang="en-US"/>
          </a:p>
        </p:txBody>
      </p:sp>
    </p:spTree>
    <p:extLst>
      <p:ext uri="{BB962C8B-B14F-4D97-AF65-F5344CB8AC3E}">
        <p14:creationId xmlns:p14="http://schemas.microsoft.com/office/powerpoint/2010/main" val="425725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7888-9222-3D5B-AABF-A52594F3BB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AA4830-39D5-1207-A857-5FE9AC6FB3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367FBD-7F95-E332-151D-73C4806812F4}"/>
              </a:ext>
            </a:extLst>
          </p:cNvPr>
          <p:cNvSpPr>
            <a:spLocks noGrp="1"/>
          </p:cNvSpPr>
          <p:nvPr>
            <p:ph type="dt" sz="half" idx="10"/>
          </p:nvPr>
        </p:nvSpPr>
        <p:spPr/>
        <p:txBody>
          <a:bodyPr/>
          <a:lstStyle/>
          <a:p>
            <a:fld id="{34467A6A-D3A6-404B-8400-AC8F5FF83EE7}" type="datetimeFigureOut">
              <a:rPr lang="en-US" smtClean="0"/>
              <a:t>5/9/2023</a:t>
            </a:fld>
            <a:endParaRPr lang="en-US"/>
          </a:p>
        </p:txBody>
      </p:sp>
      <p:sp>
        <p:nvSpPr>
          <p:cNvPr id="5" name="Footer Placeholder 4">
            <a:extLst>
              <a:ext uri="{FF2B5EF4-FFF2-40B4-BE49-F238E27FC236}">
                <a16:creationId xmlns:a16="http://schemas.microsoft.com/office/drawing/2014/main" id="{BA5BAF40-C02D-4C20-EC6D-FE823348A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7B2C1-90BA-DF02-8D65-AD576938FB1F}"/>
              </a:ext>
            </a:extLst>
          </p:cNvPr>
          <p:cNvSpPr>
            <a:spLocks noGrp="1"/>
          </p:cNvSpPr>
          <p:nvPr>
            <p:ph type="sldNum" sz="quarter" idx="12"/>
          </p:nvPr>
        </p:nvSpPr>
        <p:spPr/>
        <p:txBody>
          <a:bodyPr/>
          <a:lstStyle/>
          <a:p>
            <a:fld id="{67F4B9DF-1096-475C-9478-3A04AA184751}" type="slidenum">
              <a:rPr lang="en-US" smtClean="0"/>
              <a:t>‹#›</a:t>
            </a:fld>
            <a:endParaRPr lang="en-US"/>
          </a:p>
        </p:txBody>
      </p:sp>
    </p:spTree>
    <p:extLst>
      <p:ext uri="{BB962C8B-B14F-4D97-AF65-F5344CB8AC3E}">
        <p14:creationId xmlns:p14="http://schemas.microsoft.com/office/powerpoint/2010/main" val="3684930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48E77A-BAF1-8DBF-E6D7-C44FCF3276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79E233-EBB4-4E37-9D49-90D60A301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92337-C3C1-A46B-9C7C-C4B0F5D7F799}"/>
              </a:ext>
            </a:extLst>
          </p:cNvPr>
          <p:cNvSpPr>
            <a:spLocks noGrp="1"/>
          </p:cNvSpPr>
          <p:nvPr>
            <p:ph type="dt" sz="half" idx="10"/>
          </p:nvPr>
        </p:nvSpPr>
        <p:spPr/>
        <p:txBody>
          <a:bodyPr/>
          <a:lstStyle/>
          <a:p>
            <a:fld id="{34467A6A-D3A6-404B-8400-AC8F5FF83EE7}" type="datetimeFigureOut">
              <a:rPr lang="en-US" smtClean="0"/>
              <a:t>5/9/2023</a:t>
            </a:fld>
            <a:endParaRPr lang="en-US"/>
          </a:p>
        </p:txBody>
      </p:sp>
      <p:sp>
        <p:nvSpPr>
          <p:cNvPr id="5" name="Footer Placeholder 4">
            <a:extLst>
              <a:ext uri="{FF2B5EF4-FFF2-40B4-BE49-F238E27FC236}">
                <a16:creationId xmlns:a16="http://schemas.microsoft.com/office/drawing/2014/main" id="{68C74E22-328F-582D-232D-E28A6B02D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3E558-DC06-C493-3932-B8DE9D33DACC}"/>
              </a:ext>
            </a:extLst>
          </p:cNvPr>
          <p:cNvSpPr>
            <a:spLocks noGrp="1"/>
          </p:cNvSpPr>
          <p:nvPr>
            <p:ph type="sldNum" sz="quarter" idx="12"/>
          </p:nvPr>
        </p:nvSpPr>
        <p:spPr/>
        <p:txBody>
          <a:bodyPr/>
          <a:lstStyle/>
          <a:p>
            <a:fld id="{67F4B9DF-1096-475C-9478-3A04AA184751}" type="slidenum">
              <a:rPr lang="en-US" smtClean="0"/>
              <a:t>‹#›</a:t>
            </a:fld>
            <a:endParaRPr lang="en-US"/>
          </a:p>
        </p:txBody>
      </p:sp>
    </p:spTree>
    <p:extLst>
      <p:ext uri="{BB962C8B-B14F-4D97-AF65-F5344CB8AC3E}">
        <p14:creationId xmlns:p14="http://schemas.microsoft.com/office/powerpoint/2010/main" val="480935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29C9-E5A9-84C8-F764-7AC036BC40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D92A2D-E74B-31AE-9699-3E7EE74279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9A0875-9301-6604-9225-692CC78E0EE6}"/>
              </a:ext>
            </a:extLst>
          </p:cNvPr>
          <p:cNvSpPr>
            <a:spLocks noGrp="1"/>
          </p:cNvSpPr>
          <p:nvPr>
            <p:ph type="dt" sz="half" idx="10"/>
          </p:nvPr>
        </p:nvSpPr>
        <p:spPr/>
        <p:txBody>
          <a:bodyPr/>
          <a:lstStyle/>
          <a:p>
            <a:fld id="{21C0574C-838D-493D-9B98-87704C30D28F}" type="datetimeFigureOut">
              <a:rPr lang="en-US" smtClean="0"/>
              <a:t>5/9/2023</a:t>
            </a:fld>
            <a:endParaRPr lang="en-US"/>
          </a:p>
        </p:txBody>
      </p:sp>
      <p:sp>
        <p:nvSpPr>
          <p:cNvPr id="5" name="Footer Placeholder 4">
            <a:extLst>
              <a:ext uri="{FF2B5EF4-FFF2-40B4-BE49-F238E27FC236}">
                <a16:creationId xmlns:a16="http://schemas.microsoft.com/office/drawing/2014/main" id="{985BB5E8-567C-AB69-8ED5-6ADBF7167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D5DDC-28C0-A96E-D7B7-B82C3921B69A}"/>
              </a:ext>
            </a:extLst>
          </p:cNvPr>
          <p:cNvSpPr>
            <a:spLocks noGrp="1"/>
          </p:cNvSpPr>
          <p:nvPr>
            <p:ph type="sldNum" sz="quarter" idx="12"/>
          </p:nvPr>
        </p:nvSpPr>
        <p:spPr/>
        <p:txBody>
          <a:bodyPr/>
          <a:lstStyle/>
          <a:p>
            <a:fld id="{0688FD89-A393-4FDF-9289-23BA50FCE000}" type="slidenum">
              <a:rPr lang="en-US" smtClean="0"/>
              <a:t>‹#›</a:t>
            </a:fld>
            <a:endParaRPr lang="en-US"/>
          </a:p>
        </p:txBody>
      </p:sp>
    </p:spTree>
    <p:extLst>
      <p:ext uri="{BB962C8B-B14F-4D97-AF65-F5344CB8AC3E}">
        <p14:creationId xmlns:p14="http://schemas.microsoft.com/office/powerpoint/2010/main" val="1518601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86F7-04B8-C3A4-1EB5-C551569B06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69F60E-9800-07A0-B7B1-95B1C7ADA7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6A618-D585-B2F7-8BCD-303F112A87F9}"/>
              </a:ext>
            </a:extLst>
          </p:cNvPr>
          <p:cNvSpPr>
            <a:spLocks noGrp="1"/>
          </p:cNvSpPr>
          <p:nvPr>
            <p:ph type="dt" sz="half" idx="10"/>
          </p:nvPr>
        </p:nvSpPr>
        <p:spPr/>
        <p:txBody>
          <a:bodyPr/>
          <a:lstStyle/>
          <a:p>
            <a:fld id="{21C0574C-838D-493D-9B98-87704C30D28F}" type="datetimeFigureOut">
              <a:rPr lang="en-US" smtClean="0"/>
              <a:t>5/9/2023</a:t>
            </a:fld>
            <a:endParaRPr lang="en-US"/>
          </a:p>
        </p:txBody>
      </p:sp>
      <p:sp>
        <p:nvSpPr>
          <p:cNvPr id="5" name="Footer Placeholder 4">
            <a:extLst>
              <a:ext uri="{FF2B5EF4-FFF2-40B4-BE49-F238E27FC236}">
                <a16:creationId xmlns:a16="http://schemas.microsoft.com/office/drawing/2014/main" id="{3F383395-18A5-8837-FDA5-BF892C791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3C3DB-8428-C4C8-6347-300F3712B918}"/>
              </a:ext>
            </a:extLst>
          </p:cNvPr>
          <p:cNvSpPr>
            <a:spLocks noGrp="1"/>
          </p:cNvSpPr>
          <p:nvPr>
            <p:ph type="sldNum" sz="quarter" idx="12"/>
          </p:nvPr>
        </p:nvSpPr>
        <p:spPr/>
        <p:txBody>
          <a:bodyPr/>
          <a:lstStyle/>
          <a:p>
            <a:fld id="{0688FD89-A393-4FDF-9289-23BA50FCE000}" type="slidenum">
              <a:rPr lang="en-US" smtClean="0"/>
              <a:t>‹#›</a:t>
            </a:fld>
            <a:endParaRPr lang="en-US"/>
          </a:p>
        </p:txBody>
      </p:sp>
    </p:spTree>
    <p:extLst>
      <p:ext uri="{BB962C8B-B14F-4D97-AF65-F5344CB8AC3E}">
        <p14:creationId xmlns:p14="http://schemas.microsoft.com/office/powerpoint/2010/main" val="2600286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9366-845C-2D73-9475-F2434BDAB7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6B68F1-177A-7598-F390-7A0BE90AF2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C4C44E-15AE-0062-D17A-158DAEDC722F}"/>
              </a:ext>
            </a:extLst>
          </p:cNvPr>
          <p:cNvSpPr>
            <a:spLocks noGrp="1"/>
          </p:cNvSpPr>
          <p:nvPr>
            <p:ph type="dt" sz="half" idx="10"/>
          </p:nvPr>
        </p:nvSpPr>
        <p:spPr/>
        <p:txBody>
          <a:bodyPr/>
          <a:lstStyle/>
          <a:p>
            <a:fld id="{21C0574C-838D-493D-9B98-87704C30D28F}" type="datetimeFigureOut">
              <a:rPr lang="en-US" smtClean="0"/>
              <a:t>5/9/2023</a:t>
            </a:fld>
            <a:endParaRPr lang="en-US"/>
          </a:p>
        </p:txBody>
      </p:sp>
      <p:sp>
        <p:nvSpPr>
          <p:cNvPr id="5" name="Footer Placeholder 4">
            <a:extLst>
              <a:ext uri="{FF2B5EF4-FFF2-40B4-BE49-F238E27FC236}">
                <a16:creationId xmlns:a16="http://schemas.microsoft.com/office/drawing/2014/main" id="{374C781F-F927-F312-617A-D0BD46605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B76B0-CF4A-4531-DCF1-5C79E8B85750}"/>
              </a:ext>
            </a:extLst>
          </p:cNvPr>
          <p:cNvSpPr>
            <a:spLocks noGrp="1"/>
          </p:cNvSpPr>
          <p:nvPr>
            <p:ph type="sldNum" sz="quarter" idx="12"/>
          </p:nvPr>
        </p:nvSpPr>
        <p:spPr/>
        <p:txBody>
          <a:bodyPr/>
          <a:lstStyle/>
          <a:p>
            <a:fld id="{0688FD89-A393-4FDF-9289-23BA50FCE000}" type="slidenum">
              <a:rPr lang="en-US" smtClean="0"/>
              <a:t>‹#›</a:t>
            </a:fld>
            <a:endParaRPr lang="en-US"/>
          </a:p>
        </p:txBody>
      </p:sp>
    </p:spTree>
    <p:extLst>
      <p:ext uri="{BB962C8B-B14F-4D97-AF65-F5344CB8AC3E}">
        <p14:creationId xmlns:p14="http://schemas.microsoft.com/office/powerpoint/2010/main" val="383640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88F8-8349-7D92-E354-B8E89531D2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BF6503-9D6A-7D58-F873-A13ACB1F10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3AF9FE-58B9-E9BE-6C92-20105376D9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E77B97-CFBA-62C1-5225-D23CC3D8E0A0}"/>
              </a:ext>
            </a:extLst>
          </p:cNvPr>
          <p:cNvSpPr>
            <a:spLocks noGrp="1"/>
          </p:cNvSpPr>
          <p:nvPr>
            <p:ph type="dt" sz="half" idx="10"/>
          </p:nvPr>
        </p:nvSpPr>
        <p:spPr/>
        <p:txBody>
          <a:bodyPr/>
          <a:lstStyle/>
          <a:p>
            <a:fld id="{21C0574C-838D-493D-9B98-87704C30D28F}" type="datetimeFigureOut">
              <a:rPr lang="en-US" smtClean="0"/>
              <a:t>5/9/2023</a:t>
            </a:fld>
            <a:endParaRPr lang="en-US"/>
          </a:p>
        </p:txBody>
      </p:sp>
      <p:sp>
        <p:nvSpPr>
          <p:cNvPr id="6" name="Footer Placeholder 5">
            <a:extLst>
              <a:ext uri="{FF2B5EF4-FFF2-40B4-BE49-F238E27FC236}">
                <a16:creationId xmlns:a16="http://schemas.microsoft.com/office/drawing/2014/main" id="{D2396B0C-977B-D68F-6B49-F2D5B9863E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F565CE-BC12-68D0-98CE-434324CB8B39}"/>
              </a:ext>
            </a:extLst>
          </p:cNvPr>
          <p:cNvSpPr>
            <a:spLocks noGrp="1"/>
          </p:cNvSpPr>
          <p:nvPr>
            <p:ph type="sldNum" sz="quarter" idx="12"/>
          </p:nvPr>
        </p:nvSpPr>
        <p:spPr/>
        <p:txBody>
          <a:bodyPr/>
          <a:lstStyle/>
          <a:p>
            <a:fld id="{0688FD89-A393-4FDF-9289-23BA50FCE000}" type="slidenum">
              <a:rPr lang="en-US" smtClean="0"/>
              <a:t>‹#›</a:t>
            </a:fld>
            <a:endParaRPr lang="en-US"/>
          </a:p>
        </p:txBody>
      </p:sp>
    </p:spTree>
    <p:extLst>
      <p:ext uri="{BB962C8B-B14F-4D97-AF65-F5344CB8AC3E}">
        <p14:creationId xmlns:p14="http://schemas.microsoft.com/office/powerpoint/2010/main" val="2986011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491F-3725-4682-73AE-BA5F521190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31EE82-DB3A-68F2-7510-45CCB877B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F02CD-C920-2273-0C8D-CB9716472E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165A1F-9F13-5F7E-1090-90A0547497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04E8CC-B2F4-23C9-8EA0-239DF7DDB3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2163D6-131E-A2DE-C5C4-9CAD456838F5}"/>
              </a:ext>
            </a:extLst>
          </p:cNvPr>
          <p:cNvSpPr>
            <a:spLocks noGrp="1"/>
          </p:cNvSpPr>
          <p:nvPr>
            <p:ph type="dt" sz="half" idx="10"/>
          </p:nvPr>
        </p:nvSpPr>
        <p:spPr/>
        <p:txBody>
          <a:bodyPr/>
          <a:lstStyle/>
          <a:p>
            <a:fld id="{21C0574C-838D-493D-9B98-87704C30D28F}" type="datetimeFigureOut">
              <a:rPr lang="en-US" smtClean="0"/>
              <a:t>5/9/2023</a:t>
            </a:fld>
            <a:endParaRPr lang="en-US"/>
          </a:p>
        </p:txBody>
      </p:sp>
      <p:sp>
        <p:nvSpPr>
          <p:cNvPr id="8" name="Footer Placeholder 7">
            <a:extLst>
              <a:ext uri="{FF2B5EF4-FFF2-40B4-BE49-F238E27FC236}">
                <a16:creationId xmlns:a16="http://schemas.microsoft.com/office/drawing/2014/main" id="{3E887338-95B5-5FC9-4755-7CA6AA8D1F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D423A6-E450-A85A-19F6-9008949A04B8}"/>
              </a:ext>
            </a:extLst>
          </p:cNvPr>
          <p:cNvSpPr>
            <a:spLocks noGrp="1"/>
          </p:cNvSpPr>
          <p:nvPr>
            <p:ph type="sldNum" sz="quarter" idx="12"/>
          </p:nvPr>
        </p:nvSpPr>
        <p:spPr/>
        <p:txBody>
          <a:bodyPr/>
          <a:lstStyle/>
          <a:p>
            <a:fld id="{0688FD89-A393-4FDF-9289-23BA50FCE000}" type="slidenum">
              <a:rPr lang="en-US" smtClean="0"/>
              <a:t>‹#›</a:t>
            </a:fld>
            <a:endParaRPr lang="en-US"/>
          </a:p>
        </p:txBody>
      </p:sp>
    </p:spTree>
    <p:extLst>
      <p:ext uri="{BB962C8B-B14F-4D97-AF65-F5344CB8AC3E}">
        <p14:creationId xmlns:p14="http://schemas.microsoft.com/office/powerpoint/2010/main" val="3989687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0F7C-386F-03D9-913A-887BC8CAEA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FB9B42-56AF-F6B0-896B-E1AAA8C4CCD9}"/>
              </a:ext>
            </a:extLst>
          </p:cNvPr>
          <p:cNvSpPr>
            <a:spLocks noGrp="1"/>
          </p:cNvSpPr>
          <p:nvPr>
            <p:ph type="dt" sz="half" idx="10"/>
          </p:nvPr>
        </p:nvSpPr>
        <p:spPr/>
        <p:txBody>
          <a:bodyPr/>
          <a:lstStyle/>
          <a:p>
            <a:fld id="{21C0574C-838D-493D-9B98-87704C30D28F}" type="datetimeFigureOut">
              <a:rPr lang="en-US" smtClean="0"/>
              <a:t>5/9/2023</a:t>
            </a:fld>
            <a:endParaRPr lang="en-US"/>
          </a:p>
        </p:txBody>
      </p:sp>
      <p:sp>
        <p:nvSpPr>
          <p:cNvPr id="4" name="Footer Placeholder 3">
            <a:extLst>
              <a:ext uri="{FF2B5EF4-FFF2-40B4-BE49-F238E27FC236}">
                <a16:creationId xmlns:a16="http://schemas.microsoft.com/office/drawing/2014/main" id="{67695AEB-AEBC-8103-2D9E-B04418F1B3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2CE4BE-318F-B13E-C860-E7455E982D18}"/>
              </a:ext>
            </a:extLst>
          </p:cNvPr>
          <p:cNvSpPr>
            <a:spLocks noGrp="1"/>
          </p:cNvSpPr>
          <p:nvPr>
            <p:ph type="sldNum" sz="quarter" idx="12"/>
          </p:nvPr>
        </p:nvSpPr>
        <p:spPr/>
        <p:txBody>
          <a:bodyPr/>
          <a:lstStyle/>
          <a:p>
            <a:fld id="{0688FD89-A393-4FDF-9289-23BA50FCE000}" type="slidenum">
              <a:rPr lang="en-US" smtClean="0"/>
              <a:t>‹#›</a:t>
            </a:fld>
            <a:endParaRPr lang="en-US"/>
          </a:p>
        </p:txBody>
      </p:sp>
    </p:spTree>
    <p:extLst>
      <p:ext uri="{BB962C8B-B14F-4D97-AF65-F5344CB8AC3E}">
        <p14:creationId xmlns:p14="http://schemas.microsoft.com/office/powerpoint/2010/main" val="1751844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2E7311-9B8F-9232-6536-38EEF2A0FD03}"/>
              </a:ext>
            </a:extLst>
          </p:cNvPr>
          <p:cNvSpPr>
            <a:spLocks noGrp="1"/>
          </p:cNvSpPr>
          <p:nvPr>
            <p:ph type="dt" sz="half" idx="10"/>
          </p:nvPr>
        </p:nvSpPr>
        <p:spPr/>
        <p:txBody>
          <a:bodyPr/>
          <a:lstStyle/>
          <a:p>
            <a:fld id="{21C0574C-838D-493D-9B98-87704C30D28F}" type="datetimeFigureOut">
              <a:rPr lang="en-US" smtClean="0"/>
              <a:t>5/9/2023</a:t>
            </a:fld>
            <a:endParaRPr lang="en-US"/>
          </a:p>
        </p:txBody>
      </p:sp>
      <p:sp>
        <p:nvSpPr>
          <p:cNvPr id="3" name="Footer Placeholder 2">
            <a:extLst>
              <a:ext uri="{FF2B5EF4-FFF2-40B4-BE49-F238E27FC236}">
                <a16:creationId xmlns:a16="http://schemas.microsoft.com/office/drawing/2014/main" id="{548FF4A3-FD5E-50F3-A465-FB01B9BA5A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6144AC-6C39-96BA-20CD-2E26F36FCFD9}"/>
              </a:ext>
            </a:extLst>
          </p:cNvPr>
          <p:cNvSpPr>
            <a:spLocks noGrp="1"/>
          </p:cNvSpPr>
          <p:nvPr>
            <p:ph type="sldNum" sz="quarter" idx="12"/>
          </p:nvPr>
        </p:nvSpPr>
        <p:spPr/>
        <p:txBody>
          <a:bodyPr/>
          <a:lstStyle/>
          <a:p>
            <a:fld id="{0688FD89-A393-4FDF-9289-23BA50FCE000}" type="slidenum">
              <a:rPr lang="en-US" smtClean="0"/>
              <a:t>‹#›</a:t>
            </a:fld>
            <a:endParaRPr lang="en-US"/>
          </a:p>
        </p:txBody>
      </p:sp>
    </p:spTree>
    <p:extLst>
      <p:ext uri="{BB962C8B-B14F-4D97-AF65-F5344CB8AC3E}">
        <p14:creationId xmlns:p14="http://schemas.microsoft.com/office/powerpoint/2010/main" val="8700650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79D6-03A0-80C3-3C83-47894478C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61F7FE-AFCA-4C4D-94B3-4994EBF484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0CB1AC-F538-8597-B4FE-8FCED91AE1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E112A-6B30-C8D8-1344-C147AB7FD74E}"/>
              </a:ext>
            </a:extLst>
          </p:cNvPr>
          <p:cNvSpPr>
            <a:spLocks noGrp="1"/>
          </p:cNvSpPr>
          <p:nvPr>
            <p:ph type="dt" sz="half" idx="10"/>
          </p:nvPr>
        </p:nvSpPr>
        <p:spPr/>
        <p:txBody>
          <a:bodyPr/>
          <a:lstStyle/>
          <a:p>
            <a:fld id="{21C0574C-838D-493D-9B98-87704C30D28F}" type="datetimeFigureOut">
              <a:rPr lang="en-US" smtClean="0"/>
              <a:t>5/9/2023</a:t>
            </a:fld>
            <a:endParaRPr lang="en-US"/>
          </a:p>
        </p:txBody>
      </p:sp>
      <p:sp>
        <p:nvSpPr>
          <p:cNvPr id="6" name="Footer Placeholder 5">
            <a:extLst>
              <a:ext uri="{FF2B5EF4-FFF2-40B4-BE49-F238E27FC236}">
                <a16:creationId xmlns:a16="http://schemas.microsoft.com/office/drawing/2014/main" id="{3F20A273-4E53-4579-27C0-4C191A7B9C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46B1A3-7974-3BD4-7291-24D9521D5DEB}"/>
              </a:ext>
            </a:extLst>
          </p:cNvPr>
          <p:cNvSpPr>
            <a:spLocks noGrp="1"/>
          </p:cNvSpPr>
          <p:nvPr>
            <p:ph type="sldNum" sz="quarter" idx="12"/>
          </p:nvPr>
        </p:nvSpPr>
        <p:spPr/>
        <p:txBody>
          <a:bodyPr/>
          <a:lstStyle/>
          <a:p>
            <a:fld id="{0688FD89-A393-4FDF-9289-23BA50FCE000}" type="slidenum">
              <a:rPr lang="en-US" smtClean="0"/>
              <a:t>‹#›</a:t>
            </a:fld>
            <a:endParaRPr lang="en-US"/>
          </a:p>
        </p:txBody>
      </p:sp>
    </p:spTree>
    <p:extLst>
      <p:ext uri="{BB962C8B-B14F-4D97-AF65-F5344CB8AC3E}">
        <p14:creationId xmlns:p14="http://schemas.microsoft.com/office/powerpoint/2010/main" val="422203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0524-F88F-1FD2-04D8-A4E44C5AA5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3A7C6D-3BCB-8C04-5BD1-92F04BDD9C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F4E97-C5AE-FF59-5765-243F9CAB6C01}"/>
              </a:ext>
            </a:extLst>
          </p:cNvPr>
          <p:cNvSpPr>
            <a:spLocks noGrp="1"/>
          </p:cNvSpPr>
          <p:nvPr>
            <p:ph type="dt" sz="half" idx="10"/>
          </p:nvPr>
        </p:nvSpPr>
        <p:spPr/>
        <p:txBody>
          <a:bodyPr/>
          <a:lstStyle/>
          <a:p>
            <a:fld id="{34467A6A-D3A6-404B-8400-AC8F5FF83EE7}" type="datetimeFigureOut">
              <a:rPr lang="en-US" smtClean="0"/>
              <a:t>5/9/2023</a:t>
            </a:fld>
            <a:endParaRPr lang="en-US"/>
          </a:p>
        </p:txBody>
      </p:sp>
      <p:sp>
        <p:nvSpPr>
          <p:cNvPr id="5" name="Footer Placeholder 4">
            <a:extLst>
              <a:ext uri="{FF2B5EF4-FFF2-40B4-BE49-F238E27FC236}">
                <a16:creationId xmlns:a16="http://schemas.microsoft.com/office/drawing/2014/main" id="{C7E0EFB6-C025-6D11-3CA0-5309D5B3D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6083A-01DB-36B5-4396-A71789B5A202}"/>
              </a:ext>
            </a:extLst>
          </p:cNvPr>
          <p:cNvSpPr>
            <a:spLocks noGrp="1"/>
          </p:cNvSpPr>
          <p:nvPr>
            <p:ph type="sldNum" sz="quarter" idx="12"/>
          </p:nvPr>
        </p:nvSpPr>
        <p:spPr/>
        <p:txBody>
          <a:bodyPr/>
          <a:lstStyle/>
          <a:p>
            <a:fld id="{67F4B9DF-1096-475C-9478-3A04AA184751}" type="slidenum">
              <a:rPr lang="en-US" smtClean="0"/>
              <a:t>‹#›</a:t>
            </a:fld>
            <a:endParaRPr lang="en-US"/>
          </a:p>
        </p:txBody>
      </p:sp>
    </p:spTree>
    <p:extLst>
      <p:ext uri="{BB962C8B-B14F-4D97-AF65-F5344CB8AC3E}">
        <p14:creationId xmlns:p14="http://schemas.microsoft.com/office/powerpoint/2010/main" val="9843640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C499-FB41-0310-E38E-81A4190E0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179339-8CB5-F18C-2753-7AF82B49EA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A02DF8-3844-4D43-3109-2D0E3F431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1534A-0644-F467-3D52-CA94A6B8EA8A}"/>
              </a:ext>
            </a:extLst>
          </p:cNvPr>
          <p:cNvSpPr>
            <a:spLocks noGrp="1"/>
          </p:cNvSpPr>
          <p:nvPr>
            <p:ph type="dt" sz="half" idx="10"/>
          </p:nvPr>
        </p:nvSpPr>
        <p:spPr/>
        <p:txBody>
          <a:bodyPr/>
          <a:lstStyle/>
          <a:p>
            <a:fld id="{21C0574C-838D-493D-9B98-87704C30D28F}" type="datetimeFigureOut">
              <a:rPr lang="en-US" smtClean="0"/>
              <a:t>5/9/2023</a:t>
            </a:fld>
            <a:endParaRPr lang="en-US"/>
          </a:p>
        </p:txBody>
      </p:sp>
      <p:sp>
        <p:nvSpPr>
          <p:cNvPr id="6" name="Footer Placeholder 5">
            <a:extLst>
              <a:ext uri="{FF2B5EF4-FFF2-40B4-BE49-F238E27FC236}">
                <a16:creationId xmlns:a16="http://schemas.microsoft.com/office/drawing/2014/main" id="{B92DB550-A1BD-624B-7AB7-D39F7050AC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546BC-4B2F-2146-9D0D-2FC6C72E1760}"/>
              </a:ext>
            </a:extLst>
          </p:cNvPr>
          <p:cNvSpPr>
            <a:spLocks noGrp="1"/>
          </p:cNvSpPr>
          <p:nvPr>
            <p:ph type="sldNum" sz="quarter" idx="12"/>
          </p:nvPr>
        </p:nvSpPr>
        <p:spPr/>
        <p:txBody>
          <a:bodyPr/>
          <a:lstStyle/>
          <a:p>
            <a:fld id="{0688FD89-A393-4FDF-9289-23BA50FCE000}" type="slidenum">
              <a:rPr lang="en-US" smtClean="0"/>
              <a:t>‹#›</a:t>
            </a:fld>
            <a:endParaRPr lang="en-US"/>
          </a:p>
        </p:txBody>
      </p:sp>
    </p:spTree>
    <p:extLst>
      <p:ext uri="{BB962C8B-B14F-4D97-AF65-F5344CB8AC3E}">
        <p14:creationId xmlns:p14="http://schemas.microsoft.com/office/powerpoint/2010/main" val="3693938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814BE-8A52-833E-3A87-C65545AC8C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BBCD1E-A4BC-00FA-0362-FDAF8635BE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C5E47-CDC1-F547-3F2F-4D2100083817}"/>
              </a:ext>
            </a:extLst>
          </p:cNvPr>
          <p:cNvSpPr>
            <a:spLocks noGrp="1"/>
          </p:cNvSpPr>
          <p:nvPr>
            <p:ph type="dt" sz="half" idx="10"/>
          </p:nvPr>
        </p:nvSpPr>
        <p:spPr/>
        <p:txBody>
          <a:bodyPr/>
          <a:lstStyle/>
          <a:p>
            <a:fld id="{21C0574C-838D-493D-9B98-87704C30D28F}" type="datetimeFigureOut">
              <a:rPr lang="en-US" smtClean="0"/>
              <a:t>5/9/2023</a:t>
            </a:fld>
            <a:endParaRPr lang="en-US"/>
          </a:p>
        </p:txBody>
      </p:sp>
      <p:sp>
        <p:nvSpPr>
          <p:cNvPr id="5" name="Footer Placeholder 4">
            <a:extLst>
              <a:ext uri="{FF2B5EF4-FFF2-40B4-BE49-F238E27FC236}">
                <a16:creationId xmlns:a16="http://schemas.microsoft.com/office/drawing/2014/main" id="{C2B10E4C-C297-29AF-D764-278DA675D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16D09-59DE-2823-6687-2BC17FF69AC9}"/>
              </a:ext>
            </a:extLst>
          </p:cNvPr>
          <p:cNvSpPr>
            <a:spLocks noGrp="1"/>
          </p:cNvSpPr>
          <p:nvPr>
            <p:ph type="sldNum" sz="quarter" idx="12"/>
          </p:nvPr>
        </p:nvSpPr>
        <p:spPr/>
        <p:txBody>
          <a:bodyPr/>
          <a:lstStyle/>
          <a:p>
            <a:fld id="{0688FD89-A393-4FDF-9289-23BA50FCE000}" type="slidenum">
              <a:rPr lang="en-US" smtClean="0"/>
              <a:t>‹#›</a:t>
            </a:fld>
            <a:endParaRPr lang="en-US"/>
          </a:p>
        </p:txBody>
      </p:sp>
    </p:spTree>
    <p:extLst>
      <p:ext uri="{BB962C8B-B14F-4D97-AF65-F5344CB8AC3E}">
        <p14:creationId xmlns:p14="http://schemas.microsoft.com/office/powerpoint/2010/main" val="5292190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96E9D2-7294-2B1D-13EE-804C69A9F9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F58AFD-EC89-1E3F-0864-1CA91332BD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8E0C4-4373-4F36-550F-C81CEA8C6125}"/>
              </a:ext>
            </a:extLst>
          </p:cNvPr>
          <p:cNvSpPr>
            <a:spLocks noGrp="1"/>
          </p:cNvSpPr>
          <p:nvPr>
            <p:ph type="dt" sz="half" idx="10"/>
          </p:nvPr>
        </p:nvSpPr>
        <p:spPr/>
        <p:txBody>
          <a:bodyPr/>
          <a:lstStyle/>
          <a:p>
            <a:fld id="{21C0574C-838D-493D-9B98-87704C30D28F}" type="datetimeFigureOut">
              <a:rPr lang="en-US" smtClean="0"/>
              <a:t>5/9/2023</a:t>
            </a:fld>
            <a:endParaRPr lang="en-US"/>
          </a:p>
        </p:txBody>
      </p:sp>
      <p:sp>
        <p:nvSpPr>
          <p:cNvPr id="5" name="Footer Placeholder 4">
            <a:extLst>
              <a:ext uri="{FF2B5EF4-FFF2-40B4-BE49-F238E27FC236}">
                <a16:creationId xmlns:a16="http://schemas.microsoft.com/office/drawing/2014/main" id="{8F9D16FD-DFFE-F3BF-EAA6-26F7B0583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B511C-DC0F-E5CE-18F0-0CA4DF594B62}"/>
              </a:ext>
            </a:extLst>
          </p:cNvPr>
          <p:cNvSpPr>
            <a:spLocks noGrp="1"/>
          </p:cNvSpPr>
          <p:nvPr>
            <p:ph type="sldNum" sz="quarter" idx="12"/>
          </p:nvPr>
        </p:nvSpPr>
        <p:spPr/>
        <p:txBody>
          <a:bodyPr/>
          <a:lstStyle/>
          <a:p>
            <a:fld id="{0688FD89-A393-4FDF-9289-23BA50FCE000}" type="slidenum">
              <a:rPr lang="en-US" smtClean="0"/>
              <a:t>‹#›</a:t>
            </a:fld>
            <a:endParaRPr lang="en-US"/>
          </a:p>
        </p:txBody>
      </p:sp>
    </p:spTree>
    <p:extLst>
      <p:ext uri="{BB962C8B-B14F-4D97-AF65-F5344CB8AC3E}">
        <p14:creationId xmlns:p14="http://schemas.microsoft.com/office/powerpoint/2010/main" val="287936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D4C8-0944-25B7-5153-C0C1E18BA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27F08F-29CF-BD2C-B083-822E5E15C1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6E3F78-36D0-09B4-E865-7AAE5141850C}"/>
              </a:ext>
            </a:extLst>
          </p:cNvPr>
          <p:cNvSpPr>
            <a:spLocks noGrp="1"/>
          </p:cNvSpPr>
          <p:nvPr>
            <p:ph type="dt" sz="half" idx="10"/>
          </p:nvPr>
        </p:nvSpPr>
        <p:spPr/>
        <p:txBody>
          <a:bodyPr/>
          <a:lstStyle/>
          <a:p>
            <a:fld id="{34467A6A-D3A6-404B-8400-AC8F5FF83EE7}" type="datetimeFigureOut">
              <a:rPr lang="en-US" smtClean="0"/>
              <a:t>5/9/2023</a:t>
            </a:fld>
            <a:endParaRPr lang="en-US"/>
          </a:p>
        </p:txBody>
      </p:sp>
      <p:sp>
        <p:nvSpPr>
          <p:cNvPr id="5" name="Footer Placeholder 4">
            <a:extLst>
              <a:ext uri="{FF2B5EF4-FFF2-40B4-BE49-F238E27FC236}">
                <a16:creationId xmlns:a16="http://schemas.microsoft.com/office/drawing/2014/main" id="{10BF1459-73B5-00D0-CB4E-6FE5F73B8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19FEE-8A6F-DC29-6743-255569D62781}"/>
              </a:ext>
            </a:extLst>
          </p:cNvPr>
          <p:cNvSpPr>
            <a:spLocks noGrp="1"/>
          </p:cNvSpPr>
          <p:nvPr>
            <p:ph type="sldNum" sz="quarter" idx="12"/>
          </p:nvPr>
        </p:nvSpPr>
        <p:spPr/>
        <p:txBody>
          <a:bodyPr/>
          <a:lstStyle/>
          <a:p>
            <a:fld id="{67F4B9DF-1096-475C-9478-3A04AA184751}" type="slidenum">
              <a:rPr lang="en-US" smtClean="0"/>
              <a:t>‹#›</a:t>
            </a:fld>
            <a:endParaRPr lang="en-US"/>
          </a:p>
        </p:txBody>
      </p:sp>
    </p:spTree>
    <p:extLst>
      <p:ext uri="{BB962C8B-B14F-4D97-AF65-F5344CB8AC3E}">
        <p14:creationId xmlns:p14="http://schemas.microsoft.com/office/powerpoint/2010/main" val="224206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9723-641C-C89D-1D00-209E8AFCA8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00669B-EA43-EE2E-E777-75327658B2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23D03A-0718-1FFA-F585-E67B95ECA9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CADA6B-57B8-9B79-BB13-8AC65970B8EA}"/>
              </a:ext>
            </a:extLst>
          </p:cNvPr>
          <p:cNvSpPr>
            <a:spLocks noGrp="1"/>
          </p:cNvSpPr>
          <p:nvPr>
            <p:ph type="dt" sz="half" idx="10"/>
          </p:nvPr>
        </p:nvSpPr>
        <p:spPr/>
        <p:txBody>
          <a:bodyPr/>
          <a:lstStyle/>
          <a:p>
            <a:fld id="{34467A6A-D3A6-404B-8400-AC8F5FF83EE7}" type="datetimeFigureOut">
              <a:rPr lang="en-US" smtClean="0"/>
              <a:t>5/9/2023</a:t>
            </a:fld>
            <a:endParaRPr lang="en-US"/>
          </a:p>
        </p:txBody>
      </p:sp>
      <p:sp>
        <p:nvSpPr>
          <p:cNvPr id="6" name="Footer Placeholder 5">
            <a:extLst>
              <a:ext uri="{FF2B5EF4-FFF2-40B4-BE49-F238E27FC236}">
                <a16:creationId xmlns:a16="http://schemas.microsoft.com/office/drawing/2014/main" id="{830EB69C-31E5-B68A-5AFC-A5074FEAB9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872838-971E-0D76-2B77-BD0B63CD71EB}"/>
              </a:ext>
            </a:extLst>
          </p:cNvPr>
          <p:cNvSpPr>
            <a:spLocks noGrp="1"/>
          </p:cNvSpPr>
          <p:nvPr>
            <p:ph type="sldNum" sz="quarter" idx="12"/>
          </p:nvPr>
        </p:nvSpPr>
        <p:spPr/>
        <p:txBody>
          <a:bodyPr/>
          <a:lstStyle/>
          <a:p>
            <a:fld id="{67F4B9DF-1096-475C-9478-3A04AA184751}" type="slidenum">
              <a:rPr lang="en-US" smtClean="0"/>
              <a:t>‹#›</a:t>
            </a:fld>
            <a:endParaRPr lang="en-US"/>
          </a:p>
        </p:txBody>
      </p:sp>
    </p:spTree>
    <p:extLst>
      <p:ext uri="{BB962C8B-B14F-4D97-AF65-F5344CB8AC3E}">
        <p14:creationId xmlns:p14="http://schemas.microsoft.com/office/powerpoint/2010/main" val="427547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25A7-F24F-96B5-8467-E59095574D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EACA80-412C-074E-3DF2-234179E596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3741D9-303F-8BF7-67D2-00034247B5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70C1F9-B26E-1182-038B-E897737620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51D5C2-F0BE-8D98-029C-4080821600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648D1D-21F6-4FF5-50C3-C4069C036CE5}"/>
              </a:ext>
            </a:extLst>
          </p:cNvPr>
          <p:cNvSpPr>
            <a:spLocks noGrp="1"/>
          </p:cNvSpPr>
          <p:nvPr>
            <p:ph type="dt" sz="half" idx="10"/>
          </p:nvPr>
        </p:nvSpPr>
        <p:spPr/>
        <p:txBody>
          <a:bodyPr/>
          <a:lstStyle/>
          <a:p>
            <a:fld id="{34467A6A-D3A6-404B-8400-AC8F5FF83EE7}" type="datetimeFigureOut">
              <a:rPr lang="en-US" smtClean="0"/>
              <a:t>5/9/2023</a:t>
            </a:fld>
            <a:endParaRPr lang="en-US"/>
          </a:p>
        </p:txBody>
      </p:sp>
      <p:sp>
        <p:nvSpPr>
          <p:cNvPr id="8" name="Footer Placeholder 7">
            <a:extLst>
              <a:ext uri="{FF2B5EF4-FFF2-40B4-BE49-F238E27FC236}">
                <a16:creationId xmlns:a16="http://schemas.microsoft.com/office/drawing/2014/main" id="{6EB0ADE5-6566-66FB-4EC8-1AD1516BFE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A924C3-377A-08B2-C1C7-57FD58303D7D}"/>
              </a:ext>
            </a:extLst>
          </p:cNvPr>
          <p:cNvSpPr>
            <a:spLocks noGrp="1"/>
          </p:cNvSpPr>
          <p:nvPr>
            <p:ph type="sldNum" sz="quarter" idx="12"/>
          </p:nvPr>
        </p:nvSpPr>
        <p:spPr/>
        <p:txBody>
          <a:bodyPr/>
          <a:lstStyle/>
          <a:p>
            <a:fld id="{67F4B9DF-1096-475C-9478-3A04AA184751}" type="slidenum">
              <a:rPr lang="en-US" smtClean="0"/>
              <a:t>‹#›</a:t>
            </a:fld>
            <a:endParaRPr lang="en-US"/>
          </a:p>
        </p:txBody>
      </p:sp>
    </p:spTree>
    <p:extLst>
      <p:ext uri="{BB962C8B-B14F-4D97-AF65-F5344CB8AC3E}">
        <p14:creationId xmlns:p14="http://schemas.microsoft.com/office/powerpoint/2010/main" val="2472878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F703-7FD4-FE00-136D-FAD5F03EA7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107E4E-38DC-46FC-ADA5-5DE392108635}"/>
              </a:ext>
            </a:extLst>
          </p:cNvPr>
          <p:cNvSpPr>
            <a:spLocks noGrp="1"/>
          </p:cNvSpPr>
          <p:nvPr>
            <p:ph type="dt" sz="half" idx="10"/>
          </p:nvPr>
        </p:nvSpPr>
        <p:spPr/>
        <p:txBody>
          <a:bodyPr/>
          <a:lstStyle/>
          <a:p>
            <a:fld id="{34467A6A-D3A6-404B-8400-AC8F5FF83EE7}" type="datetimeFigureOut">
              <a:rPr lang="en-US" smtClean="0"/>
              <a:t>5/9/2023</a:t>
            </a:fld>
            <a:endParaRPr lang="en-US"/>
          </a:p>
        </p:txBody>
      </p:sp>
      <p:sp>
        <p:nvSpPr>
          <p:cNvPr id="4" name="Footer Placeholder 3">
            <a:extLst>
              <a:ext uri="{FF2B5EF4-FFF2-40B4-BE49-F238E27FC236}">
                <a16:creationId xmlns:a16="http://schemas.microsoft.com/office/drawing/2014/main" id="{507D1F38-6D5E-CE66-A6DF-7590FF0591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77BE96-9F88-47E1-2AA4-1CA5F1722712}"/>
              </a:ext>
            </a:extLst>
          </p:cNvPr>
          <p:cNvSpPr>
            <a:spLocks noGrp="1"/>
          </p:cNvSpPr>
          <p:nvPr>
            <p:ph type="sldNum" sz="quarter" idx="12"/>
          </p:nvPr>
        </p:nvSpPr>
        <p:spPr/>
        <p:txBody>
          <a:bodyPr/>
          <a:lstStyle/>
          <a:p>
            <a:fld id="{67F4B9DF-1096-475C-9478-3A04AA184751}" type="slidenum">
              <a:rPr lang="en-US" smtClean="0"/>
              <a:t>‹#›</a:t>
            </a:fld>
            <a:endParaRPr lang="en-US"/>
          </a:p>
        </p:txBody>
      </p:sp>
    </p:spTree>
    <p:extLst>
      <p:ext uri="{BB962C8B-B14F-4D97-AF65-F5344CB8AC3E}">
        <p14:creationId xmlns:p14="http://schemas.microsoft.com/office/powerpoint/2010/main" val="3479712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FCE59E-0A77-50DD-3D93-2BE1AE7FAC4C}"/>
              </a:ext>
            </a:extLst>
          </p:cNvPr>
          <p:cNvSpPr>
            <a:spLocks noGrp="1"/>
          </p:cNvSpPr>
          <p:nvPr>
            <p:ph type="dt" sz="half" idx="10"/>
          </p:nvPr>
        </p:nvSpPr>
        <p:spPr/>
        <p:txBody>
          <a:bodyPr/>
          <a:lstStyle/>
          <a:p>
            <a:fld id="{34467A6A-D3A6-404B-8400-AC8F5FF83EE7}" type="datetimeFigureOut">
              <a:rPr lang="en-US" smtClean="0"/>
              <a:t>5/9/2023</a:t>
            </a:fld>
            <a:endParaRPr lang="en-US"/>
          </a:p>
        </p:txBody>
      </p:sp>
      <p:sp>
        <p:nvSpPr>
          <p:cNvPr id="3" name="Footer Placeholder 2">
            <a:extLst>
              <a:ext uri="{FF2B5EF4-FFF2-40B4-BE49-F238E27FC236}">
                <a16:creationId xmlns:a16="http://schemas.microsoft.com/office/drawing/2014/main" id="{3C13AF73-D06C-F80E-31FF-4BB5C04075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F6773A-E0C0-7F94-07B9-F856082D4503}"/>
              </a:ext>
            </a:extLst>
          </p:cNvPr>
          <p:cNvSpPr>
            <a:spLocks noGrp="1"/>
          </p:cNvSpPr>
          <p:nvPr>
            <p:ph type="sldNum" sz="quarter" idx="12"/>
          </p:nvPr>
        </p:nvSpPr>
        <p:spPr/>
        <p:txBody>
          <a:bodyPr/>
          <a:lstStyle/>
          <a:p>
            <a:fld id="{67F4B9DF-1096-475C-9478-3A04AA184751}" type="slidenum">
              <a:rPr lang="en-US" smtClean="0"/>
              <a:t>‹#›</a:t>
            </a:fld>
            <a:endParaRPr lang="en-US"/>
          </a:p>
        </p:txBody>
      </p:sp>
    </p:spTree>
    <p:extLst>
      <p:ext uri="{BB962C8B-B14F-4D97-AF65-F5344CB8AC3E}">
        <p14:creationId xmlns:p14="http://schemas.microsoft.com/office/powerpoint/2010/main" val="300317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71A2-962F-2807-7C6C-B9D16C6EF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66B0FE-F44F-BDFA-881F-5B40EFF6C9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F4B39E-B1E2-B178-CD2B-9831DE376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B2367-FB1A-FE29-8D6C-9BA7977DAE54}"/>
              </a:ext>
            </a:extLst>
          </p:cNvPr>
          <p:cNvSpPr>
            <a:spLocks noGrp="1"/>
          </p:cNvSpPr>
          <p:nvPr>
            <p:ph type="dt" sz="half" idx="10"/>
          </p:nvPr>
        </p:nvSpPr>
        <p:spPr/>
        <p:txBody>
          <a:bodyPr/>
          <a:lstStyle/>
          <a:p>
            <a:fld id="{34467A6A-D3A6-404B-8400-AC8F5FF83EE7}" type="datetimeFigureOut">
              <a:rPr lang="en-US" smtClean="0"/>
              <a:t>5/9/2023</a:t>
            </a:fld>
            <a:endParaRPr lang="en-US"/>
          </a:p>
        </p:txBody>
      </p:sp>
      <p:sp>
        <p:nvSpPr>
          <p:cNvPr id="6" name="Footer Placeholder 5">
            <a:extLst>
              <a:ext uri="{FF2B5EF4-FFF2-40B4-BE49-F238E27FC236}">
                <a16:creationId xmlns:a16="http://schemas.microsoft.com/office/drawing/2014/main" id="{490B61C0-279A-EA21-5859-510A1C86C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E405C3-E6FB-8363-BCDD-E083CA7848DF}"/>
              </a:ext>
            </a:extLst>
          </p:cNvPr>
          <p:cNvSpPr>
            <a:spLocks noGrp="1"/>
          </p:cNvSpPr>
          <p:nvPr>
            <p:ph type="sldNum" sz="quarter" idx="12"/>
          </p:nvPr>
        </p:nvSpPr>
        <p:spPr/>
        <p:txBody>
          <a:bodyPr/>
          <a:lstStyle/>
          <a:p>
            <a:fld id="{67F4B9DF-1096-475C-9478-3A04AA184751}" type="slidenum">
              <a:rPr lang="en-US" smtClean="0"/>
              <a:t>‹#›</a:t>
            </a:fld>
            <a:endParaRPr lang="en-US"/>
          </a:p>
        </p:txBody>
      </p:sp>
    </p:spTree>
    <p:extLst>
      <p:ext uri="{BB962C8B-B14F-4D97-AF65-F5344CB8AC3E}">
        <p14:creationId xmlns:p14="http://schemas.microsoft.com/office/powerpoint/2010/main" val="207519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470E-DE9D-36B9-8C02-F736800DD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1B244F-803C-56C9-8CBD-743EDFC11A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FD8001-E27E-4777-29E5-C894B529C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9FACC-97FE-B1C3-573E-0BBD8ED60B58}"/>
              </a:ext>
            </a:extLst>
          </p:cNvPr>
          <p:cNvSpPr>
            <a:spLocks noGrp="1"/>
          </p:cNvSpPr>
          <p:nvPr>
            <p:ph type="dt" sz="half" idx="10"/>
          </p:nvPr>
        </p:nvSpPr>
        <p:spPr/>
        <p:txBody>
          <a:bodyPr/>
          <a:lstStyle/>
          <a:p>
            <a:fld id="{34467A6A-D3A6-404B-8400-AC8F5FF83EE7}" type="datetimeFigureOut">
              <a:rPr lang="en-US" smtClean="0"/>
              <a:t>5/9/2023</a:t>
            </a:fld>
            <a:endParaRPr lang="en-US"/>
          </a:p>
        </p:txBody>
      </p:sp>
      <p:sp>
        <p:nvSpPr>
          <p:cNvPr id="6" name="Footer Placeholder 5">
            <a:extLst>
              <a:ext uri="{FF2B5EF4-FFF2-40B4-BE49-F238E27FC236}">
                <a16:creationId xmlns:a16="http://schemas.microsoft.com/office/drawing/2014/main" id="{CC658919-08FD-1038-AD02-CEFDE9E868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E2A32-8E97-3A59-3359-B8260061FDF3}"/>
              </a:ext>
            </a:extLst>
          </p:cNvPr>
          <p:cNvSpPr>
            <a:spLocks noGrp="1"/>
          </p:cNvSpPr>
          <p:nvPr>
            <p:ph type="sldNum" sz="quarter" idx="12"/>
          </p:nvPr>
        </p:nvSpPr>
        <p:spPr/>
        <p:txBody>
          <a:bodyPr/>
          <a:lstStyle/>
          <a:p>
            <a:fld id="{67F4B9DF-1096-475C-9478-3A04AA184751}" type="slidenum">
              <a:rPr lang="en-US" smtClean="0"/>
              <a:t>‹#›</a:t>
            </a:fld>
            <a:endParaRPr lang="en-US"/>
          </a:p>
        </p:txBody>
      </p:sp>
    </p:spTree>
    <p:extLst>
      <p:ext uri="{BB962C8B-B14F-4D97-AF65-F5344CB8AC3E}">
        <p14:creationId xmlns:p14="http://schemas.microsoft.com/office/powerpoint/2010/main" val="701915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F78928-DC83-57AC-5E25-E2885D2AC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5F8C1A-2663-CA87-5CF3-435015BC38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6F480-6A2D-C45C-1EA1-512D55788D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67A6A-D3A6-404B-8400-AC8F5FF83EE7}" type="datetimeFigureOut">
              <a:rPr lang="en-US" smtClean="0"/>
              <a:t>5/9/2023</a:t>
            </a:fld>
            <a:endParaRPr lang="en-US"/>
          </a:p>
        </p:txBody>
      </p:sp>
      <p:sp>
        <p:nvSpPr>
          <p:cNvPr id="5" name="Footer Placeholder 4">
            <a:extLst>
              <a:ext uri="{FF2B5EF4-FFF2-40B4-BE49-F238E27FC236}">
                <a16:creationId xmlns:a16="http://schemas.microsoft.com/office/drawing/2014/main" id="{43EFBA8C-A83A-B079-19A0-1819ADA95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6316B6-53DA-DCE2-D863-95BA9173F1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4B9DF-1096-475C-9478-3A04AA184751}" type="slidenum">
              <a:rPr lang="en-US" smtClean="0"/>
              <a:t>‹#›</a:t>
            </a:fld>
            <a:endParaRPr lang="en-US"/>
          </a:p>
        </p:txBody>
      </p:sp>
      <p:pic>
        <p:nvPicPr>
          <p:cNvPr id="8" name="Picture 7">
            <a:extLst>
              <a:ext uri="{FF2B5EF4-FFF2-40B4-BE49-F238E27FC236}">
                <a16:creationId xmlns:a16="http://schemas.microsoft.com/office/drawing/2014/main" id="{C620CB37-4C11-DAAD-F46E-C58ABAE1D25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565121" y="0"/>
            <a:ext cx="2626879" cy="894628"/>
          </a:xfrm>
          <a:prstGeom prst="rect">
            <a:avLst/>
          </a:prstGeom>
        </p:spPr>
      </p:pic>
    </p:spTree>
    <p:extLst>
      <p:ext uri="{BB962C8B-B14F-4D97-AF65-F5344CB8AC3E}">
        <p14:creationId xmlns:p14="http://schemas.microsoft.com/office/powerpoint/2010/main" val="2785504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192517-E886-E736-6CE1-F73AA218E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D1E336-0EBA-2A04-F15A-59F6F85382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81E73-6069-450F-BC79-AC4EA1D3B9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0574C-838D-493D-9B98-87704C30D28F}" type="datetimeFigureOut">
              <a:rPr lang="en-US" smtClean="0"/>
              <a:t>5/9/2023</a:t>
            </a:fld>
            <a:endParaRPr lang="en-US"/>
          </a:p>
        </p:txBody>
      </p:sp>
      <p:sp>
        <p:nvSpPr>
          <p:cNvPr id="5" name="Footer Placeholder 4">
            <a:extLst>
              <a:ext uri="{FF2B5EF4-FFF2-40B4-BE49-F238E27FC236}">
                <a16:creationId xmlns:a16="http://schemas.microsoft.com/office/drawing/2014/main" id="{5685AD17-C916-90A4-8244-5A5575EFC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04D027-DCB0-7D2B-B3A1-02CA5D101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8FD89-A393-4FDF-9289-23BA50FCE000}" type="slidenum">
              <a:rPr lang="en-US" smtClean="0"/>
              <a:t>‹#›</a:t>
            </a:fld>
            <a:endParaRPr lang="en-US"/>
          </a:p>
        </p:txBody>
      </p:sp>
    </p:spTree>
    <p:extLst>
      <p:ext uri="{BB962C8B-B14F-4D97-AF65-F5344CB8AC3E}">
        <p14:creationId xmlns:p14="http://schemas.microsoft.com/office/powerpoint/2010/main" val="2543764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56D91B-A23E-114F-6518-DCB493C63B52}"/>
              </a:ext>
            </a:extLst>
          </p:cNvPr>
          <p:cNvSpPr txBox="1"/>
          <p:nvPr/>
        </p:nvSpPr>
        <p:spPr>
          <a:xfrm>
            <a:off x="289249" y="825063"/>
            <a:ext cx="9629192" cy="707886"/>
          </a:xfrm>
          <a:prstGeom prst="rect">
            <a:avLst/>
          </a:prstGeom>
          <a:noFill/>
        </p:spPr>
        <p:txBody>
          <a:bodyPr wrap="square">
            <a:spAutoFit/>
          </a:bodyPr>
          <a:lstStyle/>
          <a:p>
            <a:r>
              <a:rPr lang="en-US" sz="2800" b="1" dirty="0">
                <a:solidFill>
                  <a:schemeClr val="tx1">
                    <a:lumMod val="95000"/>
                  </a:schemeClr>
                </a:solidFill>
                <a:latin typeface="Berlin Sans FB Demi" panose="020E0802020502020306" pitchFamily="34" charset="0"/>
              </a:rPr>
              <a:t>			</a:t>
            </a:r>
            <a:r>
              <a:rPr lang="en-US" sz="4000" b="1" dirty="0">
                <a:solidFill>
                  <a:schemeClr val="accent2"/>
                </a:solidFill>
                <a:latin typeface="Berlin Sans FB Demi" panose="020E0802020502020306" pitchFamily="34" charset="0"/>
              </a:rPr>
              <a:t>Financial Sentiment Analysis</a:t>
            </a:r>
            <a:endParaRPr lang="en-US" sz="4000" dirty="0">
              <a:solidFill>
                <a:schemeClr val="accent2"/>
              </a:solidFill>
              <a:latin typeface="Berlin Sans FB Demi" panose="020E0802020502020306" pitchFamily="34" charset="0"/>
            </a:endParaRPr>
          </a:p>
        </p:txBody>
      </p:sp>
      <p:sp>
        <p:nvSpPr>
          <p:cNvPr id="5" name="TextBox 4">
            <a:extLst>
              <a:ext uri="{FF2B5EF4-FFF2-40B4-BE49-F238E27FC236}">
                <a16:creationId xmlns:a16="http://schemas.microsoft.com/office/drawing/2014/main" id="{3D917F33-8DC4-FAE2-D90E-C8B1C2E4B5C2}"/>
              </a:ext>
            </a:extLst>
          </p:cNvPr>
          <p:cNvSpPr txBox="1"/>
          <p:nvPr/>
        </p:nvSpPr>
        <p:spPr>
          <a:xfrm>
            <a:off x="800729" y="1997839"/>
            <a:ext cx="5576582" cy="2031325"/>
          </a:xfrm>
          <a:prstGeom prst="rect">
            <a:avLst/>
          </a:prstGeom>
          <a:noFill/>
        </p:spPr>
        <p:txBody>
          <a:bodyPr wrap="square">
            <a:spAutoFit/>
          </a:bodyPr>
          <a:lstStyle/>
          <a:p>
            <a:pPr algn="l"/>
            <a:r>
              <a:rPr lang="en-US" sz="1800" b="1" dirty="0">
                <a:latin typeface="Berlin Sans FB Demi" panose="020E0802020502020306" pitchFamily="34" charset="0"/>
                <a:ea typeface="Adobe Fan Heiti Std B" panose="020B0700000000000000" pitchFamily="34" charset="-128"/>
              </a:rPr>
              <a:t>PROJECT P(226)</a:t>
            </a:r>
          </a:p>
          <a:p>
            <a:pPr algn="l"/>
            <a:endParaRPr lang="en-US" sz="1800" b="1" dirty="0">
              <a:latin typeface="Berlin Sans FB Demi" panose="020E0802020502020306" pitchFamily="34" charset="0"/>
              <a:ea typeface="Adobe Fan Heiti Std B" panose="020B0700000000000000" pitchFamily="34" charset="-128"/>
            </a:endParaRPr>
          </a:p>
          <a:p>
            <a:pPr algn="l"/>
            <a:r>
              <a:rPr lang="en-US" sz="1800" b="1" dirty="0">
                <a:latin typeface="Berlin Sans FB Demi" panose="020E0802020502020306" pitchFamily="34" charset="0"/>
                <a:ea typeface="Adobe Fan Heiti Std B" panose="020B0700000000000000" pitchFamily="34" charset="-128"/>
              </a:rPr>
              <a:t>TEAM MEMBERS: Shama Patil</a:t>
            </a:r>
          </a:p>
          <a:p>
            <a:pPr algn="l"/>
            <a:r>
              <a:rPr lang="en-US" b="1" dirty="0">
                <a:latin typeface="Berlin Sans FB Demi" panose="020E0802020502020306" pitchFamily="34" charset="0"/>
                <a:ea typeface="Adobe Fan Heiti Std B" panose="020B0700000000000000" pitchFamily="34" charset="-128"/>
              </a:rPr>
              <a:t>		</a:t>
            </a:r>
            <a:r>
              <a:rPr lang="en-US" b="1" dirty="0" err="1">
                <a:latin typeface="Berlin Sans FB Demi" panose="020E0802020502020306" pitchFamily="34" charset="0"/>
                <a:ea typeface="Adobe Fan Heiti Std B" panose="020B0700000000000000" pitchFamily="34" charset="-128"/>
              </a:rPr>
              <a:t>Shivaprasad</a:t>
            </a:r>
            <a:r>
              <a:rPr lang="en-US" b="1" dirty="0">
                <a:latin typeface="Berlin Sans FB Demi" panose="020E0802020502020306" pitchFamily="34" charset="0"/>
                <a:ea typeface="Adobe Fan Heiti Std B" panose="020B0700000000000000" pitchFamily="34" charset="-128"/>
              </a:rPr>
              <a:t> P </a:t>
            </a:r>
            <a:r>
              <a:rPr lang="en-US" b="1" dirty="0" err="1">
                <a:latin typeface="Berlin Sans FB Demi" panose="020E0802020502020306" pitchFamily="34" charset="0"/>
                <a:ea typeface="Adobe Fan Heiti Std B" panose="020B0700000000000000" pitchFamily="34" charset="-128"/>
              </a:rPr>
              <a:t>Goni</a:t>
            </a:r>
            <a:endParaRPr lang="en-US" b="1" dirty="0">
              <a:latin typeface="Berlin Sans FB Demi" panose="020E0802020502020306" pitchFamily="34" charset="0"/>
              <a:ea typeface="Adobe Fan Heiti Std B" panose="020B0700000000000000" pitchFamily="34" charset="-128"/>
            </a:endParaRPr>
          </a:p>
          <a:p>
            <a:pPr algn="l"/>
            <a:r>
              <a:rPr lang="en-US" sz="1800" b="1" dirty="0">
                <a:latin typeface="Berlin Sans FB Demi" panose="020E0802020502020306" pitchFamily="34" charset="0"/>
                <a:ea typeface="Adobe Fan Heiti Std B" panose="020B0700000000000000" pitchFamily="34" charset="-128"/>
              </a:rPr>
              <a:t>		Rohit Raju Kamble</a:t>
            </a:r>
          </a:p>
          <a:p>
            <a:pPr algn="l"/>
            <a:r>
              <a:rPr lang="en-US" b="1" dirty="0">
                <a:latin typeface="Berlin Sans FB Demi" panose="020E0802020502020306" pitchFamily="34" charset="0"/>
                <a:ea typeface="Adobe Fan Heiti Std B" panose="020B0700000000000000" pitchFamily="34" charset="-128"/>
              </a:rPr>
              <a:t>		Prayag V K</a:t>
            </a:r>
            <a:endParaRPr lang="en-US" sz="1800" b="1" dirty="0">
              <a:latin typeface="Berlin Sans FB Demi" panose="020E0802020502020306" pitchFamily="34" charset="0"/>
              <a:ea typeface="Adobe Fan Heiti Std B" panose="020B0700000000000000" pitchFamily="34" charset="-128"/>
            </a:endParaRPr>
          </a:p>
          <a:p>
            <a:endParaRPr lang="en-US" dirty="0">
              <a:latin typeface="Berlin Sans FB Demi" panose="020E0802020502020306" pitchFamily="34" charset="0"/>
            </a:endParaRPr>
          </a:p>
        </p:txBody>
      </p:sp>
      <p:sp>
        <p:nvSpPr>
          <p:cNvPr id="6" name="TextBox 5">
            <a:extLst>
              <a:ext uri="{FF2B5EF4-FFF2-40B4-BE49-F238E27FC236}">
                <a16:creationId xmlns:a16="http://schemas.microsoft.com/office/drawing/2014/main" id="{00B92039-6735-395F-30BF-CC18A3C77F70}"/>
              </a:ext>
            </a:extLst>
          </p:cNvPr>
          <p:cNvSpPr txBox="1"/>
          <p:nvPr/>
        </p:nvSpPr>
        <p:spPr>
          <a:xfrm>
            <a:off x="5217355" y="5270792"/>
            <a:ext cx="5207466" cy="646331"/>
          </a:xfrm>
          <a:prstGeom prst="rect">
            <a:avLst/>
          </a:prstGeom>
          <a:noFill/>
        </p:spPr>
        <p:txBody>
          <a:bodyPr wrap="square">
            <a:spAutoFit/>
          </a:bodyPr>
          <a:lstStyle/>
          <a:p>
            <a:r>
              <a:rPr lang="en-US" sz="1800" dirty="0">
                <a:solidFill>
                  <a:schemeClr val="tx1">
                    <a:lumMod val="95000"/>
                  </a:schemeClr>
                </a:solidFill>
                <a:latin typeface="Britannic Bold" panose="020B0903060703020204" pitchFamily="34" charset="0"/>
              </a:rPr>
              <a:t>Mentors Name : Ms. Neha Gupta</a:t>
            </a:r>
          </a:p>
          <a:p>
            <a:r>
              <a:rPr lang="en-US" dirty="0">
                <a:solidFill>
                  <a:schemeClr val="tx1">
                    <a:lumMod val="95000"/>
                  </a:schemeClr>
                </a:solidFill>
                <a:latin typeface="Britannic Bold" panose="020B0903060703020204" pitchFamily="34" charset="0"/>
              </a:rPr>
              <a:t>                        Mr. Hareesh </a:t>
            </a:r>
            <a:endParaRPr lang="en-IN" sz="1800" dirty="0">
              <a:solidFill>
                <a:schemeClr val="tx1">
                  <a:lumMod val="95000"/>
                </a:schemeClr>
              </a:solidFill>
              <a:latin typeface="Bahnschrift SemiBold" panose="020B0502040204020203" pitchFamily="34" charset="0"/>
            </a:endParaRPr>
          </a:p>
        </p:txBody>
      </p:sp>
    </p:spTree>
    <p:extLst>
      <p:ext uri="{BB962C8B-B14F-4D97-AF65-F5344CB8AC3E}">
        <p14:creationId xmlns:p14="http://schemas.microsoft.com/office/powerpoint/2010/main" val="926536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2F8D59-28E4-0866-95D3-3D78B5865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42" y="2048125"/>
            <a:ext cx="5125301" cy="3385589"/>
          </a:xfrm>
          <a:prstGeom prst="rect">
            <a:avLst/>
          </a:prstGeom>
        </p:spPr>
      </p:pic>
      <p:sp>
        <p:nvSpPr>
          <p:cNvPr id="6" name="TextBox 5">
            <a:extLst>
              <a:ext uri="{FF2B5EF4-FFF2-40B4-BE49-F238E27FC236}">
                <a16:creationId xmlns:a16="http://schemas.microsoft.com/office/drawing/2014/main" id="{B77BAC1A-E075-89AE-F3D6-A4F70E87C783}"/>
              </a:ext>
            </a:extLst>
          </p:cNvPr>
          <p:cNvSpPr txBox="1"/>
          <p:nvPr/>
        </p:nvSpPr>
        <p:spPr>
          <a:xfrm>
            <a:off x="887835" y="759755"/>
            <a:ext cx="10845538" cy="707886"/>
          </a:xfrm>
          <a:prstGeom prst="rect">
            <a:avLst/>
          </a:prstGeom>
          <a:noFill/>
        </p:spPr>
        <p:txBody>
          <a:bodyPr wrap="square">
            <a:spAutoFit/>
          </a:bodyPr>
          <a:lstStyle/>
          <a:p>
            <a:r>
              <a:rPr lang="en-IN" sz="2000" dirty="0"/>
              <a:t>Density plot for length of words                                                 Histogram for length of sentences with                                  </a:t>
            </a:r>
          </a:p>
          <a:p>
            <a:r>
              <a:rPr lang="en-IN" sz="2000" dirty="0"/>
              <a:t>in each sentence                                                                             respect to length of words</a:t>
            </a:r>
          </a:p>
        </p:txBody>
      </p:sp>
      <p:pic>
        <p:nvPicPr>
          <p:cNvPr id="8" name="Picture 7">
            <a:extLst>
              <a:ext uri="{FF2B5EF4-FFF2-40B4-BE49-F238E27FC236}">
                <a16:creationId xmlns:a16="http://schemas.microsoft.com/office/drawing/2014/main" id="{B18ECCD0-A50D-FCED-255E-064B3C8E1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587" y="1721445"/>
            <a:ext cx="5979786" cy="3712269"/>
          </a:xfrm>
          <a:prstGeom prst="rect">
            <a:avLst/>
          </a:prstGeom>
        </p:spPr>
      </p:pic>
    </p:spTree>
    <p:extLst>
      <p:ext uri="{BB962C8B-B14F-4D97-AF65-F5344CB8AC3E}">
        <p14:creationId xmlns:p14="http://schemas.microsoft.com/office/powerpoint/2010/main" val="1577422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DC5C9D-3739-3CA0-75D3-AB3A2558E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769" y="1489541"/>
            <a:ext cx="8348051" cy="4164809"/>
          </a:xfrm>
          <a:prstGeom prst="rect">
            <a:avLst/>
          </a:prstGeom>
        </p:spPr>
      </p:pic>
      <p:sp>
        <p:nvSpPr>
          <p:cNvPr id="6" name="TextBox 5">
            <a:extLst>
              <a:ext uri="{FF2B5EF4-FFF2-40B4-BE49-F238E27FC236}">
                <a16:creationId xmlns:a16="http://schemas.microsoft.com/office/drawing/2014/main" id="{937E9082-5C68-94AB-DD60-FDA48FD712A9}"/>
              </a:ext>
            </a:extLst>
          </p:cNvPr>
          <p:cNvSpPr txBox="1"/>
          <p:nvPr/>
        </p:nvSpPr>
        <p:spPr>
          <a:xfrm>
            <a:off x="514611" y="775549"/>
            <a:ext cx="10845538" cy="400110"/>
          </a:xfrm>
          <a:prstGeom prst="rect">
            <a:avLst/>
          </a:prstGeom>
          <a:noFill/>
        </p:spPr>
        <p:txBody>
          <a:bodyPr wrap="square">
            <a:spAutoFit/>
          </a:bodyPr>
          <a:lstStyle/>
          <a:p>
            <a:r>
              <a:rPr lang="en-IN" sz="2000" dirty="0"/>
              <a:t>Polarity Score for Sentences </a:t>
            </a:r>
          </a:p>
        </p:txBody>
      </p:sp>
    </p:spTree>
    <p:extLst>
      <p:ext uri="{BB962C8B-B14F-4D97-AF65-F5344CB8AC3E}">
        <p14:creationId xmlns:p14="http://schemas.microsoft.com/office/powerpoint/2010/main" val="150828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061DAC-9031-010E-0656-2A906E14BD98}"/>
              </a:ext>
            </a:extLst>
          </p:cNvPr>
          <p:cNvSpPr txBox="1"/>
          <p:nvPr/>
        </p:nvSpPr>
        <p:spPr>
          <a:xfrm>
            <a:off x="375698" y="521363"/>
            <a:ext cx="10690407" cy="523220"/>
          </a:xfrm>
          <a:prstGeom prst="rect">
            <a:avLst/>
          </a:prstGeom>
          <a:noFill/>
        </p:spPr>
        <p:txBody>
          <a:bodyPr wrap="square">
            <a:spAutoFit/>
          </a:bodyPr>
          <a:lstStyle/>
          <a:p>
            <a:r>
              <a:rPr lang="en-IN" sz="2800" b="1" dirty="0" err="1"/>
              <a:t>Wordcloud</a:t>
            </a:r>
            <a:r>
              <a:rPr lang="en-IN" sz="2800" b="1" dirty="0"/>
              <a:t> for positive, negative, neutral sentiments</a:t>
            </a:r>
            <a:endParaRPr lang="en-US" sz="2800" dirty="0"/>
          </a:p>
        </p:txBody>
      </p:sp>
      <p:pic>
        <p:nvPicPr>
          <p:cNvPr id="6" name="Picture 5">
            <a:extLst>
              <a:ext uri="{FF2B5EF4-FFF2-40B4-BE49-F238E27FC236}">
                <a16:creationId xmlns:a16="http://schemas.microsoft.com/office/drawing/2014/main" id="{62A6907D-C547-2AC6-B706-D3CF161B1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28" y="1275797"/>
            <a:ext cx="4842586" cy="2475109"/>
          </a:xfrm>
          <a:prstGeom prst="rect">
            <a:avLst/>
          </a:prstGeom>
        </p:spPr>
      </p:pic>
      <p:pic>
        <p:nvPicPr>
          <p:cNvPr id="8" name="Picture 7">
            <a:extLst>
              <a:ext uri="{FF2B5EF4-FFF2-40B4-BE49-F238E27FC236}">
                <a16:creationId xmlns:a16="http://schemas.microsoft.com/office/drawing/2014/main" id="{6A985BB7-CC22-200B-80C3-210F6775D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448" y="1275797"/>
            <a:ext cx="4758691" cy="2409795"/>
          </a:xfrm>
          <a:prstGeom prst="rect">
            <a:avLst/>
          </a:prstGeom>
        </p:spPr>
      </p:pic>
      <p:pic>
        <p:nvPicPr>
          <p:cNvPr id="10" name="Picture 9">
            <a:extLst>
              <a:ext uri="{FF2B5EF4-FFF2-40B4-BE49-F238E27FC236}">
                <a16:creationId xmlns:a16="http://schemas.microsoft.com/office/drawing/2014/main" id="{94FFED29-6226-3925-26AA-4E1CB2F28E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049" y="3982120"/>
            <a:ext cx="4203592" cy="2409795"/>
          </a:xfrm>
          <a:prstGeom prst="rect">
            <a:avLst/>
          </a:prstGeom>
        </p:spPr>
      </p:pic>
    </p:spTree>
    <p:extLst>
      <p:ext uri="{BB962C8B-B14F-4D97-AF65-F5344CB8AC3E}">
        <p14:creationId xmlns:p14="http://schemas.microsoft.com/office/powerpoint/2010/main" val="894522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B2DE-456E-F6E5-9943-17064C77F6E1}"/>
              </a:ext>
            </a:extLst>
          </p:cNvPr>
          <p:cNvSpPr>
            <a:spLocks noGrp="1"/>
          </p:cNvSpPr>
          <p:nvPr>
            <p:ph type="title"/>
          </p:nvPr>
        </p:nvSpPr>
        <p:spPr/>
        <p:txBody>
          <a:bodyPr/>
          <a:lstStyle/>
          <a:p>
            <a:r>
              <a:rPr lang="en-IN" b="1" dirty="0"/>
              <a:t>Model Building</a:t>
            </a:r>
          </a:p>
        </p:txBody>
      </p:sp>
      <p:pic>
        <p:nvPicPr>
          <p:cNvPr id="5" name="Content Placeholder 4">
            <a:extLst>
              <a:ext uri="{FF2B5EF4-FFF2-40B4-BE49-F238E27FC236}">
                <a16:creationId xmlns:a16="http://schemas.microsoft.com/office/drawing/2014/main" id="{B3D95D85-06DD-D993-A14C-03E9B621DB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86631"/>
            <a:ext cx="7942937" cy="1612349"/>
          </a:xfrm>
        </p:spPr>
      </p:pic>
    </p:spTree>
    <p:extLst>
      <p:ext uri="{BB962C8B-B14F-4D97-AF65-F5344CB8AC3E}">
        <p14:creationId xmlns:p14="http://schemas.microsoft.com/office/powerpoint/2010/main" val="3461418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C002-7C45-F4D6-6531-BB994A53BCE1}"/>
              </a:ext>
            </a:extLst>
          </p:cNvPr>
          <p:cNvSpPr>
            <a:spLocks noGrp="1"/>
          </p:cNvSpPr>
          <p:nvPr>
            <p:ph type="title"/>
          </p:nvPr>
        </p:nvSpPr>
        <p:spPr/>
        <p:txBody>
          <a:bodyPr/>
          <a:lstStyle/>
          <a:p>
            <a:r>
              <a:rPr lang="en-US" b="1" dirty="0"/>
              <a:t>Deployment</a:t>
            </a:r>
          </a:p>
        </p:txBody>
      </p:sp>
      <p:pic>
        <p:nvPicPr>
          <p:cNvPr id="5" name="Content Placeholder 4">
            <a:extLst>
              <a:ext uri="{FF2B5EF4-FFF2-40B4-BE49-F238E27FC236}">
                <a16:creationId xmlns:a16="http://schemas.microsoft.com/office/drawing/2014/main" id="{7D13BB37-48FE-8ECC-B0F3-B357A0A47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558212"/>
            <a:ext cx="10367865" cy="4618751"/>
          </a:xfrm>
        </p:spPr>
      </p:pic>
    </p:spTree>
    <p:extLst>
      <p:ext uri="{BB962C8B-B14F-4D97-AF65-F5344CB8AC3E}">
        <p14:creationId xmlns:p14="http://schemas.microsoft.com/office/powerpoint/2010/main" val="238354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67881-3F20-2DBB-41EB-5A7D232ECB17}"/>
              </a:ext>
            </a:extLst>
          </p:cNvPr>
          <p:cNvSpPr>
            <a:spLocks noGrp="1"/>
          </p:cNvSpPr>
          <p:nvPr>
            <p:ph idx="1"/>
          </p:nvPr>
        </p:nvSpPr>
        <p:spPr/>
        <p:txBody>
          <a:bodyPr>
            <a:normAutofit/>
          </a:bodyPr>
          <a:lstStyle/>
          <a:p>
            <a:pPr marL="0" indent="0" algn="ctr">
              <a:buNone/>
            </a:pPr>
            <a:endParaRPr lang="en-US" sz="4400" dirty="0">
              <a:latin typeface="Arial Black" panose="020B0A04020102020204" pitchFamily="34" charset="0"/>
            </a:endParaRPr>
          </a:p>
          <a:p>
            <a:pPr marL="0" indent="0" algn="ctr">
              <a:buNone/>
            </a:pPr>
            <a:r>
              <a:rPr lang="en-US" sz="4400" dirty="0">
                <a:latin typeface="Arial Black" panose="020B0A04020102020204" pitchFamily="34" charset="0"/>
              </a:rPr>
              <a:t>THANK YOU</a:t>
            </a:r>
          </a:p>
        </p:txBody>
      </p:sp>
    </p:spTree>
    <p:extLst>
      <p:ext uri="{BB962C8B-B14F-4D97-AF65-F5344CB8AC3E}">
        <p14:creationId xmlns:p14="http://schemas.microsoft.com/office/powerpoint/2010/main" val="280229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A8B5AE-093A-BF20-1D88-EB85E0DC1181}"/>
              </a:ext>
            </a:extLst>
          </p:cNvPr>
          <p:cNvSpPr txBox="1"/>
          <p:nvPr/>
        </p:nvSpPr>
        <p:spPr>
          <a:xfrm>
            <a:off x="542677" y="610465"/>
            <a:ext cx="6094674" cy="584775"/>
          </a:xfrm>
          <a:prstGeom prst="rect">
            <a:avLst/>
          </a:prstGeom>
          <a:noFill/>
        </p:spPr>
        <p:txBody>
          <a:bodyPr wrap="square">
            <a:spAutoFit/>
          </a:bodyPr>
          <a:lstStyle/>
          <a:p>
            <a:r>
              <a:rPr lang="en-IN" sz="3200" b="1" dirty="0"/>
              <a:t>What is Sentiment Analysis ?</a:t>
            </a:r>
            <a:endParaRPr lang="en-US" sz="3200" dirty="0"/>
          </a:p>
        </p:txBody>
      </p:sp>
      <p:pic>
        <p:nvPicPr>
          <p:cNvPr id="7" name="Picture 6">
            <a:extLst>
              <a:ext uri="{FF2B5EF4-FFF2-40B4-BE49-F238E27FC236}">
                <a16:creationId xmlns:a16="http://schemas.microsoft.com/office/drawing/2014/main" id="{7C3C996F-8DFE-85D0-A940-4DA228F26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004" y="1125902"/>
            <a:ext cx="3722915" cy="2303098"/>
          </a:xfrm>
          <a:prstGeom prst="rect">
            <a:avLst/>
          </a:prstGeom>
        </p:spPr>
      </p:pic>
      <p:sp>
        <p:nvSpPr>
          <p:cNvPr id="8" name="TextBox 7">
            <a:extLst>
              <a:ext uri="{FF2B5EF4-FFF2-40B4-BE49-F238E27FC236}">
                <a16:creationId xmlns:a16="http://schemas.microsoft.com/office/drawing/2014/main" id="{6E41BD6F-40DB-E3C8-BA28-00D27121E17D}"/>
              </a:ext>
            </a:extLst>
          </p:cNvPr>
          <p:cNvSpPr txBox="1"/>
          <p:nvPr/>
        </p:nvSpPr>
        <p:spPr>
          <a:xfrm>
            <a:off x="542677" y="1549845"/>
            <a:ext cx="7229723" cy="3170099"/>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333333"/>
                </a:solidFill>
                <a:effectLst/>
              </a:rPr>
              <a:t>Sentiment analysis is the process of analyzing digital text to determine if the emotional tone of the message is positive, negative, or neutral.</a:t>
            </a:r>
          </a:p>
          <a:p>
            <a:endParaRPr lang="en-US" sz="2000" b="0" i="0" dirty="0">
              <a:solidFill>
                <a:srgbClr val="333333"/>
              </a:solidFill>
              <a:effectLst/>
            </a:endParaRPr>
          </a:p>
          <a:p>
            <a:pPr marL="342900" indent="-342900">
              <a:buFont typeface="Arial" panose="020B0604020202020204" pitchFamily="34" charset="0"/>
              <a:buChar char="•"/>
            </a:pPr>
            <a:r>
              <a:rPr lang="en-US" sz="2000" b="0" i="0" dirty="0">
                <a:solidFill>
                  <a:srgbClr val="0A0A23"/>
                </a:solidFill>
                <a:effectLst/>
              </a:rPr>
              <a:t>Sentiment analysis is a technique through which you can analyze a piece of text to determine the sentiment behind it.</a:t>
            </a:r>
            <a:r>
              <a:rPr lang="en-US" sz="2000" b="0" i="0" dirty="0">
                <a:solidFill>
                  <a:srgbClr val="333333"/>
                </a:solidFill>
                <a:effectLst/>
              </a:rPr>
              <a:t> </a:t>
            </a:r>
          </a:p>
          <a:p>
            <a:endParaRPr lang="en-US" sz="2000" b="0" i="0" dirty="0">
              <a:solidFill>
                <a:srgbClr val="333333"/>
              </a:solidFill>
              <a:effectLst/>
            </a:endParaRPr>
          </a:p>
          <a:p>
            <a:pPr marL="342900" indent="-342900">
              <a:buFont typeface="Arial" panose="020B0604020202020204" pitchFamily="34" charset="0"/>
              <a:buChar char="•"/>
            </a:pPr>
            <a:r>
              <a:rPr lang="en-US" sz="2000" b="0" i="0" dirty="0">
                <a:solidFill>
                  <a:srgbClr val="333333"/>
                </a:solidFill>
                <a:effectLst/>
              </a:rPr>
              <a:t>Sentiment analysis, also known as opinion mining, is an important business intelligence tool that helps companies improve their products and services. </a:t>
            </a:r>
            <a:endParaRPr lang="en-IN" sz="2000" dirty="0"/>
          </a:p>
        </p:txBody>
      </p:sp>
    </p:spTree>
    <p:extLst>
      <p:ext uri="{BB962C8B-B14F-4D97-AF65-F5344CB8AC3E}">
        <p14:creationId xmlns:p14="http://schemas.microsoft.com/office/powerpoint/2010/main" val="248077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B5AFB4-C9D0-04CB-B741-8051EAA14114}"/>
              </a:ext>
            </a:extLst>
          </p:cNvPr>
          <p:cNvSpPr txBox="1"/>
          <p:nvPr/>
        </p:nvSpPr>
        <p:spPr>
          <a:xfrm>
            <a:off x="630140" y="713831"/>
            <a:ext cx="6094674" cy="584775"/>
          </a:xfrm>
          <a:prstGeom prst="rect">
            <a:avLst/>
          </a:prstGeom>
          <a:noFill/>
        </p:spPr>
        <p:txBody>
          <a:bodyPr wrap="square">
            <a:spAutoFit/>
          </a:bodyPr>
          <a:lstStyle/>
          <a:p>
            <a:r>
              <a:rPr lang="en-ZA" sz="3200" b="1" dirty="0"/>
              <a:t>Business Objective</a:t>
            </a:r>
            <a:endParaRPr lang="en-US" sz="3200" dirty="0"/>
          </a:p>
        </p:txBody>
      </p:sp>
      <p:sp>
        <p:nvSpPr>
          <p:cNvPr id="5" name="TextBox 4">
            <a:extLst>
              <a:ext uri="{FF2B5EF4-FFF2-40B4-BE49-F238E27FC236}">
                <a16:creationId xmlns:a16="http://schemas.microsoft.com/office/drawing/2014/main" id="{97FBAC56-CA75-D617-F05E-E1CCFAE50BF2}"/>
              </a:ext>
            </a:extLst>
          </p:cNvPr>
          <p:cNvSpPr txBox="1"/>
          <p:nvPr/>
        </p:nvSpPr>
        <p:spPr>
          <a:xfrm>
            <a:off x="630140" y="1643400"/>
            <a:ext cx="9523675" cy="4093428"/>
          </a:xfrm>
          <a:prstGeom prst="rect">
            <a:avLst/>
          </a:prstGeom>
          <a:noFill/>
        </p:spPr>
        <p:txBody>
          <a:bodyPr wrap="square">
            <a:spAutoFit/>
          </a:bodyPr>
          <a:lstStyle/>
          <a:p>
            <a:pPr marL="285750" indent="-285750">
              <a:buFont typeface="Arial" panose="020B0604020202020204" pitchFamily="34" charset="0"/>
              <a:buChar char="•"/>
            </a:pPr>
            <a:r>
              <a:rPr lang="en-US" sz="2000" dirty="0"/>
              <a:t>Need to get sentiment analysis of financial statements and gauge its impact i.e. positive, negative or neutral on the business and government.</a:t>
            </a:r>
          </a:p>
          <a:p>
            <a:pPr algn="l"/>
            <a:endParaRPr lang="en-US" sz="2000" b="0" i="0" dirty="0">
              <a:effectLst/>
            </a:endParaRPr>
          </a:p>
          <a:p>
            <a:pPr marL="342900" indent="-342900" algn="l">
              <a:buFont typeface="Arial" panose="020B0604020202020204" pitchFamily="34" charset="0"/>
              <a:buChar char="•"/>
            </a:pPr>
            <a:r>
              <a:rPr lang="en-US" sz="2000" b="0" i="0" dirty="0">
                <a:effectLst/>
              </a:rPr>
              <a:t>Provide objective insights</a:t>
            </a:r>
            <a:r>
              <a:rPr lang="en-US" sz="2000" b="1" dirty="0"/>
              <a:t> : </a:t>
            </a:r>
            <a:r>
              <a:rPr lang="en-US" sz="2000" b="0" i="0" dirty="0">
                <a:effectLst/>
              </a:rPr>
              <a:t>Businesses can avoid personal bias associated with human reviewers by using sentiment analysis tools. As a result, companies get consistent and objective results when analyzing customers’ opinions.</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b="0" i="0" dirty="0">
                <a:effectLst/>
              </a:rPr>
              <a:t>Real-time results</a:t>
            </a:r>
            <a:r>
              <a:rPr lang="en-US" sz="2000" b="1" dirty="0"/>
              <a:t> : </a:t>
            </a:r>
            <a:r>
              <a:rPr lang="en-US" sz="2000" b="0" i="0" dirty="0">
                <a:effectLst/>
              </a:rPr>
              <a:t>Businesses can rely on sentiment analysis software to learn what customers feel about the company's brand, products, and services in real time and take immediate actions based on their findings. They can configure the software to send alerts when negative sentiments are detected for specific keywords.</a:t>
            </a:r>
          </a:p>
          <a:p>
            <a:pPr marL="342900" indent="-342900" algn="l">
              <a:buFont typeface="Arial" panose="020B0604020202020204" pitchFamily="34" charset="0"/>
              <a:buChar char="•"/>
            </a:pPr>
            <a:endParaRPr lang="en-US" sz="2000" b="0" i="0" dirty="0">
              <a:effectLst/>
              <a:latin typeface="AmazonEmber"/>
            </a:endParaRP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477248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6A0F24-2200-38D7-3435-5B285D72CD6B}"/>
              </a:ext>
            </a:extLst>
          </p:cNvPr>
          <p:cNvSpPr txBox="1"/>
          <p:nvPr/>
        </p:nvSpPr>
        <p:spPr>
          <a:xfrm>
            <a:off x="375474" y="376549"/>
            <a:ext cx="7854125" cy="1077218"/>
          </a:xfrm>
          <a:prstGeom prst="rect">
            <a:avLst/>
          </a:prstGeom>
          <a:noFill/>
        </p:spPr>
        <p:txBody>
          <a:bodyPr wrap="square">
            <a:spAutoFit/>
          </a:bodyPr>
          <a:lstStyle/>
          <a:p>
            <a:r>
              <a:rPr lang="en-US" sz="3200" b="1" dirty="0"/>
              <a:t>PROJECT ARCHITECTURE :</a:t>
            </a:r>
            <a:br>
              <a:rPr lang="en-US" sz="3200" dirty="0"/>
            </a:br>
            <a:endParaRPr lang="en-US" sz="3200" dirty="0"/>
          </a:p>
        </p:txBody>
      </p:sp>
      <p:sp>
        <p:nvSpPr>
          <p:cNvPr id="5" name="Rectangle: Rounded Corners 4">
            <a:extLst>
              <a:ext uri="{FF2B5EF4-FFF2-40B4-BE49-F238E27FC236}">
                <a16:creationId xmlns:a16="http://schemas.microsoft.com/office/drawing/2014/main" id="{D2AEBF6F-0C85-D1A9-D8FC-7034C776B2FF}"/>
              </a:ext>
            </a:extLst>
          </p:cNvPr>
          <p:cNvSpPr/>
          <p:nvPr/>
        </p:nvSpPr>
        <p:spPr>
          <a:xfrm>
            <a:off x="614238" y="1292170"/>
            <a:ext cx="2667160" cy="140141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400" dirty="0"/>
              <a:t>COLLECTION OF DATA</a:t>
            </a:r>
          </a:p>
        </p:txBody>
      </p:sp>
      <p:sp>
        <p:nvSpPr>
          <p:cNvPr id="6" name="Arrow: Right 5">
            <a:extLst>
              <a:ext uri="{FF2B5EF4-FFF2-40B4-BE49-F238E27FC236}">
                <a16:creationId xmlns:a16="http://schemas.microsoft.com/office/drawing/2014/main" id="{8DC8CA85-A914-FA50-60B3-42961912A402}"/>
              </a:ext>
            </a:extLst>
          </p:cNvPr>
          <p:cNvSpPr/>
          <p:nvPr/>
        </p:nvSpPr>
        <p:spPr>
          <a:xfrm>
            <a:off x="3422812" y="1665983"/>
            <a:ext cx="1109565"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7" name="Rectangle: Rounded Corners 6">
            <a:extLst>
              <a:ext uri="{FF2B5EF4-FFF2-40B4-BE49-F238E27FC236}">
                <a16:creationId xmlns:a16="http://schemas.microsoft.com/office/drawing/2014/main" id="{EBCADD40-4AFD-FFC2-6F25-E8EEF23A1AFA}"/>
              </a:ext>
            </a:extLst>
          </p:cNvPr>
          <p:cNvSpPr/>
          <p:nvPr/>
        </p:nvSpPr>
        <p:spPr>
          <a:xfrm>
            <a:off x="4660185" y="1245517"/>
            <a:ext cx="2871629" cy="136929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400" dirty="0">
                <a:solidFill>
                  <a:schemeClr val="bg1"/>
                </a:solidFill>
              </a:rPr>
              <a:t>BUSINESS</a:t>
            </a:r>
            <a:r>
              <a:rPr lang="en-IN" sz="2400" dirty="0">
                <a:solidFill>
                  <a:schemeClr val="tx1"/>
                </a:solidFill>
              </a:rPr>
              <a:t> </a:t>
            </a:r>
            <a:r>
              <a:rPr lang="en-IN" sz="2400" dirty="0">
                <a:solidFill>
                  <a:schemeClr val="bg1"/>
                </a:solidFill>
              </a:rPr>
              <a:t>UNDERSTANDING</a:t>
            </a:r>
          </a:p>
        </p:txBody>
      </p:sp>
      <p:sp>
        <p:nvSpPr>
          <p:cNvPr id="8" name="Arrow: Right 7">
            <a:extLst>
              <a:ext uri="{FF2B5EF4-FFF2-40B4-BE49-F238E27FC236}">
                <a16:creationId xmlns:a16="http://schemas.microsoft.com/office/drawing/2014/main" id="{84871EEF-0578-A56E-495E-83B6DC43AD3F}"/>
              </a:ext>
            </a:extLst>
          </p:cNvPr>
          <p:cNvSpPr/>
          <p:nvPr/>
        </p:nvSpPr>
        <p:spPr>
          <a:xfrm>
            <a:off x="7730960" y="1588472"/>
            <a:ext cx="1109565"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9" name="Rectangle: Rounded Corners 8">
            <a:extLst>
              <a:ext uri="{FF2B5EF4-FFF2-40B4-BE49-F238E27FC236}">
                <a16:creationId xmlns:a16="http://schemas.microsoft.com/office/drawing/2014/main" id="{D480C675-26DE-0F22-7647-8C55E2A3A0AC}"/>
              </a:ext>
            </a:extLst>
          </p:cNvPr>
          <p:cNvSpPr/>
          <p:nvPr/>
        </p:nvSpPr>
        <p:spPr>
          <a:xfrm>
            <a:off x="8971915" y="1151829"/>
            <a:ext cx="2981546" cy="151294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solidFill>
                  <a:schemeClr val="bg1"/>
                </a:solidFill>
              </a:rPr>
              <a:t>DATA TRANSFORMATION </a:t>
            </a:r>
          </a:p>
          <a:p>
            <a:pPr algn="ctr"/>
            <a:r>
              <a:rPr lang="en-US" sz="2400" dirty="0">
                <a:solidFill>
                  <a:schemeClr val="bg1"/>
                </a:solidFill>
              </a:rPr>
              <a:t>&amp; EDA</a:t>
            </a:r>
            <a:endParaRPr lang="en-IN" sz="2400" dirty="0">
              <a:solidFill>
                <a:schemeClr val="bg1"/>
              </a:solidFill>
            </a:endParaRPr>
          </a:p>
        </p:txBody>
      </p:sp>
      <p:sp>
        <p:nvSpPr>
          <p:cNvPr id="10" name="Arrow: Right 9">
            <a:extLst>
              <a:ext uri="{FF2B5EF4-FFF2-40B4-BE49-F238E27FC236}">
                <a16:creationId xmlns:a16="http://schemas.microsoft.com/office/drawing/2014/main" id="{465F0CB3-4276-15B7-82CE-297DA90954D7}"/>
              </a:ext>
            </a:extLst>
          </p:cNvPr>
          <p:cNvSpPr/>
          <p:nvPr/>
        </p:nvSpPr>
        <p:spPr>
          <a:xfrm rot="5400000">
            <a:off x="10038163" y="3186685"/>
            <a:ext cx="1109565"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1" name="Rectangle: Rounded Corners 10">
            <a:extLst>
              <a:ext uri="{FF2B5EF4-FFF2-40B4-BE49-F238E27FC236}">
                <a16:creationId xmlns:a16="http://schemas.microsoft.com/office/drawing/2014/main" id="{3B6D65D6-3026-7EE7-50FF-922765EC256E}"/>
              </a:ext>
            </a:extLst>
          </p:cNvPr>
          <p:cNvSpPr/>
          <p:nvPr/>
        </p:nvSpPr>
        <p:spPr>
          <a:xfrm>
            <a:off x="8971916" y="4252020"/>
            <a:ext cx="2981545" cy="1295943"/>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solidFill>
                  <a:schemeClr val="bg1"/>
                </a:solidFill>
              </a:rPr>
              <a:t>MODEL</a:t>
            </a:r>
            <a:r>
              <a:rPr lang="en-US" sz="2400" dirty="0">
                <a:solidFill>
                  <a:schemeClr val="tx1"/>
                </a:solidFill>
              </a:rPr>
              <a:t> </a:t>
            </a:r>
            <a:r>
              <a:rPr lang="en-US" sz="2400" dirty="0">
                <a:solidFill>
                  <a:schemeClr val="bg1"/>
                </a:solidFill>
              </a:rPr>
              <a:t>SELECTION</a:t>
            </a:r>
            <a:endParaRPr lang="en-IN" sz="2400" dirty="0">
              <a:solidFill>
                <a:schemeClr val="bg1"/>
              </a:solidFill>
            </a:endParaRPr>
          </a:p>
        </p:txBody>
      </p:sp>
      <p:sp>
        <p:nvSpPr>
          <p:cNvPr id="12" name="Arrow: Left 11">
            <a:extLst>
              <a:ext uri="{FF2B5EF4-FFF2-40B4-BE49-F238E27FC236}">
                <a16:creationId xmlns:a16="http://schemas.microsoft.com/office/drawing/2014/main" id="{B2F9F3A4-3FF6-F6B6-7561-D55849A2E08C}"/>
              </a:ext>
            </a:extLst>
          </p:cNvPr>
          <p:cNvSpPr/>
          <p:nvPr/>
        </p:nvSpPr>
        <p:spPr>
          <a:xfrm>
            <a:off x="7730960" y="4657675"/>
            <a:ext cx="1109564" cy="484632"/>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3" name="Rectangle: Rounded Corners 12">
            <a:extLst>
              <a:ext uri="{FF2B5EF4-FFF2-40B4-BE49-F238E27FC236}">
                <a16:creationId xmlns:a16="http://schemas.microsoft.com/office/drawing/2014/main" id="{D5F6C199-311E-E049-7449-FF16222DBC94}"/>
              </a:ext>
            </a:extLst>
          </p:cNvPr>
          <p:cNvSpPr/>
          <p:nvPr/>
        </p:nvSpPr>
        <p:spPr>
          <a:xfrm>
            <a:off x="4727939" y="4307679"/>
            <a:ext cx="2871629" cy="136929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a:t>FINALIZING MODEL</a:t>
            </a:r>
            <a:endParaRPr lang="en-IN" sz="2800" dirty="0"/>
          </a:p>
        </p:txBody>
      </p:sp>
      <p:sp>
        <p:nvSpPr>
          <p:cNvPr id="14" name="Arrow: Left 13">
            <a:extLst>
              <a:ext uri="{FF2B5EF4-FFF2-40B4-BE49-F238E27FC236}">
                <a16:creationId xmlns:a16="http://schemas.microsoft.com/office/drawing/2014/main" id="{26178F8D-8178-F0DC-F14C-5CAD7F7B2B2F}"/>
              </a:ext>
            </a:extLst>
          </p:cNvPr>
          <p:cNvSpPr/>
          <p:nvPr/>
        </p:nvSpPr>
        <p:spPr>
          <a:xfrm>
            <a:off x="3422812" y="4750010"/>
            <a:ext cx="1109564" cy="484632"/>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5" name="Rectangle: Rounded Corners 14">
            <a:extLst>
              <a:ext uri="{FF2B5EF4-FFF2-40B4-BE49-F238E27FC236}">
                <a16:creationId xmlns:a16="http://schemas.microsoft.com/office/drawing/2014/main" id="{47B692F7-17EC-8B9C-2221-76ED6AE3A214}"/>
              </a:ext>
            </a:extLst>
          </p:cNvPr>
          <p:cNvSpPr/>
          <p:nvPr/>
        </p:nvSpPr>
        <p:spPr>
          <a:xfrm>
            <a:off x="521367" y="4307679"/>
            <a:ext cx="2760031" cy="136929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800" dirty="0"/>
              <a:t>DEPLOYMENT</a:t>
            </a:r>
          </a:p>
        </p:txBody>
      </p:sp>
    </p:spTree>
    <p:extLst>
      <p:ext uri="{BB962C8B-B14F-4D97-AF65-F5344CB8AC3E}">
        <p14:creationId xmlns:p14="http://schemas.microsoft.com/office/powerpoint/2010/main" val="144823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788F1D-C48B-5533-EF41-50657DEDE6E2}"/>
              </a:ext>
            </a:extLst>
          </p:cNvPr>
          <p:cNvSpPr txBox="1"/>
          <p:nvPr/>
        </p:nvSpPr>
        <p:spPr>
          <a:xfrm>
            <a:off x="487018" y="562757"/>
            <a:ext cx="6094674" cy="523220"/>
          </a:xfrm>
          <a:prstGeom prst="rect">
            <a:avLst/>
          </a:prstGeom>
          <a:noFill/>
        </p:spPr>
        <p:txBody>
          <a:bodyPr wrap="square">
            <a:spAutoFit/>
          </a:bodyPr>
          <a:lstStyle/>
          <a:p>
            <a:r>
              <a:rPr lang="en-US" sz="2800" b="1" dirty="0" err="1"/>
              <a:t>DataSet</a:t>
            </a:r>
            <a:r>
              <a:rPr lang="en-US" sz="2800" b="1" dirty="0"/>
              <a:t> Details </a:t>
            </a:r>
            <a:endParaRPr lang="en-US" sz="2800" dirty="0"/>
          </a:p>
        </p:txBody>
      </p:sp>
      <p:pic>
        <p:nvPicPr>
          <p:cNvPr id="6" name="Picture 5">
            <a:extLst>
              <a:ext uri="{FF2B5EF4-FFF2-40B4-BE49-F238E27FC236}">
                <a16:creationId xmlns:a16="http://schemas.microsoft.com/office/drawing/2014/main" id="{2BDD960C-6C9D-9998-337C-3C4368368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26" y="2015413"/>
            <a:ext cx="5068856" cy="4152121"/>
          </a:xfrm>
          <a:prstGeom prst="rect">
            <a:avLst/>
          </a:prstGeom>
        </p:spPr>
      </p:pic>
      <p:sp>
        <p:nvSpPr>
          <p:cNvPr id="8" name="TextBox 7">
            <a:extLst>
              <a:ext uri="{FF2B5EF4-FFF2-40B4-BE49-F238E27FC236}">
                <a16:creationId xmlns:a16="http://schemas.microsoft.com/office/drawing/2014/main" id="{86B63ADD-2A7F-0F3D-7602-C1193ABBF7A7}"/>
              </a:ext>
            </a:extLst>
          </p:cNvPr>
          <p:cNvSpPr txBox="1"/>
          <p:nvPr/>
        </p:nvSpPr>
        <p:spPr>
          <a:xfrm>
            <a:off x="594826" y="1275575"/>
            <a:ext cx="8791769" cy="646331"/>
          </a:xfrm>
          <a:prstGeom prst="rect">
            <a:avLst/>
          </a:prstGeom>
          <a:noFill/>
        </p:spPr>
        <p:txBody>
          <a:bodyPr wrap="square">
            <a:spAutoFit/>
          </a:bodyPr>
          <a:lstStyle/>
          <a:p>
            <a:r>
              <a:rPr lang="en-US" sz="1800" dirty="0"/>
              <a:t>The given dataset contains a total of 3 Classes(positive, negative and neutral), 2 features and </a:t>
            </a:r>
            <a:r>
              <a:rPr lang="en-US" dirty="0"/>
              <a:t>5842</a:t>
            </a:r>
            <a:r>
              <a:rPr lang="en-US" sz="1800" dirty="0"/>
              <a:t> rows. </a:t>
            </a:r>
            <a:endParaRPr lang="en-US" dirty="0"/>
          </a:p>
        </p:txBody>
      </p:sp>
    </p:spTree>
    <p:extLst>
      <p:ext uri="{BB962C8B-B14F-4D97-AF65-F5344CB8AC3E}">
        <p14:creationId xmlns:p14="http://schemas.microsoft.com/office/powerpoint/2010/main" val="403829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85470C-F0EC-FF42-0E3D-EA866C40D977}"/>
              </a:ext>
            </a:extLst>
          </p:cNvPr>
          <p:cNvSpPr txBox="1"/>
          <p:nvPr/>
        </p:nvSpPr>
        <p:spPr>
          <a:xfrm>
            <a:off x="463164" y="443487"/>
            <a:ext cx="6094674" cy="523220"/>
          </a:xfrm>
          <a:prstGeom prst="rect">
            <a:avLst/>
          </a:prstGeom>
          <a:noFill/>
        </p:spPr>
        <p:txBody>
          <a:bodyPr wrap="square">
            <a:spAutoFit/>
          </a:bodyPr>
          <a:lstStyle/>
          <a:p>
            <a:r>
              <a:rPr lang="en-IN" sz="2800" b="1" dirty="0"/>
              <a:t>Text </a:t>
            </a:r>
            <a:r>
              <a:rPr lang="en-IN" sz="2800" b="1" dirty="0" err="1"/>
              <a:t>Preprocessing</a:t>
            </a:r>
            <a:r>
              <a:rPr lang="en-IN" sz="2800" b="1" dirty="0"/>
              <a:t> and EDA </a:t>
            </a:r>
          </a:p>
        </p:txBody>
      </p:sp>
      <p:sp>
        <p:nvSpPr>
          <p:cNvPr id="5" name="TextBox 4">
            <a:extLst>
              <a:ext uri="{FF2B5EF4-FFF2-40B4-BE49-F238E27FC236}">
                <a16:creationId xmlns:a16="http://schemas.microsoft.com/office/drawing/2014/main" id="{A910A84A-CA73-74D1-E127-92040647FF6C}"/>
              </a:ext>
            </a:extLst>
          </p:cNvPr>
          <p:cNvSpPr txBox="1"/>
          <p:nvPr/>
        </p:nvSpPr>
        <p:spPr>
          <a:xfrm>
            <a:off x="463164" y="1103190"/>
            <a:ext cx="11643360" cy="5324535"/>
          </a:xfrm>
          <a:prstGeom prst="rect">
            <a:avLst/>
          </a:prstGeom>
          <a:noFill/>
        </p:spPr>
        <p:txBody>
          <a:bodyPr wrap="square">
            <a:spAutoFit/>
          </a:bodyPr>
          <a:lstStyle/>
          <a:p>
            <a:r>
              <a:rPr lang="en-US" sz="2000" b="0" i="0" dirty="0">
                <a:effectLst/>
              </a:rPr>
              <a:t>In natural language processing, text preprocessing is </a:t>
            </a:r>
            <a:r>
              <a:rPr lang="en-US" sz="2000" b="1" i="0" dirty="0">
                <a:effectLst/>
              </a:rPr>
              <a:t>the practice of cleaning and preparing text data</a:t>
            </a:r>
            <a:r>
              <a:rPr lang="en-US" sz="2000" b="0" i="0" dirty="0">
                <a:effectLst/>
              </a:rPr>
              <a:t>. NLTK and re are common Python libraries used to handle many text preprocessing tasks.</a:t>
            </a:r>
            <a:endParaRPr lang="en-IN" sz="2000" dirty="0"/>
          </a:p>
          <a:p>
            <a:endParaRPr lang="en-US" sz="2000" b="1" dirty="0"/>
          </a:p>
          <a:p>
            <a:r>
              <a:rPr lang="en-US" sz="2000" b="1" dirty="0"/>
              <a:t>Removing all Unwanted Characters- </a:t>
            </a:r>
            <a:r>
              <a:rPr lang="en-US" sz="2000" dirty="0"/>
              <a:t>\n \t, http links, tags, hashtags, html tags, converting to lower case, removing white spaces etc.</a:t>
            </a:r>
          </a:p>
          <a:p>
            <a:endParaRPr lang="en-US" sz="2000" dirty="0">
              <a:cs typeface="Calibri Light" panose="020F0302020204030204" pitchFamily="34" charset="0"/>
            </a:endParaRPr>
          </a:p>
          <a:p>
            <a:pPr defTabSz="914400" eaLnBrk="0" fontAlgn="base" hangingPunct="0">
              <a:spcBef>
                <a:spcPct val="0"/>
              </a:spcBef>
              <a:spcAft>
                <a:spcPct val="0"/>
              </a:spcAft>
            </a:pPr>
            <a:r>
              <a:rPr lang="en-IN" sz="2000" b="1" dirty="0">
                <a:cs typeface="Calibri Light" panose="020F0302020204030204" pitchFamily="34" charset="0"/>
              </a:rPr>
              <a:t>Word Tokenization </a:t>
            </a:r>
            <a:r>
              <a:rPr lang="en-IN" sz="2000" dirty="0">
                <a:cs typeface="Calibri Light" panose="020F0302020204030204" pitchFamily="34" charset="0"/>
              </a:rPr>
              <a:t>- </a:t>
            </a:r>
            <a:r>
              <a:rPr kumimoji="0" lang="en-US" altLang="en-US" sz="2000" b="0" i="0" u="none" strike="noStrike" cap="none" normalizeH="0" baseline="0" dirty="0">
                <a:ln>
                  <a:noFill/>
                </a:ln>
                <a:effectLst/>
              </a:rPr>
              <a:t>Tokenization is essentially splitting a phrase, sentence, paragraph, or an entire text document into smaller units, such as individual words or terms. Each of these smaller units are called tokens.</a:t>
            </a:r>
          </a:p>
          <a:p>
            <a:pPr defTabSz="914400" eaLnBrk="0" fontAlgn="base" hangingPunct="0">
              <a:spcBef>
                <a:spcPct val="0"/>
              </a:spcBef>
              <a:spcAft>
                <a:spcPct val="0"/>
              </a:spcAft>
            </a:pPr>
            <a:endParaRPr lang="en-IN" sz="2000" dirty="0">
              <a:cs typeface="Calibri Light" panose="020F0302020204030204" pitchFamily="34" charset="0"/>
            </a:endParaRPr>
          </a:p>
          <a:p>
            <a:r>
              <a:rPr lang="en-IN" sz="2000" b="1" dirty="0">
                <a:cs typeface="Calibri Light" panose="020F0302020204030204" pitchFamily="34" charset="0"/>
              </a:rPr>
              <a:t>Removing Stop-words </a:t>
            </a:r>
            <a:r>
              <a:rPr lang="en-IN" sz="2000" dirty="0">
                <a:cs typeface="Calibri Light" panose="020F0302020204030204" pitchFamily="34" charset="0"/>
              </a:rPr>
              <a:t>- </a:t>
            </a:r>
            <a:r>
              <a:rPr lang="en-US" sz="2000" dirty="0"/>
              <a:t>A stop word is a commonly used word (such as “the”, “a”, “an”, “in”) that a search engine has been programmed to ignore, both when indexing entries for searching and when retrieving them as the result of a search query.</a:t>
            </a:r>
          </a:p>
          <a:p>
            <a:endParaRPr lang="en-US" sz="2000" dirty="0"/>
          </a:p>
          <a:p>
            <a:r>
              <a:rPr lang="en-IN" sz="2000" b="1" dirty="0">
                <a:cs typeface="Calibri Light" panose="020F0302020204030204" pitchFamily="34" charset="0"/>
              </a:rPr>
              <a:t>Lemmatization </a:t>
            </a:r>
            <a:r>
              <a:rPr lang="en-IN" sz="2000" dirty="0">
                <a:cs typeface="Calibri Light" panose="020F0302020204030204" pitchFamily="34" charset="0"/>
              </a:rPr>
              <a:t>- </a:t>
            </a:r>
            <a:r>
              <a:rPr lang="en-US" sz="2000" b="0" i="0" dirty="0">
                <a:effectLst/>
              </a:rPr>
              <a:t>Lemmatization is a text pre-processing technique used in natural language processing (NLP) models to break a word down to its root meaning to identify similarities. For example, a lemmatization algorithm would reduce the word </a:t>
            </a:r>
            <a:r>
              <a:rPr lang="en-US" sz="2000" b="1" i="1" dirty="0">
                <a:effectLst/>
              </a:rPr>
              <a:t>better</a:t>
            </a:r>
            <a:r>
              <a:rPr lang="en-US" sz="2000" b="0" i="0" dirty="0">
                <a:effectLst/>
              </a:rPr>
              <a:t> to its root word , </a:t>
            </a:r>
            <a:r>
              <a:rPr lang="en-US" sz="2000" b="1" i="1" dirty="0">
                <a:effectLst/>
              </a:rPr>
              <a:t>good</a:t>
            </a:r>
            <a:r>
              <a:rPr lang="en-US" sz="2000" b="0" i="0" dirty="0">
                <a:effectLst/>
              </a:rPr>
              <a:t>.  </a:t>
            </a:r>
            <a:endParaRPr lang="en-US" sz="2000" dirty="0"/>
          </a:p>
          <a:p>
            <a:endParaRPr lang="en-US" sz="2000" dirty="0">
              <a:cs typeface="Calibri Light" panose="020F0302020204030204" pitchFamily="34" charset="0"/>
            </a:endParaRPr>
          </a:p>
        </p:txBody>
      </p:sp>
    </p:spTree>
    <p:extLst>
      <p:ext uri="{BB962C8B-B14F-4D97-AF65-F5344CB8AC3E}">
        <p14:creationId xmlns:p14="http://schemas.microsoft.com/office/powerpoint/2010/main" val="2643502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17F87-7AC2-70EA-4E3E-444904525A0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23AB659-3461-0863-C386-10C40EAB2F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365124"/>
            <a:ext cx="9696061" cy="5942369"/>
          </a:xfrm>
        </p:spPr>
      </p:pic>
    </p:spTree>
    <p:extLst>
      <p:ext uri="{BB962C8B-B14F-4D97-AF65-F5344CB8AC3E}">
        <p14:creationId xmlns:p14="http://schemas.microsoft.com/office/powerpoint/2010/main" val="393940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A30AB1-1DF4-6913-D372-EE6F3C683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738" y="583246"/>
            <a:ext cx="7371184" cy="3932770"/>
          </a:xfrm>
          <a:prstGeom prst="rect">
            <a:avLst/>
          </a:prstGeom>
        </p:spPr>
      </p:pic>
      <p:sp>
        <p:nvSpPr>
          <p:cNvPr id="6" name="TextBox 5">
            <a:extLst>
              <a:ext uri="{FF2B5EF4-FFF2-40B4-BE49-F238E27FC236}">
                <a16:creationId xmlns:a16="http://schemas.microsoft.com/office/drawing/2014/main" id="{0E454DB9-CEB9-2C24-33A7-70050996A332}"/>
              </a:ext>
            </a:extLst>
          </p:cNvPr>
          <p:cNvSpPr txBox="1"/>
          <p:nvPr/>
        </p:nvSpPr>
        <p:spPr>
          <a:xfrm>
            <a:off x="455211" y="4961124"/>
            <a:ext cx="11487647" cy="707886"/>
          </a:xfrm>
          <a:prstGeom prst="rect">
            <a:avLst/>
          </a:prstGeom>
          <a:noFill/>
        </p:spPr>
        <p:txBody>
          <a:bodyPr wrap="square">
            <a:spAutoFit/>
          </a:bodyPr>
          <a:lstStyle/>
          <a:p>
            <a:pPr marL="342900" indent="-342900">
              <a:buFont typeface="Arial" panose="020B0604020202020204" pitchFamily="34" charset="0"/>
              <a:buChar char="•"/>
            </a:pPr>
            <a:r>
              <a:rPr lang="en-US" sz="2000" dirty="0"/>
              <a:t> The Dataset now contains 5836 rows and 2 Column after text preprocessing.</a:t>
            </a:r>
          </a:p>
          <a:p>
            <a:pPr marL="342900" indent="-342900">
              <a:buFont typeface="Arial" panose="020B0604020202020204" pitchFamily="34" charset="0"/>
              <a:buChar char="•"/>
            </a:pPr>
            <a:r>
              <a:rPr lang="en-US" sz="2000" dirty="0"/>
              <a:t>There are total three Classes – positive, negative, neutral.</a:t>
            </a:r>
            <a:endParaRPr lang="en-IN" sz="2000" dirty="0"/>
          </a:p>
        </p:txBody>
      </p:sp>
    </p:spTree>
    <p:extLst>
      <p:ext uri="{BB962C8B-B14F-4D97-AF65-F5344CB8AC3E}">
        <p14:creationId xmlns:p14="http://schemas.microsoft.com/office/powerpoint/2010/main" val="263142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C5A6C1-229B-90EA-B07E-3D3B48065FC5}"/>
              </a:ext>
            </a:extLst>
          </p:cNvPr>
          <p:cNvSpPr txBox="1"/>
          <p:nvPr/>
        </p:nvSpPr>
        <p:spPr>
          <a:xfrm>
            <a:off x="359797" y="363974"/>
            <a:ext cx="6094674" cy="523220"/>
          </a:xfrm>
          <a:prstGeom prst="rect">
            <a:avLst/>
          </a:prstGeom>
          <a:noFill/>
        </p:spPr>
        <p:txBody>
          <a:bodyPr wrap="square">
            <a:spAutoFit/>
          </a:bodyPr>
          <a:lstStyle/>
          <a:p>
            <a:r>
              <a:rPr lang="en-US" sz="2800" b="1" dirty="0"/>
              <a:t> Visualization Of Dataset:</a:t>
            </a:r>
            <a:endParaRPr lang="en-US" sz="2800" dirty="0"/>
          </a:p>
        </p:txBody>
      </p:sp>
      <p:pic>
        <p:nvPicPr>
          <p:cNvPr id="6" name="Picture 5">
            <a:extLst>
              <a:ext uri="{FF2B5EF4-FFF2-40B4-BE49-F238E27FC236}">
                <a16:creationId xmlns:a16="http://schemas.microsoft.com/office/drawing/2014/main" id="{98848306-AC4A-DB21-C01B-8EA774A50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797" y="2202736"/>
            <a:ext cx="5294554" cy="3703542"/>
          </a:xfrm>
          <a:prstGeom prst="rect">
            <a:avLst/>
          </a:prstGeom>
        </p:spPr>
      </p:pic>
      <p:pic>
        <p:nvPicPr>
          <p:cNvPr id="8" name="Picture 7">
            <a:extLst>
              <a:ext uri="{FF2B5EF4-FFF2-40B4-BE49-F238E27FC236}">
                <a16:creationId xmlns:a16="http://schemas.microsoft.com/office/drawing/2014/main" id="{2BA4F062-F50C-1318-2235-ED01AAD9B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02736"/>
            <a:ext cx="4951445" cy="3703542"/>
          </a:xfrm>
          <a:prstGeom prst="rect">
            <a:avLst/>
          </a:prstGeom>
        </p:spPr>
      </p:pic>
      <p:sp>
        <p:nvSpPr>
          <p:cNvPr id="9" name="TextBox 8">
            <a:extLst>
              <a:ext uri="{FF2B5EF4-FFF2-40B4-BE49-F238E27FC236}">
                <a16:creationId xmlns:a16="http://schemas.microsoft.com/office/drawing/2014/main" id="{542ABEA9-7F41-A40B-C441-855E4236E83F}"/>
              </a:ext>
            </a:extLst>
          </p:cNvPr>
          <p:cNvSpPr txBox="1"/>
          <p:nvPr/>
        </p:nvSpPr>
        <p:spPr>
          <a:xfrm>
            <a:off x="673231" y="1283355"/>
            <a:ext cx="10845538" cy="400110"/>
          </a:xfrm>
          <a:prstGeom prst="rect">
            <a:avLst/>
          </a:prstGeom>
          <a:noFill/>
        </p:spPr>
        <p:txBody>
          <a:bodyPr wrap="square">
            <a:spAutoFit/>
          </a:bodyPr>
          <a:lstStyle/>
          <a:p>
            <a:r>
              <a:rPr lang="en-IN" sz="2000" dirty="0"/>
              <a:t>Bar plot for Sentiments                                                             Pie chart for % of Sentiments</a:t>
            </a:r>
          </a:p>
        </p:txBody>
      </p:sp>
    </p:spTree>
    <p:extLst>
      <p:ext uri="{BB962C8B-B14F-4D97-AF65-F5344CB8AC3E}">
        <p14:creationId xmlns:p14="http://schemas.microsoft.com/office/powerpoint/2010/main" val="393326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561</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AmazonEmber</vt:lpstr>
      <vt:lpstr>Arial</vt:lpstr>
      <vt:lpstr>Arial Black</vt:lpstr>
      <vt:lpstr>Bahnschrift SemiBold</vt:lpstr>
      <vt:lpstr>Berlin Sans FB Demi</vt:lpstr>
      <vt:lpstr>Britannic Bold</vt:lpstr>
      <vt:lpstr>Calibri</vt:lpstr>
      <vt:lpstr>Calibri Light</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vt:lpstr>
      <vt:lpstr>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Shama Patil</dc:creator>
  <cp:lastModifiedBy>Shama Patil</cp:lastModifiedBy>
  <cp:revision>7</cp:revision>
  <dcterms:created xsi:type="dcterms:W3CDTF">2023-05-06T10:26:03Z</dcterms:created>
  <dcterms:modified xsi:type="dcterms:W3CDTF">2023-05-09T04:53:39Z</dcterms:modified>
</cp:coreProperties>
</file>