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2" d="100"/>
          <a:sy n="82" d="100"/>
        </p:scale>
        <p:origin x="147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58415"/>
            <a:ext cx="8610600" cy="5859625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r>
              <a:rPr lang="en-US" sz="2400" dirty="0"/>
              <a:t>Set up the hypothesis:</a:t>
            </a:r>
          </a:p>
          <a:p>
            <a:pPr>
              <a:buNone/>
            </a:pPr>
            <a:r>
              <a:rPr lang="en-US" sz="2400" dirty="0"/>
              <a:t>Null hypothesis: Ho: µ1= µ2 (There is no difference in the diameter of cutlet between two units)</a:t>
            </a:r>
          </a:p>
          <a:p>
            <a:pPr>
              <a:buNone/>
            </a:pPr>
            <a:r>
              <a:rPr lang="en-US" sz="2400" dirty="0"/>
              <a:t>Alternate hypothesis: H1: µ1≠ µ2 (There is a difference in the diameter of cutlet between two units)</a:t>
            </a:r>
          </a:p>
          <a:p>
            <a:pPr>
              <a:buNone/>
            </a:pPr>
            <a:r>
              <a:rPr lang="en-US" sz="2400" dirty="0"/>
              <a:t>This is 2 sample 2 tail test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Since P value &gt; </a:t>
            </a:r>
            <a:r>
              <a:rPr lang="el-GR" sz="2400" dirty="0"/>
              <a:t>α</a:t>
            </a:r>
            <a:r>
              <a:rPr lang="en-US" sz="2400" dirty="0"/>
              <a:t> (0.05) </a:t>
            </a:r>
          </a:p>
          <a:p>
            <a:pPr>
              <a:buNone/>
            </a:pPr>
            <a:r>
              <a:rPr lang="en-US" sz="2400" dirty="0"/>
              <a:t>Hence we accept the null hypothesis. Therefore there is no difference in the diameter of cutlet between two units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404</Words>
  <Application>Microsoft Office PowerPoint</Application>
  <PresentationFormat>On-screen Show (4:3)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Shama Patil</cp:lastModifiedBy>
  <cp:revision>3</cp:revision>
  <dcterms:created xsi:type="dcterms:W3CDTF">2015-11-14T12:07:48Z</dcterms:created>
  <dcterms:modified xsi:type="dcterms:W3CDTF">2022-10-17T04:27:29Z</dcterms:modified>
</cp:coreProperties>
</file>