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AF4447-C05C-429C-AC8E-54404A02B29E}" v="102" dt="2023-01-10T11:04:52.2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2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rathan R Shamasundar" userId="706073c2-2f96-4834-abe1-5e79b2917229" providerId="ADAL" clId="{97AF4447-C05C-429C-AC8E-54404A02B29E}"/>
    <pc:docChg chg="undo custSel addSld modSld">
      <pc:chgData name="Bharathan R Shamasundar" userId="706073c2-2f96-4834-abe1-5e79b2917229" providerId="ADAL" clId="{97AF4447-C05C-429C-AC8E-54404A02B29E}" dt="2023-01-10T11:04:57.470" v="565" actId="1076"/>
      <pc:docMkLst>
        <pc:docMk/>
      </pc:docMkLst>
      <pc:sldChg chg="addSp delSp modSp new mod">
        <pc:chgData name="Bharathan R Shamasundar" userId="706073c2-2f96-4834-abe1-5e79b2917229" providerId="ADAL" clId="{97AF4447-C05C-429C-AC8E-54404A02B29E}" dt="2023-01-10T11:04:44.609" v="560" actId="21"/>
        <pc:sldMkLst>
          <pc:docMk/>
          <pc:sldMk cId="1974637960" sldId="256"/>
        </pc:sldMkLst>
        <pc:spChg chg="del">
          <ac:chgData name="Bharathan R Shamasundar" userId="706073c2-2f96-4834-abe1-5e79b2917229" providerId="ADAL" clId="{97AF4447-C05C-429C-AC8E-54404A02B29E}" dt="2023-01-10T10:19:12.373" v="1" actId="478"/>
          <ac:spMkLst>
            <pc:docMk/>
            <pc:sldMk cId="1974637960" sldId="256"/>
            <ac:spMk id="2" creationId="{7BBFBA8E-C952-3A8B-2145-745A8419CB24}"/>
          </ac:spMkLst>
        </pc:spChg>
        <pc:spChg chg="del">
          <ac:chgData name="Bharathan R Shamasundar" userId="706073c2-2f96-4834-abe1-5e79b2917229" providerId="ADAL" clId="{97AF4447-C05C-429C-AC8E-54404A02B29E}" dt="2023-01-10T10:19:12.373" v="1" actId="478"/>
          <ac:spMkLst>
            <pc:docMk/>
            <pc:sldMk cId="1974637960" sldId="256"/>
            <ac:spMk id="3" creationId="{A1A2DA7B-8B7F-1BB0-930D-C6973E101935}"/>
          </ac:spMkLst>
        </pc:spChg>
        <pc:spChg chg="add mod">
          <ac:chgData name="Bharathan R Shamasundar" userId="706073c2-2f96-4834-abe1-5e79b2917229" providerId="ADAL" clId="{97AF4447-C05C-429C-AC8E-54404A02B29E}" dt="2023-01-10T11:04:32.933" v="556" actId="1076"/>
          <ac:spMkLst>
            <pc:docMk/>
            <pc:sldMk cId="1974637960" sldId="256"/>
            <ac:spMk id="4" creationId="{5EA32A27-8E00-D8CD-88D5-93D81F8D92AC}"/>
          </ac:spMkLst>
        </pc:spChg>
        <pc:spChg chg="add mod">
          <ac:chgData name="Bharathan R Shamasundar" userId="706073c2-2f96-4834-abe1-5e79b2917229" providerId="ADAL" clId="{97AF4447-C05C-429C-AC8E-54404A02B29E}" dt="2023-01-10T11:04:32.933" v="556" actId="1076"/>
          <ac:spMkLst>
            <pc:docMk/>
            <pc:sldMk cId="1974637960" sldId="256"/>
            <ac:spMk id="5" creationId="{9A0E82B1-B165-DDF5-3D86-2C5BDECC2B9D}"/>
          </ac:spMkLst>
        </pc:spChg>
        <pc:spChg chg="add mod">
          <ac:chgData name="Bharathan R Shamasundar" userId="706073c2-2f96-4834-abe1-5e79b2917229" providerId="ADAL" clId="{97AF4447-C05C-429C-AC8E-54404A02B29E}" dt="2023-01-10T11:04:32.933" v="556" actId="1076"/>
          <ac:spMkLst>
            <pc:docMk/>
            <pc:sldMk cId="1974637960" sldId="256"/>
            <ac:spMk id="6" creationId="{13064950-2EAF-108F-35F9-C431809D6109}"/>
          </ac:spMkLst>
        </pc:spChg>
        <pc:spChg chg="add mod">
          <ac:chgData name="Bharathan R Shamasundar" userId="706073c2-2f96-4834-abe1-5e79b2917229" providerId="ADAL" clId="{97AF4447-C05C-429C-AC8E-54404A02B29E}" dt="2023-01-10T11:04:32.933" v="556" actId="1076"/>
          <ac:spMkLst>
            <pc:docMk/>
            <pc:sldMk cId="1974637960" sldId="256"/>
            <ac:spMk id="7" creationId="{6C586E60-1827-B81D-5E95-CF6D38170E84}"/>
          </ac:spMkLst>
        </pc:spChg>
        <pc:spChg chg="add del mod">
          <ac:chgData name="Bharathan R Shamasundar" userId="706073c2-2f96-4834-abe1-5e79b2917229" providerId="ADAL" clId="{97AF4447-C05C-429C-AC8E-54404A02B29E}" dt="2023-01-10T11:03:51.113" v="543" actId="478"/>
          <ac:spMkLst>
            <pc:docMk/>
            <pc:sldMk cId="1974637960" sldId="256"/>
            <ac:spMk id="8" creationId="{CAA920A7-2B30-8D18-BFFA-557DC1B596CD}"/>
          </ac:spMkLst>
        </pc:spChg>
        <pc:spChg chg="add del mod">
          <ac:chgData name="Bharathan R Shamasundar" userId="706073c2-2f96-4834-abe1-5e79b2917229" providerId="ADAL" clId="{97AF4447-C05C-429C-AC8E-54404A02B29E}" dt="2023-01-10T10:40:45.816" v="162" actId="478"/>
          <ac:spMkLst>
            <pc:docMk/>
            <pc:sldMk cId="1974637960" sldId="256"/>
            <ac:spMk id="18" creationId="{FDA84426-DCB1-6A0F-F146-A5BFDD0B6CC4}"/>
          </ac:spMkLst>
        </pc:spChg>
        <pc:spChg chg="add del mod">
          <ac:chgData name="Bharathan R Shamasundar" userId="706073c2-2f96-4834-abe1-5e79b2917229" providerId="ADAL" clId="{97AF4447-C05C-429C-AC8E-54404A02B29E}" dt="2023-01-10T11:03:51.113" v="543" actId="478"/>
          <ac:spMkLst>
            <pc:docMk/>
            <pc:sldMk cId="1974637960" sldId="256"/>
            <ac:spMk id="19" creationId="{EE7B5AC5-D955-61B2-2BBF-132172F4F101}"/>
          </ac:spMkLst>
        </pc:spChg>
        <pc:spChg chg="add del mod">
          <ac:chgData name="Bharathan R Shamasundar" userId="706073c2-2f96-4834-abe1-5e79b2917229" providerId="ADAL" clId="{97AF4447-C05C-429C-AC8E-54404A02B29E}" dt="2023-01-10T11:03:51.113" v="543" actId="478"/>
          <ac:spMkLst>
            <pc:docMk/>
            <pc:sldMk cId="1974637960" sldId="256"/>
            <ac:spMk id="20" creationId="{FE5687F9-B55D-92B9-4E5F-637B7B4ACFFF}"/>
          </ac:spMkLst>
        </pc:spChg>
        <pc:spChg chg="add del mod">
          <ac:chgData name="Bharathan R Shamasundar" userId="706073c2-2f96-4834-abe1-5e79b2917229" providerId="ADAL" clId="{97AF4447-C05C-429C-AC8E-54404A02B29E}" dt="2023-01-10T11:03:51.113" v="543" actId="478"/>
          <ac:spMkLst>
            <pc:docMk/>
            <pc:sldMk cId="1974637960" sldId="256"/>
            <ac:spMk id="21" creationId="{03DB463B-6090-0726-B64F-CA4A78EAE6F4}"/>
          </ac:spMkLst>
        </pc:spChg>
        <pc:spChg chg="add mod">
          <ac:chgData name="Bharathan R Shamasundar" userId="706073c2-2f96-4834-abe1-5e79b2917229" providerId="ADAL" clId="{97AF4447-C05C-429C-AC8E-54404A02B29E}" dt="2023-01-10T11:04:32.933" v="556" actId="1076"/>
          <ac:spMkLst>
            <pc:docMk/>
            <pc:sldMk cId="1974637960" sldId="256"/>
            <ac:spMk id="22" creationId="{D95F0517-4D34-96B1-6E8C-D5CA128E7AC6}"/>
          </ac:spMkLst>
        </pc:spChg>
        <pc:spChg chg="add mod">
          <ac:chgData name="Bharathan R Shamasundar" userId="706073c2-2f96-4834-abe1-5e79b2917229" providerId="ADAL" clId="{97AF4447-C05C-429C-AC8E-54404A02B29E}" dt="2023-01-10T11:04:32.933" v="556" actId="1076"/>
          <ac:spMkLst>
            <pc:docMk/>
            <pc:sldMk cId="1974637960" sldId="256"/>
            <ac:spMk id="23" creationId="{D2B20C94-2B50-FC51-1687-393A428F8FBA}"/>
          </ac:spMkLst>
        </pc:spChg>
        <pc:spChg chg="add mod">
          <ac:chgData name="Bharathan R Shamasundar" userId="706073c2-2f96-4834-abe1-5e79b2917229" providerId="ADAL" clId="{97AF4447-C05C-429C-AC8E-54404A02B29E}" dt="2023-01-10T11:04:32.933" v="556" actId="1076"/>
          <ac:spMkLst>
            <pc:docMk/>
            <pc:sldMk cId="1974637960" sldId="256"/>
            <ac:spMk id="24" creationId="{6F907DEB-4ADC-32F9-B9A9-FBF3DCD4035C}"/>
          </ac:spMkLst>
        </pc:spChg>
        <pc:spChg chg="add mod">
          <ac:chgData name="Bharathan R Shamasundar" userId="706073c2-2f96-4834-abe1-5e79b2917229" providerId="ADAL" clId="{97AF4447-C05C-429C-AC8E-54404A02B29E}" dt="2023-01-10T11:04:32.933" v="556" actId="1076"/>
          <ac:spMkLst>
            <pc:docMk/>
            <pc:sldMk cId="1974637960" sldId="256"/>
            <ac:spMk id="48" creationId="{A96328F1-071E-A6BE-AC58-98E3C351CD8A}"/>
          </ac:spMkLst>
        </pc:spChg>
        <pc:spChg chg="add mod">
          <ac:chgData name="Bharathan R Shamasundar" userId="706073c2-2f96-4834-abe1-5e79b2917229" providerId="ADAL" clId="{97AF4447-C05C-429C-AC8E-54404A02B29E}" dt="2023-01-10T11:04:32.933" v="556" actId="1076"/>
          <ac:spMkLst>
            <pc:docMk/>
            <pc:sldMk cId="1974637960" sldId="256"/>
            <ac:spMk id="49" creationId="{7C108513-4B3D-1267-B4C4-5600E8DB2241}"/>
          </ac:spMkLst>
        </pc:spChg>
        <pc:spChg chg="add mod">
          <ac:chgData name="Bharathan R Shamasundar" userId="706073c2-2f96-4834-abe1-5e79b2917229" providerId="ADAL" clId="{97AF4447-C05C-429C-AC8E-54404A02B29E}" dt="2023-01-10T11:04:32.933" v="556" actId="1076"/>
          <ac:spMkLst>
            <pc:docMk/>
            <pc:sldMk cId="1974637960" sldId="256"/>
            <ac:spMk id="54" creationId="{82D2AA54-A15D-289E-0080-8E6A766B053C}"/>
          </ac:spMkLst>
        </pc:spChg>
        <pc:spChg chg="add mod">
          <ac:chgData name="Bharathan R Shamasundar" userId="706073c2-2f96-4834-abe1-5e79b2917229" providerId="ADAL" clId="{97AF4447-C05C-429C-AC8E-54404A02B29E}" dt="2023-01-10T11:04:32.933" v="556" actId="1076"/>
          <ac:spMkLst>
            <pc:docMk/>
            <pc:sldMk cId="1974637960" sldId="256"/>
            <ac:spMk id="59" creationId="{A4E1DB0B-A1ED-C548-3CC8-CD74DC8F2C00}"/>
          </ac:spMkLst>
        </pc:spChg>
        <pc:spChg chg="add mod">
          <ac:chgData name="Bharathan R Shamasundar" userId="706073c2-2f96-4834-abe1-5e79b2917229" providerId="ADAL" clId="{97AF4447-C05C-429C-AC8E-54404A02B29E}" dt="2023-01-10T11:04:32.933" v="556" actId="1076"/>
          <ac:spMkLst>
            <pc:docMk/>
            <pc:sldMk cId="1974637960" sldId="256"/>
            <ac:spMk id="60" creationId="{BBD6532C-B068-657B-B620-70E4A1F6DD64}"/>
          </ac:spMkLst>
        </pc:spChg>
        <pc:spChg chg="add del mod">
          <ac:chgData name="Bharathan R Shamasundar" userId="706073c2-2f96-4834-abe1-5e79b2917229" providerId="ADAL" clId="{97AF4447-C05C-429C-AC8E-54404A02B29E}" dt="2023-01-10T11:04:42.662" v="558"/>
          <ac:spMkLst>
            <pc:docMk/>
            <pc:sldMk cId="1974637960" sldId="256"/>
            <ac:spMk id="61" creationId="{9C42126D-0798-C2D2-144F-B98D84B84A37}"/>
          </ac:spMkLst>
        </pc:spChg>
        <pc:spChg chg="add del mod">
          <ac:chgData name="Bharathan R Shamasundar" userId="706073c2-2f96-4834-abe1-5e79b2917229" providerId="ADAL" clId="{97AF4447-C05C-429C-AC8E-54404A02B29E}" dt="2023-01-10T11:04:42.662" v="558"/>
          <ac:spMkLst>
            <pc:docMk/>
            <pc:sldMk cId="1974637960" sldId="256"/>
            <ac:spMk id="62" creationId="{8DFF6411-37ED-FCB9-04CC-D0442E891A09}"/>
          </ac:spMkLst>
        </pc:spChg>
        <pc:spChg chg="add del mod">
          <ac:chgData name="Bharathan R Shamasundar" userId="706073c2-2f96-4834-abe1-5e79b2917229" providerId="ADAL" clId="{97AF4447-C05C-429C-AC8E-54404A02B29E}" dt="2023-01-10T11:04:42.662" v="558"/>
          <ac:spMkLst>
            <pc:docMk/>
            <pc:sldMk cId="1974637960" sldId="256"/>
            <ac:spMk id="63" creationId="{1D30C0B2-86DE-F50D-B52D-A4C1C9024625}"/>
          </ac:spMkLst>
        </pc:spChg>
        <pc:spChg chg="add del mod">
          <ac:chgData name="Bharathan R Shamasundar" userId="706073c2-2f96-4834-abe1-5e79b2917229" providerId="ADAL" clId="{97AF4447-C05C-429C-AC8E-54404A02B29E}" dt="2023-01-10T11:04:42.662" v="558"/>
          <ac:spMkLst>
            <pc:docMk/>
            <pc:sldMk cId="1974637960" sldId="256"/>
            <ac:spMk id="64" creationId="{8B3EAF53-145A-615E-B343-5C338207A008}"/>
          </ac:spMkLst>
        </pc:spChg>
        <pc:spChg chg="add del mod">
          <ac:chgData name="Bharathan R Shamasundar" userId="706073c2-2f96-4834-abe1-5e79b2917229" providerId="ADAL" clId="{97AF4447-C05C-429C-AC8E-54404A02B29E}" dt="2023-01-10T11:04:42.662" v="558"/>
          <ac:spMkLst>
            <pc:docMk/>
            <pc:sldMk cId="1974637960" sldId="256"/>
            <ac:spMk id="67" creationId="{E48FB372-6B17-7D58-DFDA-7BA860975D03}"/>
          </ac:spMkLst>
        </pc:spChg>
        <pc:spChg chg="add del mod">
          <ac:chgData name="Bharathan R Shamasundar" userId="706073c2-2f96-4834-abe1-5e79b2917229" providerId="ADAL" clId="{97AF4447-C05C-429C-AC8E-54404A02B29E}" dt="2023-01-10T11:04:42.662" v="558"/>
          <ac:spMkLst>
            <pc:docMk/>
            <pc:sldMk cId="1974637960" sldId="256"/>
            <ac:spMk id="68" creationId="{7A5D6055-03DC-D8EC-7DC6-B2AC00187B2C}"/>
          </ac:spMkLst>
        </pc:spChg>
        <pc:spChg chg="add del mod">
          <ac:chgData name="Bharathan R Shamasundar" userId="706073c2-2f96-4834-abe1-5e79b2917229" providerId="ADAL" clId="{97AF4447-C05C-429C-AC8E-54404A02B29E}" dt="2023-01-10T11:04:42.662" v="558"/>
          <ac:spMkLst>
            <pc:docMk/>
            <pc:sldMk cId="1974637960" sldId="256"/>
            <ac:spMk id="69" creationId="{FEBF3453-ED6B-4C3C-1398-065AD8EC5444}"/>
          </ac:spMkLst>
        </pc:spChg>
        <pc:spChg chg="add del mod">
          <ac:chgData name="Bharathan R Shamasundar" userId="706073c2-2f96-4834-abe1-5e79b2917229" providerId="ADAL" clId="{97AF4447-C05C-429C-AC8E-54404A02B29E}" dt="2023-01-10T11:04:42.662" v="558"/>
          <ac:spMkLst>
            <pc:docMk/>
            <pc:sldMk cId="1974637960" sldId="256"/>
            <ac:spMk id="71" creationId="{0242A3E8-C4C3-2A0F-F9F6-20280BE0A784}"/>
          </ac:spMkLst>
        </pc:spChg>
        <pc:spChg chg="add del mod">
          <ac:chgData name="Bharathan R Shamasundar" userId="706073c2-2f96-4834-abe1-5e79b2917229" providerId="ADAL" clId="{97AF4447-C05C-429C-AC8E-54404A02B29E}" dt="2023-01-10T11:04:42.662" v="558"/>
          <ac:spMkLst>
            <pc:docMk/>
            <pc:sldMk cId="1974637960" sldId="256"/>
            <ac:spMk id="72" creationId="{BA5C3D0D-5CFE-6A90-2B4F-1311A7BB0732}"/>
          </ac:spMkLst>
        </pc:spChg>
        <pc:spChg chg="add del mod">
          <ac:chgData name="Bharathan R Shamasundar" userId="706073c2-2f96-4834-abe1-5e79b2917229" providerId="ADAL" clId="{97AF4447-C05C-429C-AC8E-54404A02B29E}" dt="2023-01-10T11:04:42.662" v="558"/>
          <ac:spMkLst>
            <pc:docMk/>
            <pc:sldMk cId="1974637960" sldId="256"/>
            <ac:spMk id="75" creationId="{EF9A38D6-AA28-8546-3890-2D969BE5BAD9}"/>
          </ac:spMkLst>
        </pc:spChg>
        <pc:spChg chg="add del mod">
          <ac:chgData name="Bharathan R Shamasundar" userId="706073c2-2f96-4834-abe1-5e79b2917229" providerId="ADAL" clId="{97AF4447-C05C-429C-AC8E-54404A02B29E}" dt="2023-01-10T11:04:42.662" v="558"/>
          <ac:spMkLst>
            <pc:docMk/>
            <pc:sldMk cId="1974637960" sldId="256"/>
            <ac:spMk id="78" creationId="{86E88B7C-FE5C-9555-C095-F051C6D7228C}"/>
          </ac:spMkLst>
        </pc:spChg>
        <pc:spChg chg="add del mod">
          <ac:chgData name="Bharathan R Shamasundar" userId="706073c2-2f96-4834-abe1-5e79b2917229" providerId="ADAL" clId="{97AF4447-C05C-429C-AC8E-54404A02B29E}" dt="2023-01-10T11:04:42.662" v="558"/>
          <ac:spMkLst>
            <pc:docMk/>
            <pc:sldMk cId="1974637960" sldId="256"/>
            <ac:spMk id="79" creationId="{BE8BFBF3-EA45-9040-244E-E80A1EDC2FE6}"/>
          </ac:spMkLst>
        </pc:spChg>
        <pc:picChg chg="add del">
          <ac:chgData name="Bharathan R Shamasundar" userId="706073c2-2f96-4834-abe1-5e79b2917229" providerId="ADAL" clId="{97AF4447-C05C-429C-AC8E-54404A02B29E}" dt="2023-01-10T11:04:44.609" v="560" actId="21"/>
          <ac:picMkLst>
            <pc:docMk/>
            <pc:sldMk cId="1974637960" sldId="256"/>
            <ac:picMk id="80" creationId="{70296792-760F-D49B-50EE-BF97E3CFA462}"/>
          </ac:picMkLst>
        </pc:picChg>
        <pc:cxnChg chg="add mod">
          <ac:chgData name="Bharathan R Shamasundar" userId="706073c2-2f96-4834-abe1-5e79b2917229" providerId="ADAL" clId="{97AF4447-C05C-429C-AC8E-54404A02B29E}" dt="2023-01-10T11:04:32.933" v="556" actId="1076"/>
          <ac:cxnSpMkLst>
            <pc:docMk/>
            <pc:sldMk cId="1974637960" sldId="256"/>
            <ac:cxnSpMk id="10" creationId="{CC709A3B-5750-B78E-9F51-44B7E1D9B61F}"/>
          </ac:cxnSpMkLst>
        </pc:cxnChg>
        <pc:cxnChg chg="add mod">
          <ac:chgData name="Bharathan R Shamasundar" userId="706073c2-2f96-4834-abe1-5e79b2917229" providerId="ADAL" clId="{97AF4447-C05C-429C-AC8E-54404A02B29E}" dt="2023-01-10T11:04:32.933" v="556" actId="1076"/>
          <ac:cxnSpMkLst>
            <pc:docMk/>
            <pc:sldMk cId="1974637960" sldId="256"/>
            <ac:cxnSpMk id="15" creationId="{C6C79C5D-2261-2E66-799A-8F28C7E0F2E2}"/>
          </ac:cxnSpMkLst>
        </pc:cxnChg>
        <pc:cxnChg chg="add mod">
          <ac:chgData name="Bharathan R Shamasundar" userId="706073c2-2f96-4834-abe1-5e79b2917229" providerId="ADAL" clId="{97AF4447-C05C-429C-AC8E-54404A02B29E}" dt="2023-01-10T11:04:32.933" v="556" actId="1076"/>
          <ac:cxnSpMkLst>
            <pc:docMk/>
            <pc:sldMk cId="1974637960" sldId="256"/>
            <ac:cxnSpMk id="27" creationId="{1E19BF99-508A-95CA-F5FC-8D016A41CDFC}"/>
          </ac:cxnSpMkLst>
        </pc:cxnChg>
        <pc:cxnChg chg="add mod">
          <ac:chgData name="Bharathan R Shamasundar" userId="706073c2-2f96-4834-abe1-5e79b2917229" providerId="ADAL" clId="{97AF4447-C05C-429C-AC8E-54404A02B29E}" dt="2023-01-10T11:04:32.933" v="556" actId="1076"/>
          <ac:cxnSpMkLst>
            <pc:docMk/>
            <pc:sldMk cId="1974637960" sldId="256"/>
            <ac:cxnSpMk id="51" creationId="{B4092AE2-9961-C12B-1669-992B6ED20D25}"/>
          </ac:cxnSpMkLst>
        </pc:cxnChg>
        <pc:cxnChg chg="add mod">
          <ac:chgData name="Bharathan R Shamasundar" userId="706073c2-2f96-4834-abe1-5e79b2917229" providerId="ADAL" clId="{97AF4447-C05C-429C-AC8E-54404A02B29E}" dt="2023-01-10T11:04:32.933" v="556" actId="1076"/>
          <ac:cxnSpMkLst>
            <pc:docMk/>
            <pc:sldMk cId="1974637960" sldId="256"/>
            <ac:cxnSpMk id="53" creationId="{B4FE7F16-2B74-5E4E-9077-15C3C5473468}"/>
          </ac:cxnSpMkLst>
        </pc:cxnChg>
        <pc:cxnChg chg="add mod">
          <ac:chgData name="Bharathan R Shamasundar" userId="706073c2-2f96-4834-abe1-5e79b2917229" providerId="ADAL" clId="{97AF4447-C05C-429C-AC8E-54404A02B29E}" dt="2023-01-10T11:04:32.933" v="556" actId="1076"/>
          <ac:cxnSpMkLst>
            <pc:docMk/>
            <pc:sldMk cId="1974637960" sldId="256"/>
            <ac:cxnSpMk id="56" creationId="{EECC911E-BC53-7008-3552-EB923FD91FCE}"/>
          </ac:cxnSpMkLst>
        </pc:cxnChg>
        <pc:cxnChg chg="add mod">
          <ac:chgData name="Bharathan R Shamasundar" userId="706073c2-2f96-4834-abe1-5e79b2917229" providerId="ADAL" clId="{97AF4447-C05C-429C-AC8E-54404A02B29E}" dt="2023-01-10T11:04:32.933" v="556" actId="1076"/>
          <ac:cxnSpMkLst>
            <pc:docMk/>
            <pc:sldMk cId="1974637960" sldId="256"/>
            <ac:cxnSpMk id="58" creationId="{6F8A3A42-C2F5-3204-CBF7-E7BA2E3E6A7D}"/>
          </ac:cxnSpMkLst>
        </pc:cxnChg>
        <pc:cxnChg chg="add del mod">
          <ac:chgData name="Bharathan R Shamasundar" userId="706073c2-2f96-4834-abe1-5e79b2917229" providerId="ADAL" clId="{97AF4447-C05C-429C-AC8E-54404A02B29E}" dt="2023-01-10T11:04:42.662" v="558"/>
          <ac:cxnSpMkLst>
            <pc:docMk/>
            <pc:sldMk cId="1974637960" sldId="256"/>
            <ac:cxnSpMk id="65" creationId="{139160D5-AC66-4CAE-F8C7-B37B8212FBC7}"/>
          </ac:cxnSpMkLst>
        </pc:cxnChg>
        <pc:cxnChg chg="add del mod">
          <ac:chgData name="Bharathan R Shamasundar" userId="706073c2-2f96-4834-abe1-5e79b2917229" providerId="ADAL" clId="{97AF4447-C05C-429C-AC8E-54404A02B29E}" dt="2023-01-10T11:04:42.662" v="558"/>
          <ac:cxnSpMkLst>
            <pc:docMk/>
            <pc:sldMk cId="1974637960" sldId="256"/>
            <ac:cxnSpMk id="66" creationId="{3B2A2024-2D51-4504-585D-B667BB6A8D59}"/>
          </ac:cxnSpMkLst>
        </pc:cxnChg>
        <pc:cxnChg chg="add del mod">
          <ac:chgData name="Bharathan R Shamasundar" userId="706073c2-2f96-4834-abe1-5e79b2917229" providerId="ADAL" clId="{97AF4447-C05C-429C-AC8E-54404A02B29E}" dt="2023-01-10T11:04:42.662" v="558"/>
          <ac:cxnSpMkLst>
            <pc:docMk/>
            <pc:sldMk cId="1974637960" sldId="256"/>
            <ac:cxnSpMk id="70" creationId="{C846BC97-5AE7-55AF-A748-E9D1DE9B6C4A}"/>
          </ac:cxnSpMkLst>
        </pc:cxnChg>
        <pc:cxnChg chg="add del mod">
          <ac:chgData name="Bharathan R Shamasundar" userId="706073c2-2f96-4834-abe1-5e79b2917229" providerId="ADAL" clId="{97AF4447-C05C-429C-AC8E-54404A02B29E}" dt="2023-01-10T11:04:42.662" v="558"/>
          <ac:cxnSpMkLst>
            <pc:docMk/>
            <pc:sldMk cId="1974637960" sldId="256"/>
            <ac:cxnSpMk id="73" creationId="{AD7904D7-7EF7-3AED-D655-1FB7B1A77699}"/>
          </ac:cxnSpMkLst>
        </pc:cxnChg>
        <pc:cxnChg chg="add del mod">
          <ac:chgData name="Bharathan R Shamasundar" userId="706073c2-2f96-4834-abe1-5e79b2917229" providerId="ADAL" clId="{97AF4447-C05C-429C-AC8E-54404A02B29E}" dt="2023-01-10T11:04:42.662" v="558"/>
          <ac:cxnSpMkLst>
            <pc:docMk/>
            <pc:sldMk cId="1974637960" sldId="256"/>
            <ac:cxnSpMk id="74" creationId="{C9038E63-F27F-68A7-5E10-E61849A5BFF2}"/>
          </ac:cxnSpMkLst>
        </pc:cxnChg>
        <pc:cxnChg chg="add del mod">
          <ac:chgData name="Bharathan R Shamasundar" userId="706073c2-2f96-4834-abe1-5e79b2917229" providerId="ADAL" clId="{97AF4447-C05C-429C-AC8E-54404A02B29E}" dt="2023-01-10T11:04:42.662" v="558"/>
          <ac:cxnSpMkLst>
            <pc:docMk/>
            <pc:sldMk cId="1974637960" sldId="256"/>
            <ac:cxnSpMk id="76" creationId="{95F9FAC0-0A20-6D81-8FCA-971CF63D6305}"/>
          </ac:cxnSpMkLst>
        </pc:cxnChg>
        <pc:cxnChg chg="add del mod">
          <ac:chgData name="Bharathan R Shamasundar" userId="706073c2-2f96-4834-abe1-5e79b2917229" providerId="ADAL" clId="{97AF4447-C05C-429C-AC8E-54404A02B29E}" dt="2023-01-10T11:04:42.662" v="558"/>
          <ac:cxnSpMkLst>
            <pc:docMk/>
            <pc:sldMk cId="1974637960" sldId="256"/>
            <ac:cxnSpMk id="77" creationId="{D2D118C7-637D-E2A1-F7A8-1A7FC1450725}"/>
          </ac:cxnSpMkLst>
        </pc:cxnChg>
      </pc:sldChg>
      <pc:sldChg chg="addSp delSp modSp new mod">
        <pc:chgData name="Bharathan R Shamasundar" userId="706073c2-2f96-4834-abe1-5e79b2917229" providerId="ADAL" clId="{97AF4447-C05C-429C-AC8E-54404A02B29E}" dt="2023-01-10T11:04:57.470" v="565" actId="1076"/>
        <pc:sldMkLst>
          <pc:docMk/>
          <pc:sldMk cId="40148605" sldId="257"/>
        </pc:sldMkLst>
        <pc:spChg chg="del">
          <ac:chgData name="Bharathan R Shamasundar" userId="706073c2-2f96-4834-abe1-5e79b2917229" providerId="ADAL" clId="{97AF4447-C05C-429C-AC8E-54404A02B29E}" dt="2023-01-10T11:04:50.532" v="562" actId="478"/>
          <ac:spMkLst>
            <pc:docMk/>
            <pc:sldMk cId="40148605" sldId="257"/>
            <ac:spMk id="2" creationId="{0361FEA5-0429-26B7-384F-7477A4423164}"/>
          </ac:spMkLst>
        </pc:spChg>
        <pc:spChg chg="del">
          <ac:chgData name="Bharathan R Shamasundar" userId="706073c2-2f96-4834-abe1-5e79b2917229" providerId="ADAL" clId="{97AF4447-C05C-429C-AC8E-54404A02B29E}" dt="2023-01-10T11:04:50.532" v="562" actId="478"/>
          <ac:spMkLst>
            <pc:docMk/>
            <pc:sldMk cId="40148605" sldId="257"/>
            <ac:spMk id="3" creationId="{A090F475-82C2-0C58-8AAF-590E99606A73}"/>
          </ac:spMkLst>
        </pc:spChg>
        <pc:picChg chg="add mod">
          <ac:chgData name="Bharathan R Shamasundar" userId="706073c2-2f96-4834-abe1-5e79b2917229" providerId="ADAL" clId="{97AF4447-C05C-429C-AC8E-54404A02B29E}" dt="2023-01-10T11:04:57.470" v="565" actId="1076"/>
          <ac:picMkLst>
            <pc:docMk/>
            <pc:sldMk cId="40148605" sldId="257"/>
            <ac:picMk id="4" creationId="{5FDCF999-7534-2EC8-6E03-053A3EEFB06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E91B2-5502-19E4-0EB1-BB38353F3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1254A-7B3F-8D44-0B24-5D8F0D7F7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027CE-D0F6-EB3E-93E2-B02B8A2B9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3202-CD88-41DE-9F39-014C84FA9BBC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77098-F4EC-CB55-D8BA-3105C5974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36FBB-A751-36F8-611A-836009711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6F298-01E7-4E20-8807-7468893569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039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AB33C-BC4D-095D-8854-473F420BB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6C7DFF-6A1E-F838-9878-09E1F2E97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FCAAF-1E81-CD65-DAD5-311B2533E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3202-CD88-41DE-9F39-014C84FA9BBC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C22E7-71AC-386A-F66C-71B7B366E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CEF24-594E-CFD0-FC1E-3E63C9CF3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6F298-01E7-4E20-8807-7468893569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26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96683D-BDD8-DAFD-2722-504DB9C7D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7D7EEF-6D20-5107-BD87-2981154F9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993F6-68BB-E2F8-D525-BC0AD171E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3202-CD88-41DE-9F39-014C84FA9BBC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3E711-5411-E151-2E46-C2000B508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391D6-94B9-CDE9-1FA0-B2D36FF3F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6F298-01E7-4E20-8807-7468893569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33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A36C7-E898-0352-ED22-BB40AFEDA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F2953-F456-0B4B-3C85-6D0CC231E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36072-15D9-ADCF-7C0A-1918A9874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3202-CD88-41DE-9F39-014C84FA9BBC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6A8B-EE51-4060-5E29-1D46C999C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B8BB0-B369-3711-C4A0-EB586FAD5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6F298-01E7-4E20-8807-7468893569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4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7A186-9739-0E2F-4E23-698ED5C01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18AB0-1918-55CB-38E3-4E47B36A1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2EA08-1A47-A628-E1C9-B3EFD821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3202-CD88-41DE-9F39-014C84FA9BBC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15F3A-6493-AC26-721C-A0AB16EAF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94247-8059-0B6D-1944-27F81573F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6F298-01E7-4E20-8807-7468893569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015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2FF77-CBBD-286C-FEF8-B8C751FF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715BE-7E79-556F-DFE4-C6FD3CEEB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06A80-6036-4959-607C-7F78009C7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D4F4A-51AC-FE9A-6E19-A96C9AC3C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3202-CD88-41DE-9F39-014C84FA9BBC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A28A9-EB0C-D6CF-E360-94A511152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5570E-1FE8-2929-C130-A954B606C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6F298-01E7-4E20-8807-7468893569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26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3DCE5-2835-3626-8C27-2598F7DAC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7D07E-A56A-F06B-26A7-1A87BC0DB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B142F4-ACC9-94BC-3FC3-3F8C2DAF1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FCA7B4-2ECC-B613-27D4-71128929C0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68C445-DA57-6DBB-A2EB-CEBDC49DA4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7E1AFA-9B0C-EBB8-6AD7-C868EDBFC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3202-CD88-41DE-9F39-014C84FA9BBC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9E2B2E-2EDD-473A-B11F-C00D1D81B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9202C7-0959-9F4F-E927-7CD22412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6F298-01E7-4E20-8807-7468893569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383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01CA5-D0A9-7433-477C-8E09CAA0D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90420B-2B90-C83B-1C52-8B7AC5FEE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3202-CD88-41DE-9F39-014C84FA9BBC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B13613-02B8-EA3E-CD68-9634605D9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7E89DB-9EF3-757B-E3FF-754D5C118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6F298-01E7-4E20-8807-7468893569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048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FE48BB-6876-A4F1-2F4E-99B9099C2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3202-CD88-41DE-9F39-014C84FA9BBC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D3E11F-EB4B-8D5E-A32F-7501F0580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509D1-63BB-5E94-E6F3-E6B66CB67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6F298-01E7-4E20-8807-7468893569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834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1E345-042D-8EC4-EFD9-24F1C8B70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669CD-41B7-F124-F9EE-405A18800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0AB61B-2C44-F909-4BE2-41F7A935F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10A7CF-8B37-DCA1-D466-C7124DB26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3202-CD88-41DE-9F39-014C84FA9BBC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C8BF4-FF4A-A379-49CC-7D3169F6A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6959E-35C1-69E0-58A8-09DDEA018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6F298-01E7-4E20-8807-7468893569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750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2A601-08E1-B055-95B6-E7D46BB20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8A370-E3BF-4413-35C9-3ABA1DC8CA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BC18A-33DC-5D4B-A2E6-F5F03C443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66A4C-3AC0-9B53-CC3A-27710643A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3202-CD88-41DE-9F39-014C84FA9BBC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2A7BD-79D9-8DD3-2693-A0B4CC02F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ED4EE-95D6-BE10-9694-31F4448BF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6F298-01E7-4E20-8807-7468893569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964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941CC7-65BF-CA5C-53E1-C35A496AA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07501-6B09-EBA4-04A3-A34A85F0D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10BF1-3576-E92D-D3C1-A3F7A7469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B3202-CD88-41DE-9F39-014C84FA9BBC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4C3B3-46B6-C88B-D13D-AE146F02B4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4F79F-FA99-CEFC-20BA-95782ADD5D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6F298-01E7-4E20-8807-7468893569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639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5EA32A27-8E00-D8CD-88D5-93D81F8D92AC}"/>
              </a:ext>
            </a:extLst>
          </p:cNvPr>
          <p:cNvSpPr/>
          <p:nvPr/>
        </p:nvSpPr>
        <p:spPr>
          <a:xfrm>
            <a:off x="2722792" y="2117289"/>
            <a:ext cx="1506309" cy="1053193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0E82B1-B165-DDF5-3D86-2C5BDECC2B9D}"/>
                  </a:ext>
                </a:extLst>
              </p:cNvPr>
              <p:cNvSpPr txBox="1"/>
              <p:nvPr/>
            </p:nvSpPr>
            <p:spPr>
              <a:xfrm>
                <a:off x="3107820" y="2379977"/>
                <a:ext cx="736251" cy="517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US" sz="9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𝑌</m:t>
                    </m:r>
                  </m:oMath>
                </a14:m>
                <a:r>
                  <a:rPr lang="en-US" sz="9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less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9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9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d>
                          <m:dPr>
                            <m:endChr m:val="}"/>
                            <m:ctrlPr>
                              <a:rPr lang="en-US" sz="9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9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  <m:r>
                              <a:rPr lang="en-US" sz="9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9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  <a:endParaRPr lang="en-IN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0E82B1-B165-DDF5-3D86-2C5BDECC2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820" y="2379977"/>
                <a:ext cx="736251" cy="517386"/>
              </a:xfrm>
              <a:prstGeom prst="rect">
                <a:avLst/>
              </a:prstGeom>
              <a:blipFill>
                <a:blip r:embed="rId2"/>
                <a:stretch>
                  <a:fillRect b="-47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Flowchart: Process 5">
                <a:extLst>
                  <a:ext uri="{FF2B5EF4-FFF2-40B4-BE49-F238E27FC236}">
                    <a16:creationId xmlns:a16="http://schemas.microsoft.com/office/drawing/2014/main" id="{13064950-2EAF-108F-35F9-C431809D6109}"/>
                  </a:ext>
                </a:extLst>
              </p:cNvPr>
              <p:cNvSpPr/>
              <p:nvPr/>
            </p:nvSpPr>
            <p:spPr>
              <a:xfrm>
                <a:off x="5357813" y="2278670"/>
                <a:ext cx="1328739" cy="720000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9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Calculate</a:t>
                </a:r>
                <a:r>
                  <a:rPr lang="en-US" sz="9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9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𝑌</m:t>
                    </m:r>
                    <m:r>
                      <a:rPr lang="en-US" sz="9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= </m:t>
                    </m:r>
                    <m:r>
                      <a:rPr lang="en-US" sz="9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𝑌</m:t>
                    </m:r>
                    <m:r>
                      <a:rPr lang="en-US" sz="9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− </m:t>
                    </m:r>
                    <m:sSup>
                      <m:sSupPr>
                        <m:ctrlPr>
                          <a:rPr lang="en-US" sz="9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9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d>
                          <m:dPr>
                            <m:endChr m:val="}"/>
                            <m:ctrlPr>
                              <a:rPr lang="en-US" sz="9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9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  <m:r>
                              <a:rPr lang="en-US" sz="9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9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9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n-US" sz="9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9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9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9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n-US" sz="9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9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9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1</m:t>
                      </m:r>
                    </m:oMath>
                  </m:oMathPara>
                </a14:m>
                <a:endParaRPr lang="en-IN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IN" sz="9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Fill 1 in n</a:t>
                </a:r>
                <a:r>
                  <a:rPr lang="en-IN" sz="900" baseline="30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</a:t>
                </a:r>
                <a:r>
                  <a:rPr lang="en-IN" sz="9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position</a:t>
                </a:r>
              </a:p>
            </p:txBody>
          </p:sp>
        </mc:Choice>
        <mc:Fallback>
          <p:sp>
            <p:nvSpPr>
              <p:cNvPr id="6" name="Flowchart: Process 5">
                <a:extLst>
                  <a:ext uri="{FF2B5EF4-FFF2-40B4-BE49-F238E27FC236}">
                    <a16:creationId xmlns:a16="http://schemas.microsoft.com/office/drawing/2014/main" id="{13064950-2EAF-108F-35F9-C431809D61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813" y="2278670"/>
                <a:ext cx="1328739" cy="720000"/>
              </a:xfrm>
              <a:prstGeom prst="flowChartProcess">
                <a:avLst/>
              </a:prstGeom>
              <a:blipFill>
                <a:blip r:embed="rId3"/>
                <a:stretch>
                  <a:fillRect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Flowchart: Process 6">
                <a:extLst>
                  <a:ext uri="{FF2B5EF4-FFF2-40B4-BE49-F238E27FC236}">
                    <a16:creationId xmlns:a16="http://schemas.microsoft.com/office/drawing/2014/main" id="{6C586E60-1827-B81D-5E95-CF6D38170E84}"/>
                  </a:ext>
                </a:extLst>
              </p:cNvPr>
              <p:cNvSpPr/>
              <p:nvPr/>
            </p:nvSpPr>
            <p:spPr>
              <a:xfrm>
                <a:off x="443933" y="2458670"/>
                <a:ext cx="1263423" cy="360000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9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Fill 0 in n</a:t>
                </a:r>
                <a:r>
                  <a:rPr lang="en-IN" sz="900" baseline="30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</a:t>
                </a:r>
                <a:r>
                  <a:rPr lang="en-IN" sz="9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position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9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n-US" sz="9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9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9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9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n-US" sz="9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9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9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1</m:t>
                      </m:r>
                    </m:oMath>
                  </m:oMathPara>
                </a14:m>
                <a:endParaRPr lang="en-IN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" name="Flowchart: Process 6">
                <a:extLst>
                  <a:ext uri="{FF2B5EF4-FFF2-40B4-BE49-F238E27FC236}">
                    <a16:creationId xmlns:a16="http://schemas.microsoft.com/office/drawing/2014/main" id="{6C586E60-1827-B81D-5E95-CF6D38170E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33" y="2458670"/>
                <a:ext cx="1263423" cy="360000"/>
              </a:xfrm>
              <a:prstGeom prst="flowChartProcess">
                <a:avLst/>
              </a:prstGeom>
              <a:blipFill>
                <a:blip r:embed="rId4"/>
                <a:stretch>
                  <a:fillRect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C709A3B-5750-B78E-9F51-44B7E1D9B61F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229101" y="2638670"/>
            <a:ext cx="1128712" cy="52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C79C5D-2261-2E66-799A-8F28C7E0F2E2}"/>
              </a:ext>
            </a:extLst>
          </p:cNvPr>
          <p:cNvCxnSpPr>
            <a:cxnSpLocks/>
            <a:stCxn id="4" idx="1"/>
            <a:endCxn id="7" idx="3"/>
          </p:cNvCxnSpPr>
          <p:nvPr/>
        </p:nvCxnSpPr>
        <p:spPr>
          <a:xfrm flipH="1" flipV="1">
            <a:off x="1707356" y="2638670"/>
            <a:ext cx="1015436" cy="52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95F0517-4D34-96B1-6E8C-D5CA128E7AC6}"/>
              </a:ext>
            </a:extLst>
          </p:cNvPr>
          <p:cNvSpPr txBox="1"/>
          <p:nvPr/>
        </p:nvSpPr>
        <p:spPr>
          <a:xfrm>
            <a:off x="4538323" y="2407838"/>
            <a:ext cx="4020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n-IN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B20C94-2B50-FC51-1687-393A428F8FBA}"/>
              </a:ext>
            </a:extLst>
          </p:cNvPr>
          <p:cNvSpPr txBox="1"/>
          <p:nvPr/>
        </p:nvSpPr>
        <p:spPr>
          <a:xfrm>
            <a:off x="2038518" y="2407838"/>
            <a:ext cx="4306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en-IN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Flowchart: Alternate Process 23">
                <a:extLst>
                  <a:ext uri="{FF2B5EF4-FFF2-40B4-BE49-F238E27FC236}">
                    <a16:creationId xmlns:a16="http://schemas.microsoft.com/office/drawing/2014/main" id="{6F907DEB-4ADC-32F9-B9A9-FBF3DCD4035C}"/>
                  </a:ext>
                </a:extLst>
              </p:cNvPr>
              <p:cNvSpPr/>
              <p:nvPr/>
            </p:nvSpPr>
            <p:spPr>
              <a:xfrm>
                <a:off x="3004454" y="806706"/>
                <a:ext cx="942976" cy="720000"/>
              </a:xfrm>
              <a:prstGeom prst="flowChartAlternateProcess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 with decimal number (Y) at </a:t>
                </a:r>
                <a14:m>
                  <m:oMath xmlns:m="http://schemas.openxmlformats.org/officeDocument/2006/math">
                    <m:r>
                      <a:rPr lang="en-US" sz="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sz="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=8</m:t>
                    </m:r>
                  </m:oMath>
                </a14:m>
                <a:endParaRPr lang="en-IN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4" name="Flowchart: Alternate Process 23">
                <a:extLst>
                  <a:ext uri="{FF2B5EF4-FFF2-40B4-BE49-F238E27FC236}">
                    <a16:creationId xmlns:a16="http://schemas.microsoft.com/office/drawing/2014/main" id="{6F907DEB-4ADC-32F9-B9A9-FBF3DCD403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454" y="806706"/>
                <a:ext cx="942976" cy="720000"/>
              </a:xfrm>
              <a:prstGeom prst="flowChartAlternateProcess">
                <a:avLst/>
              </a:prstGeom>
              <a:blipFill>
                <a:blip r:embed="rId5"/>
                <a:stretch>
                  <a:fillRect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E19BF99-508A-95CA-F5FC-8D016A41CDFC}"/>
              </a:ext>
            </a:extLst>
          </p:cNvPr>
          <p:cNvCxnSpPr>
            <a:cxnSpLocks/>
            <a:stCxn id="24" idx="2"/>
            <a:endCxn id="4" idx="0"/>
          </p:cNvCxnSpPr>
          <p:nvPr/>
        </p:nvCxnSpPr>
        <p:spPr>
          <a:xfrm>
            <a:off x="3475942" y="1526706"/>
            <a:ext cx="5" cy="590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Decision 47">
            <a:extLst>
              <a:ext uri="{FF2B5EF4-FFF2-40B4-BE49-F238E27FC236}">
                <a16:creationId xmlns:a16="http://schemas.microsoft.com/office/drawing/2014/main" id="{A96328F1-071E-A6BE-AC58-98E3C351CD8A}"/>
              </a:ext>
            </a:extLst>
          </p:cNvPr>
          <p:cNvSpPr/>
          <p:nvPr/>
        </p:nvSpPr>
        <p:spPr>
          <a:xfrm>
            <a:off x="2722787" y="3508645"/>
            <a:ext cx="1506309" cy="1053193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C108513-4B3D-1267-B4C4-5600E8DB2241}"/>
                  </a:ext>
                </a:extLst>
              </p:cNvPr>
              <p:cNvSpPr txBox="1"/>
              <p:nvPr/>
            </p:nvSpPr>
            <p:spPr>
              <a:xfrm>
                <a:off x="3107820" y="3919825"/>
                <a:ext cx="73625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US" sz="9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sz="9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&lt;1</m:t>
                    </m:r>
                  </m:oMath>
                </a14:m>
                <a:r>
                  <a:rPr lang="en-IN" sz="9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? </a:t>
                </a: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C108513-4B3D-1267-B4C4-5600E8DB2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820" y="3919825"/>
                <a:ext cx="736251" cy="230832"/>
              </a:xfrm>
              <a:prstGeom prst="rect">
                <a:avLst/>
              </a:prstGeom>
              <a:blipFill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B4092AE2-9961-C12B-1669-992B6ED20D25}"/>
              </a:ext>
            </a:extLst>
          </p:cNvPr>
          <p:cNvCxnSpPr>
            <a:stCxn id="7" idx="2"/>
            <a:endCxn id="48" idx="1"/>
          </p:cNvCxnSpPr>
          <p:nvPr/>
        </p:nvCxnSpPr>
        <p:spPr>
          <a:xfrm rot="16200000" flipH="1">
            <a:off x="1290930" y="2603385"/>
            <a:ext cx="1216572" cy="164714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B4FE7F16-2B74-5E4E-9077-15C3C5473468}"/>
              </a:ext>
            </a:extLst>
          </p:cNvPr>
          <p:cNvCxnSpPr>
            <a:stCxn id="6" idx="2"/>
            <a:endCxn id="48" idx="3"/>
          </p:cNvCxnSpPr>
          <p:nvPr/>
        </p:nvCxnSpPr>
        <p:spPr>
          <a:xfrm rot="5400000">
            <a:off x="4607354" y="2620413"/>
            <a:ext cx="1036572" cy="179308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Alternate Process 53">
            <a:extLst>
              <a:ext uri="{FF2B5EF4-FFF2-40B4-BE49-F238E27FC236}">
                <a16:creationId xmlns:a16="http://schemas.microsoft.com/office/drawing/2014/main" id="{82D2AA54-A15D-289E-0080-8E6A766B053C}"/>
              </a:ext>
            </a:extLst>
          </p:cNvPr>
          <p:cNvSpPr/>
          <p:nvPr/>
        </p:nvSpPr>
        <p:spPr>
          <a:xfrm>
            <a:off x="3004453" y="5153155"/>
            <a:ext cx="942976" cy="36000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en-IN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ECC911E-BC53-7008-3552-EB923FD91FCE}"/>
              </a:ext>
            </a:extLst>
          </p:cNvPr>
          <p:cNvCxnSpPr>
            <a:stCxn id="48" idx="2"/>
            <a:endCxn id="54" idx="0"/>
          </p:cNvCxnSpPr>
          <p:nvPr/>
        </p:nvCxnSpPr>
        <p:spPr>
          <a:xfrm flipH="1">
            <a:off x="3475941" y="4561838"/>
            <a:ext cx="1" cy="591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F8A3A42-C2F5-3204-CBF7-E7BA2E3E6A7D}"/>
              </a:ext>
            </a:extLst>
          </p:cNvPr>
          <p:cNvCxnSpPr>
            <a:stCxn id="48" idx="0"/>
            <a:endCxn id="4" idx="2"/>
          </p:cNvCxnSpPr>
          <p:nvPr/>
        </p:nvCxnSpPr>
        <p:spPr>
          <a:xfrm flipV="1">
            <a:off x="3475942" y="3170482"/>
            <a:ext cx="5" cy="338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4E1DB0B-A1ED-C548-3CC8-CD74DC8F2C00}"/>
              </a:ext>
            </a:extLst>
          </p:cNvPr>
          <p:cNvSpPr txBox="1"/>
          <p:nvPr/>
        </p:nvSpPr>
        <p:spPr>
          <a:xfrm>
            <a:off x="3422362" y="4730584"/>
            <a:ext cx="4306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en-IN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BD6532C-B068-657B-B620-70E4A1F6DD64}"/>
              </a:ext>
            </a:extLst>
          </p:cNvPr>
          <p:cNvSpPr txBox="1"/>
          <p:nvPr/>
        </p:nvSpPr>
        <p:spPr>
          <a:xfrm>
            <a:off x="3468793" y="3246770"/>
            <a:ext cx="4020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n-IN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637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DCF999-7534-2EC8-6E03-053A3EEFB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79" y="663117"/>
            <a:ext cx="3995953" cy="301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8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53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Bharathan R Shamasundar</dc:creator>
  <cp:lastModifiedBy>Bharathan R Shamasundar</cp:lastModifiedBy>
  <cp:revision>1</cp:revision>
  <dcterms:created xsi:type="dcterms:W3CDTF">2023-01-10T10:18:59Z</dcterms:created>
  <dcterms:modified xsi:type="dcterms:W3CDTF">2023-01-10T11:05:02Z</dcterms:modified>
</cp:coreProperties>
</file>