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85" r:id="rId6"/>
    <p:sldId id="268" r:id="rId7"/>
    <p:sldId id="286" r:id="rId8"/>
    <p:sldId id="287" r:id="rId9"/>
    <p:sldId id="288" r:id="rId10"/>
    <p:sldId id="289" r:id="rId11"/>
    <p:sldId id="290" r:id="rId12"/>
    <p:sldId id="282" r:id="rId13"/>
    <p:sldId id="291" r:id="rId14"/>
    <p:sldId id="284" r:id="rId15"/>
  </p:sldIdLst>
  <p:sldSz cx="12192000" cy="6858000"/>
  <p:notesSz cx="6858000" cy="9144000"/>
  <p:embeddedFontLst>
    <p:embeddedFont>
      <p:font typeface="Droid Sans" pitchFamily="34" charset="0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ben" initials="R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444444"/>
    <a:srgbClr val="0096C4"/>
    <a:srgbClr val="F9F9F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7-08T15:55:59.943" idx="1">
    <p:pos x="3990" y="1489"/>
    <p:text>
Einleitung : Matthias
Technologien/APIs: Ruben
Präsentation:
  - Frontend: Matthias
  - Backend/DB: Philip
  - APIs/Functions: Ruben
Fazit: Philip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7-09T00:32:57.210" idx="2">
    <p:pos x="2477" y="1711"/>
    <p:text>
- Full Stack MEAN Application
(moderne WebDev Architektur in JS)
- Mongo für DB Anbindung
- Express als Middleware zwischen Node und Angular (liefert Server)
- Angular als Frontend Framework
- Node als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6-23T15:26:00.945" idx="18">
    <p:pos x="2477" y="1711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5497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8148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6407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7868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7525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713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961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4217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768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015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3303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5BC0-71C9-4BD1-B80C-269209F43CEA}" type="datetimeFigureOut">
              <a:rPr lang="de-DE" smtClean="0"/>
              <a:pPr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B5824-25AA-4645-9D37-96D4CF7EFA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440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9688"/>
            <a:ext cx="9144000" cy="2387600"/>
          </a:xfrm>
        </p:spPr>
        <p:txBody>
          <a:bodyPr>
            <a:normAutofit/>
          </a:bodyPr>
          <a:lstStyle/>
          <a:p>
            <a:r>
              <a:rPr lang="de-DE" sz="88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Music Machine</a:t>
            </a:r>
            <a:endParaRPr lang="de-DE" sz="8800" dirty="0">
              <a:solidFill>
                <a:srgbClr val="3F51B5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059112"/>
            <a:ext cx="9134901" cy="2099741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webapp for </a:t>
            </a:r>
          </a:p>
          <a:p>
            <a:r>
              <a:rPr lang="en-GB" sz="28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generation of beats using samples </a:t>
            </a:r>
          </a:p>
          <a:p>
            <a:r>
              <a:rPr lang="en-GB" sz="28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and the Web Audio API.</a:t>
            </a:r>
            <a:endParaRPr lang="de-DE" sz="2800" dirty="0" smtClean="0">
              <a:solidFill>
                <a:srgbClr val="3F51B5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endParaRPr lang="de-DE" sz="2800" dirty="0" smtClean="0">
              <a:solidFill>
                <a:srgbClr val="0096C4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Philip Kirchner, Ruben Stößer,  Matthias Heieck, Maximilian Ott</a:t>
            </a:r>
          </a:p>
        </p:txBody>
      </p:sp>
    </p:spTree>
    <p:extLst>
      <p:ext uri="{BB962C8B-B14F-4D97-AF65-F5344CB8AC3E}">
        <p14:creationId xmlns="" xmlns:p14="http://schemas.microsoft.com/office/powerpoint/2010/main" val="16586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FILES\WORK\STUDIUM\SEM6\MUSICMACHINE\img\effects-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rgbClr val="3F5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</a:rPr>
              <a:t>Instrument Effects Screen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FILES\WORK\STUDIUM\SEM6\MUSICMACHINE\img\visualiser-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rgbClr val="3F5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Spectrum Analyser Overlay</a:t>
            </a:r>
            <a:endParaRPr lang="en-GB" sz="48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Fazit</a:t>
            </a:r>
            <a:endParaRPr lang="de-DE" sz="6600" dirty="0">
              <a:solidFill>
                <a:srgbClr val="3F51B5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8724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Web Audio API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ermöglicht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Entwicklung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von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komplexeren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audio-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orientierten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Anwendungen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im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Browser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Browser Support und Performance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sind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noch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stark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limitiert</a:t>
            </a:r>
            <a:endParaRPr lang="en-GB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AngularJS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eignet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sich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für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diese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Art von Single-Page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Anwendungen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hervorragend</a:t>
            </a:r>
            <a:endParaRPr lang="en-GB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Angular Material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bietet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einfache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Implementierung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des Google Material Designs in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AngularJS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Anwendungen</a:t>
            </a:r>
            <a:endParaRPr lang="en-GB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GB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GB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Zukunftsausblick</a:t>
            </a:r>
            <a:endParaRPr lang="de-DE" sz="6600" dirty="0">
              <a:solidFill>
                <a:srgbClr val="3F51B5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8724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Synthesizer (MIDI)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Anbindung</a:t>
            </a:r>
            <a:endParaRPr lang="en-GB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Mehr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Effekte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(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Abhängig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von Performance)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Möglichkeit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eigene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Drumkits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hochzuladen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und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zu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verwenden</a:t>
            </a:r>
            <a:endParaRPr lang="en-GB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Sequencing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ermöglichen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.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Aneinanderreihung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von Patterns in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einer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bestimmten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Reihenfolge</a:t>
            </a:r>
            <a:endParaRPr lang="en-GB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Eigenen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Input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Kanal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(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z.B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.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für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Mikro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, </a:t>
            </a:r>
            <a:r>
              <a:rPr lang="en-GB" dirty="0" err="1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Gitarre</a:t>
            </a:r>
            <a:r>
              <a:rPr lang="en-GB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 etc.)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GB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189863"/>
          </a:xfrm>
        </p:spPr>
        <p:txBody>
          <a:bodyPr/>
          <a:lstStyle/>
          <a:p>
            <a:r>
              <a:rPr lang="en-GB" dirty="0" err="1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Vielen</a:t>
            </a:r>
            <a:r>
              <a:rPr lang="en-GB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Dank </a:t>
            </a:r>
            <a:r>
              <a:rPr lang="en-GB" dirty="0" err="1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für</a:t>
            </a:r>
            <a:r>
              <a:rPr lang="en-GB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Ihre</a:t>
            </a:r>
            <a:r>
              <a:rPr lang="en-GB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GB" dirty="0" err="1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Aufmerksamkeit</a:t>
            </a:r>
            <a:r>
              <a:rPr lang="en-GB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!</a:t>
            </a:r>
            <a:endParaRPr lang="en-GB" dirty="0">
              <a:solidFill>
                <a:srgbClr val="444444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Gliederung</a:t>
            </a:r>
            <a:endParaRPr lang="de-DE" sz="6600" dirty="0">
              <a:solidFill>
                <a:srgbClr val="3F51B5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None/>
            </a:pPr>
            <a:endParaRPr lang="de-DE" sz="2800" dirty="0" smtClean="0">
              <a:solidFill>
                <a:srgbClr val="444444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457200" indent="-457200" algn="l">
              <a:buNone/>
            </a:pPr>
            <a:r>
              <a:rPr lang="de-DE" sz="28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Überblick</a:t>
            </a:r>
          </a:p>
          <a:p>
            <a:pPr marL="457200" indent="-457200" algn="l">
              <a:buNone/>
            </a:pPr>
            <a:r>
              <a:rPr lang="de-DE" sz="24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	Verwendete Komponenten</a:t>
            </a:r>
          </a:p>
          <a:p>
            <a:pPr marL="457200" indent="-457200" algn="l">
              <a:buNone/>
            </a:pPr>
            <a:r>
              <a:rPr lang="de-DE" sz="24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	Verwendete Libraries</a:t>
            </a:r>
          </a:p>
          <a:p>
            <a:pPr marL="457200" indent="-457200" algn="l">
              <a:buNone/>
            </a:pPr>
            <a:r>
              <a:rPr lang="de-DE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Präsentation der Anwendung</a:t>
            </a:r>
          </a:p>
          <a:p>
            <a:pPr marL="457200" indent="-457200" algn="l">
              <a:buNone/>
            </a:pPr>
            <a:r>
              <a:rPr lang="de-DE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Fazit</a:t>
            </a:r>
          </a:p>
        </p:txBody>
      </p:sp>
    </p:spTree>
    <p:extLst>
      <p:ext uri="{BB962C8B-B14F-4D97-AF65-F5344CB8AC3E}">
        <p14:creationId xmlns="" xmlns:p14="http://schemas.microsoft.com/office/powerpoint/2010/main" val="22411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Überblick</a:t>
            </a:r>
            <a:endParaRPr lang="de-DE" sz="6600" dirty="0">
              <a:solidFill>
                <a:srgbClr val="3F51B5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838200" y="2246811"/>
            <a:ext cx="10515600" cy="32247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de-DE" sz="32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Webanwendung zum </a:t>
            </a:r>
          </a:p>
          <a:p>
            <a:pPr>
              <a:buFontTx/>
              <a:buChar char="-"/>
            </a:pPr>
            <a:r>
              <a:rPr lang="de-DE" sz="28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Erstellen von Beats mit optionalen Effekten</a:t>
            </a:r>
          </a:p>
          <a:p>
            <a:pPr>
              <a:buFontTx/>
              <a:buChar char="-"/>
            </a:pPr>
            <a:r>
              <a:rPr lang="de-DE" sz="28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Visualisieren  des erstellten Beats (Spectrum Analyser)</a:t>
            </a:r>
          </a:p>
          <a:p>
            <a:pPr>
              <a:buFontTx/>
              <a:buChar char="-"/>
            </a:pPr>
            <a:r>
              <a:rPr lang="de-DE" sz="28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Import und Export von erstellten Beats</a:t>
            </a:r>
          </a:p>
          <a:p>
            <a:pPr>
              <a:buFontTx/>
              <a:buChar char="-"/>
            </a:pPr>
            <a:r>
              <a:rPr lang="de-DE" sz="28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Aufnahme des Beats und Speichern als „.wav“ Datei</a:t>
            </a:r>
          </a:p>
        </p:txBody>
      </p:sp>
    </p:spTree>
    <p:extLst>
      <p:ext uri="{BB962C8B-B14F-4D97-AF65-F5344CB8AC3E}">
        <p14:creationId xmlns="" xmlns:p14="http://schemas.microsoft.com/office/powerpoint/2010/main" val="2925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Verwendete Komponenten</a:t>
            </a:r>
            <a:endParaRPr lang="de-DE" sz="6600" dirty="0">
              <a:solidFill>
                <a:srgbClr val="3F51B5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596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400" dirty="0" err="1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AngularJS</a:t>
            </a:r>
            <a:r>
              <a:rPr lang="en-GB" sz="34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/>
            </a:r>
            <a:br>
              <a:rPr lang="en-GB" sz="34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endParaRPr lang="en-GB" sz="3400" dirty="0" smtClean="0">
              <a:solidFill>
                <a:srgbClr val="444444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GB" sz="34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Google Material Design (Angular Material)</a:t>
            </a:r>
            <a:br>
              <a:rPr lang="en-GB" sz="34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endParaRPr lang="en-GB" sz="3400" dirty="0" smtClean="0">
              <a:solidFill>
                <a:srgbClr val="444444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GB" sz="34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Web Audio API</a:t>
            </a:r>
            <a:endParaRPr lang="en-GB" sz="3400" dirty="0">
              <a:solidFill>
                <a:srgbClr val="444444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pic>
        <p:nvPicPr>
          <p:cNvPr id="1026" name="Picture 2" descr="C:\Users\Ruben\Desktop\AngularJS-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486" y="1690067"/>
            <a:ext cx="2926080" cy="825109"/>
          </a:xfrm>
          <a:prstGeom prst="rect">
            <a:avLst/>
          </a:prstGeom>
          <a:noFill/>
        </p:spPr>
      </p:pic>
      <p:pic>
        <p:nvPicPr>
          <p:cNvPr id="3" name="Picture 2" descr="D:\FILES\WORK\STUDIUM\SEM6\MUSICMACHINE\Material-Design-Icon-Templat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4338" y="3110362"/>
            <a:ext cx="1474771" cy="1106078"/>
          </a:xfrm>
          <a:prstGeom prst="rect">
            <a:avLst/>
          </a:prstGeom>
          <a:noFill/>
        </p:spPr>
      </p:pic>
      <p:pic>
        <p:nvPicPr>
          <p:cNvPr id="1027" name="Picture 3" descr="D:\FILES\WORK\STUDIUM\SEM6\MUSICMACHINE\9671477972api-vs-ta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47581" y="4766209"/>
            <a:ext cx="1385900" cy="138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25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Verwendete Libraries</a:t>
            </a:r>
            <a:endParaRPr lang="de-DE" sz="6600" dirty="0">
              <a:solidFill>
                <a:srgbClr val="3F51B5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596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4000" dirty="0" err="1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TunaJS</a:t>
            </a:r>
            <a:r>
              <a:rPr lang="en-GB" sz="40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				</a:t>
            </a:r>
            <a:r>
              <a:rPr lang="en-GB" sz="20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https</a:t>
            </a:r>
            <a:r>
              <a:rPr lang="en-GB" sz="20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://github.com/Dinahmoe/tuna</a:t>
            </a:r>
          </a:p>
          <a:p>
            <a:pPr>
              <a:lnSpc>
                <a:spcPct val="150000"/>
              </a:lnSpc>
              <a:buNone/>
            </a:pPr>
            <a:r>
              <a:rPr lang="en-GB" sz="4000" dirty="0" err="1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WAAClock</a:t>
            </a:r>
            <a:r>
              <a:rPr lang="en-GB" sz="40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			</a:t>
            </a:r>
            <a:r>
              <a:rPr lang="en-GB" sz="20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https</a:t>
            </a:r>
            <a:r>
              <a:rPr lang="en-GB" sz="20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://github.com/sebpiq/WAAClock</a:t>
            </a:r>
          </a:p>
          <a:p>
            <a:pPr>
              <a:lnSpc>
                <a:spcPct val="150000"/>
              </a:lnSpc>
              <a:buNone/>
            </a:pPr>
            <a:r>
              <a:rPr lang="en-GB" sz="4000" dirty="0" err="1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recorderJS</a:t>
            </a:r>
            <a:r>
              <a:rPr lang="en-GB" sz="40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			</a:t>
            </a:r>
            <a:r>
              <a:rPr lang="en-GB" sz="20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https</a:t>
            </a:r>
            <a:r>
              <a:rPr lang="en-GB" sz="2000" dirty="0" smtClean="0">
                <a:solidFill>
                  <a:srgbClr val="444444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://github.com/mattdiamond/Recorderjs</a:t>
            </a:r>
          </a:p>
        </p:txBody>
      </p:sp>
    </p:spTree>
    <p:extLst>
      <p:ext uri="{BB962C8B-B14F-4D97-AF65-F5344CB8AC3E}">
        <p14:creationId xmlns="" xmlns:p14="http://schemas.microsoft.com/office/powerpoint/2010/main" val="2925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>
                <a:solidFill>
                  <a:srgbClr val="3F51B5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Präsentation</a:t>
            </a:r>
            <a:endParaRPr lang="de-DE" sz="6600" dirty="0">
              <a:solidFill>
                <a:srgbClr val="3F51B5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ILES\WORK\STUDIUM\SEM6\MUSICMACHINE\img\pattern-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rgbClr val="3F5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Pattern Screen</a:t>
            </a:r>
            <a:endParaRPr lang="en-GB" sz="48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FILES\WORK\STUDIUM\SEM6\MUSICMACHINE\img\kit-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rgbClr val="3F5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Kit Selection</a:t>
            </a:r>
            <a:endParaRPr lang="en-GB" sz="48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FILES\WORK\STUDIUM\SEM6\MUSICMACHINE\img\solo-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rgbClr val="3F5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Solo &amp; Mute Instruments</a:t>
            </a:r>
            <a:endParaRPr lang="en-GB" sz="48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172</Words>
  <Application>Microsoft Office PowerPoint</Application>
  <PresentationFormat>Custom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Droid Sans</vt:lpstr>
      <vt:lpstr>Calibri</vt:lpstr>
      <vt:lpstr>Calibri Light</vt:lpstr>
      <vt:lpstr>Office Theme</vt:lpstr>
      <vt:lpstr>Music Machine</vt:lpstr>
      <vt:lpstr>Gliederung</vt:lpstr>
      <vt:lpstr>Überblick</vt:lpstr>
      <vt:lpstr>Verwendete Komponenten</vt:lpstr>
      <vt:lpstr>Verwendete Libraries</vt:lpstr>
      <vt:lpstr>Präsentation</vt:lpstr>
      <vt:lpstr>Slide 7</vt:lpstr>
      <vt:lpstr>Slide 8</vt:lpstr>
      <vt:lpstr>Slide 9</vt:lpstr>
      <vt:lpstr>Slide 10</vt:lpstr>
      <vt:lpstr>Slide 11</vt:lpstr>
      <vt:lpstr>Fazit</vt:lpstr>
      <vt:lpstr>Zukunftsausblick</vt:lpstr>
      <vt:lpstr>Vielen Dank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phruma</dc:title>
  <dc:creator>Philip</dc:creator>
  <cp:lastModifiedBy>Ruben</cp:lastModifiedBy>
  <cp:revision>55</cp:revision>
  <dcterms:created xsi:type="dcterms:W3CDTF">2014-07-08T10:22:28Z</dcterms:created>
  <dcterms:modified xsi:type="dcterms:W3CDTF">2015-06-23T13:29:06Z</dcterms:modified>
</cp:coreProperties>
</file>