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543720" y="1299860"/>
            <a:ext cx="7541443" cy="517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Jal Shakti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Code:SIH1293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Automatic regulation of Valve for release of water based upon soil moisture availability in the root zone of the crop , using AI, in a piped and micro irrigation network of irrigation systems.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404:Error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Ekal Sharma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Jaypee University of Information Technology, Solan, HP.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Agriculture, Food Tech and Rural Development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Google </a:t>
            </a:r>
            <a:r>
              <a:rPr lang="en-US" sz="1600" i="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Colab,NumPy</a:t>
            </a:r>
            <a:r>
              <a:rPr lang="en-US" sz="160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, Pandas, scikit-learn, </a:t>
            </a:r>
            <a:r>
              <a:rPr lang="en-US" sz="1600" i="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RandomForest</a:t>
            </a:r>
            <a:r>
              <a:rPr lang="en-US" sz="160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Classifier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XGBoost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- </a:t>
            </a:r>
            <a:r>
              <a:rPr lang="en-US" sz="1600" b="1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Model building and training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Matplotlib, Seaborn, </a:t>
            </a:r>
            <a:r>
              <a:rPr lang="en-US" sz="1600" i="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Plotly</a:t>
            </a:r>
            <a:r>
              <a:rPr lang="en-US" sz="160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–</a:t>
            </a:r>
            <a:r>
              <a:rPr lang="en-US" sz="1600" b="1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Data Visualization</a:t>
            </a:r>
            <a:endParaRPr lang="en-US" sz="1600" b="1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latin typeface="Libre Franklin" pitchFamily="2" charset="0"/>
              </a:rPr>
              <a:t>Soil Moisture Sensor,DHT-22 sensor, Rain sensor, Microcontroller ESP-32,ThinkSpeak-</a:t>
            </a:r>
            <a:endParaRPr sz="1600" dirty="0">
              <a:latin typeface="Libre Franklin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01915"/>
            <a:ext cx="4838701" cy="3977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Regions with water scarcity: </a:t>
            </a:r>
            <a:r>
              <a:rPr lang="en-US" i="0" dirty="0">
                <a:solidFill>
                  <a:schemeClr val="tx1"/>
                </a:solidFill>
                <a:effectLst/>
                <a:latin typeface="Libre Franklin" pitchFamily="2" charset="0"/>
              </a:rPr>
              <a:t>Automated valves open and close as per the need of the crop thereby saving water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0" i="0" dirty="0">
              <a:solidFill>
                <a:schemeClr val="tx1"/>
              </a:solidFill>
              <a:effectLst/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Greenhouses: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Precise control of water level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Smallholder Farming: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Help increase crop yield with minimum water resources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Nurseries and Landscaping: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Manage water supply for ornamental plants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Commercial Agricultural Operations: 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optimize resource allocation and minimize operational costs</a:t>
            </a:r>
            <a:endParaRPr dirty="0">
              <a:solidFill>
                <a:schemeClr val="tx1"/>
              </a:solidFill>
              <a:latin typeface="Libre Franklin" pitchFamily="2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01915"/>
            <a:ext cx="4838701" cy="3977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Sustainable Automated System: 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Prevents wastage of water with automated sensors and AI controlled valve system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High ROI: 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Financially suitable for cash crops and ornamental plants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 pitchFamily="2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dirty="0">
                <a:latin typeface="Libre Franklin" pitchFamily="2" charset="0"/>
              </a:rPr>
              <a:t>Efficient Decision Making: </a:t>
            </a:r>
            <a:r>
              <a:rPr lang="en-IN" sz="1600" dirty="0">
                <a:latin typeface="Libre Franklin" pitchFamily="2" charset="0"/>
              </a:rPr>
              <a:t>ML model recommends the best crop as per the given conditions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600" dirty="0">
              <a:latin typeface="Libre Franklin" pitchFamily="2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dirty="0">
                <a:latin typeface="Libre Franklin" pitchFamily="2" charset="0"/>
              </a:rPr>
              <a:t>Education and Research Value: </a:t>
            </a:r>
            <a:r>
              <a:rPr lang="en-IN" sz="1600" dirty="0">
                <a:latin typeface="Libre Franklin" pitchFamily="2" charset="0"/>
              </a:rPr>
              <a:t>Data collected from the sensors via </a:t>
            </a:r>
            <a:r>
              <a:rPr lang="en-IN" sz="1600" dirty="0" err="1">
                <a:latin typeface="Libre Franklin" pitchFamily="2" charset="0"/>
              </a:rPr>
              <a:t>ThinkSpeak</a:t>
            </a:r>
            <a:r>
              <a:rPr lang="en-IN" sz="1600" dirty="0">
                <a:latin typeface="Libre Franklin" pitchFamily="2" charset="0"/>
              </a:rPr>
              <a:t> can be visualized and analysed efficiently </a:t>
            </a:r>
            <a:endParaRPr sz="1600" dirty="0"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413262"/>
            <a:ext cx="11145119" cy="431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</a:t>
            </a:r>
            <a:r>
              <a:rPr lang="en-IN" sz="1400" b="1" dirty="0">
                <a:solidFill>
                  <a:srgbClr val="5D7C3F"/>
                </a:solidFill>
              </a:rPr>
              <a:t>Ekal Sharma</a:t>
            </a:r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			                                                       ECE			                              Year :IV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</a:t>
            </a:r>
            <a:r>
              <a:rPr lang="en-IN" sz="1400" b="1" dirty="0">
                <a:solidFill>
                  <a:srgbClr val="5D7C3F"/>
                </a:solidFill>
              </a:rPr>
              <a:t>Manav Modi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 			                                                       ECE			                              Year </a:t>
            </a:r>
            <a:r>
              <a:rPr lang="en-IN" sz="1400" b="1" dirty="0"/>
              <a:t>: IV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IN" sz="1400" b="1" dirty="0">
                <a:solidFill>
                  <a:srgbClr val="5D7C3F"/>
                </a:solidFill>
              </a:rPr>
              <a:t>Jatin Rajput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 			                                                       CSE			                              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IN" sz="1400" b="1" dirty="0">
                <a:solidFill>
                  <a:srgbClr val="5D7C3F"/>
                </a:solidFill>
              </a:rPr>
              <a:t>Shambhavi Singh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 			                                                       CSE			                              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</a:t>
            </a:r>
            <a:r>
              <a:rPr lang="en-IN" sz="1400" b="1" dirty="0">
                <a:solidFill>
                  <a:srgbClr val="5D7C3F"/>
                </a:solidFill>
              </a:rPr>
              <a:t>Aayush Gupta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/>
              <a:t>B.Tech. 			 	                              CSE			                               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</a:t>
            </a:r>
            <a:r>
              <a:rPr lang="en-IN" sz="1400" b="1" dirty="0">
                <a:solidFill>
                  <a:srgbClr val="5D7C3F"/>
                </a:solidFill>
              </a:rPr>
              <a:t>Anant Sharma</a:t>
            </a:r>
            <a:endParaRPr sz="1400" dirty="0"/>
          </a:p>
          <a:p>
            <a:pPr marL="0" indent="0">
              <a:buSzPts val="1200"/>
            </a:pPr>
            <a:r>
              <a:rPr lang="en-US" sz="1400" b="1" dirty="0"/>
              <a:t>B.Tech. 				                               CSE			                                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Important Pointers</a:t>
            </a:r>
            <a:endParaRPr dirty="0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Please ensure below pointers are met while  </a:t>
            </a:r>
            <a:endParaRPr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4 pages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submitting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need to save the file in PDF and upload the same on portal. No PPT, Word Doc or any other format will be supported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 on SIH portal.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594</Words>
  <Application>Microsoft Office PowerPoint</Application>
  <PresentationFormat>Widescreen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Libre Franklin</vt:lpstr>
      <vt:lpstr>Calibri</vt:lpstr>
      <vt:lpstr>Noto Sans Symbols</vt:lpstr>
      <vt:lpstr>Franklin Gothic</vt:lpstr>
      <vt:lpstr>Söhne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Shambhavi Singh</cp:lastModifiedBy>
  <cp:revision>3</cp:revision>
  <dcterms:created xsi:type="dcterms:W3CDTF">2022-02-11T07:14:46Z</dcterms:created>
  <dcterms:modified xsi:type="dcterms:W3CDTF">2023-09-24T04:32:47Z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