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2CA"/>
          </a:solidFill>
        </a:fill>
      </a:tcStyle>
    </a:wholeTbl>
    <a:band2H>
      <a:tcTxStyle/>
      <a:tcStyle>
        <a:tcBdr/>
        <a:fill>
          <a:solidFill>
            <a:srgbClr val="FFEA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0D0"/>
          </a:solidFill>
        </a:fill>
      </a:tcStyle>
    </a:wholeTbl>
    <a:band2H>
      <a:tcTxStyle/>
      <a:tcStyle>
        <a:tcBdr/>
        <a:fill>
          <a:solidFill>
            <a:srgbClr val="FFF0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DCD"/>
          </a:solidFill>
        </a:fill>
      </a:tcStyle>
    </a:wholeTbl>
    <a:band2H>
      <a:tcTxStyle/>
      <a:tcStyle>
        <a:tcBdr/>
        <a:fill>
          <a:solidFill>
            <a:srgbClr val="E8E8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1143000" y="685800"/>
            <a:ext cx="4572000" cy="3429000"/>
          </a:xfrm>
          <a:prstGeom prst="rect">
            <a:avLst/>
          </a:prstGeom>
        </p:spPr>
        <p:txBody>
          <a:bodyPr/>
          <a:lstStyle/>
          <a:p>
            <a:endParaRPr/>
          </a:p>
        </p:txBody>
      </p:sp>
      <p:sp>
        <p:nvSpPr>
          <p:cNvPr id="165" name="Shape 16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Picture 8" descr="Picture 8"/>
          <p:cNvPicPr>
            <a:picLocks noChangeAspect="1"/>
          </p:cNvPicPr>
          <p:nvPr/>
        </p:nvPicPr>
        <p:blipFill>
          <a:blip r:embed="rId2"/>
          <a:stretch>
            <a:fillRect/>
          </a:stretch>
        </p:blipFill>
        <p:spPr>
          <a:xfrm>
            <a:off x="0" y="0"/>
            <a:ext cx="12194323" cy="6858000"/>
          </a:xfrm>
          <a:prstGeom prst="rect">
            <a:avLst/>
          </a:prstGeom>
          <a:ln w="12700">
            <a:miter lim="400000"/>
          </a:ln>
        </p:spPr>
      </p:pic>
      <p:sp>
        <p:nvSpPr>
          <p:cNvPr id="14" name="Body Level One…"/>
          <p:cNvSpPr txBox="1">
            <a:spLocks noGrp="1"/>
          </p:cNvSpPr>
          <p:nvPr>
            <p:ph type="body" sz="quarter" idx="1" hasCustomPrompt="1"/>
          </p:nvPr>
        </p:nvSpPr>
        <p:spPr>
          <a:xfrm>
            <a:off x="532333" y="4544698"/>
            <a:ext cx="6259004" cy="1655763"/>
          </a:xfrm>
          <a:prstGeom prst="rect">
            <a:avLst/>
          </a:prstGeom>
        </p:spPr>
        <p:txBody>
          <a:bodyPr>
            <a:normAutofit/>
          </a:bodyPr>
          <a:lstStyle>
            <a:lvl1pPr marL="0" indent="0">
              <a:buSzTx/>
              <a:buFontTx/>
              <a:buNone/>
              <a:defRPr sz="2400">
                <a:solidFill>
                  <a:srgbClr val="FFFFFF"/>
                </a:solidFill>
              </a:defRPr>
            </a:lvl1pPr>
            <a:lvl2pPr marL="0" indent="457200">
              <a:buSzTx/>
              <a:buFontTx/>
              <a:buNone/>
              <a:defRPr sz="2400">
                <a:solidFill>
                  <a:srgbClr val="FFFFFF"/>
                </a:solidFill>
              </a:defRPr>
            </a:lvl2pPr>
            <a:lvl3pPr marL="0" indent="914400">
              <a:buSzTx/>
              <a:buFontTx/>
              <a:buNone/>
              <a:defRPr sz="2400">
                <a:solidFill>
                  <a:srgbClr val="FFFFFF"/>
                </a:solidFill>
              </a:defRPr>
            </a:lvl3pPr>
            <a:lvl4pPr marL="0" indent="1371600">
              <a:buSzTx/>
              <a:buFontTx/>
              <a:buNone/>
              <a:defRPr sz="2400">
                <a:solidFill>
                  <a:srgbClr val="FFFFFF"/>
                </a:solidFill>
              </a:defRPr>
            </a:lvl4pPr>
            <a:lvl5pPr marL="0" indent="1828800">
              <a:buSzTx/>
              <a:buFontTx/>
              <a:buNone/>
              <a:defRPr sz="2400">
                <a:solidFill>
                  <a:srgbClr val="FFFFFF"/>
                </a:solidFill>
              </a:defRPr>
            </a:lvl5pPr>
          </a:lstStyle>
          <a:p>
            <a:r>
              <a:t>Click To Edit Master Subtitle Style</a:t>
            </a:r>
          </a:p>
          <a:p>
            <a:pPr lvl="1"/>
            <a:endParaRPr/>
          </a:p>
          <a:p>
            <a:pPr lvl="2"/>
            <a:endParaRPr/>
          </a:p>
          <a:p>
            <a:pPr lvl="3"/>
            <a:endParaRPr/>
          </a:p>
          <a:p>
            <a:pPr lvl="4"/>
            <a:endParaRPr/>
          </a:p>
        </p:txBody>
      </p:sp>
      <p:sp>
        <p:nvSpPr>
          <p:cNvPr id="15" name="Text Placeholder 22"/>
          <p:cNvSpPr>
            <a:spLocks noGrp="1"/>
          </p:cNvSpPr>
          <p:nvPr>
            <p:ph type="body" sz="quarter" idx="21" hasCustomPrompt="1"/>
          </p:nvPr>
        </p:nvSpPr>
        <p:spPr>
          <a:xfrm>
            <a:off x="539614" y="3716073"/>
            <a:ext cx="10525126" cy="1201739"/>
          </a:xfrm>
          <a:prstGeom prst="rect">
            <a:avLst/>
          </a:prstGeom>
        </p:spPr>
        <p:txBody>
          <a:bodyPr>
            <a:normAutofit/>
          </a:bodyPr>
          <a:lstStyle>
            <a:lvl1pPr marL="0" indent="0">
              <a:buSzTx/>
              <a:buFontTx/>
              <a:buNone/>
              <a:defRPr sz="4400" b="1">
                <a:solidFill>
                  <a:srgbClr val="FFFFFF"/>
                </a:solidFill>
              </a:defRPr>
            </a:lvl1pPr>
          </a:lstStyle>
          <a:p>
            <a:r>
              <a:t>Click To Edit Master Text Styles</a:t>
            </a:r>
          </a:p>
        </p:txBody>
      </p:sp>
      <p:grpSp>
        <p:nvGrpSpPr>
          <p:cNvPr id="18" name="Group 6"/>
          <p:cNvGrpSpPr/>
          <p:nvPr/>
        </p:nvGrpSpPr>
        <p:grpSpPr>
          <a:xfrm>
            <a:off x="667246" y="786654"/>
            <a:ext cx="1903701" cy="594470"/>
            <a:chOff x="0" y="0"/>
            <a:chExt cx="1903700" cy="594468"/>
          </a:xfrm>
        </p:grpSpPr>
        <p:pic>
          <p:nvPicPr>
            <p:cNvPr id="16" name="Graphic 7" descr="Graphic 7"/>
            <p:cNvPicPr>
              <a:picLocks noChangeAspect="1"/>
            </p:cNvPicPr>
            <p:nvPr/>
          </p:nvPicPr>
          <p:blipFill>
            <a:blip r:embed="rId3"/>
            <a:srcRect l="21960"/>
            <a:stretch>
              <a:fillRect/>
            </a:stretch>
          </p:blipFill>
          <p:spPr>
            <a:xfrm>
              <a:off x="418054" y="0"/>
              <a:ext cx="1485647" cy="594469"/>
            </a:xfrm>
            <a:prstGeom prst="rect">
              <a:avLst/>
            </a:prstGeom>
            <a:ln w="12700" cap="flat">
              <a:noFill/>
              <a:miter lim="400000"/>
            </a:ln>
            <a:effectLst/>
          </p:spPr>
        </p:pic>
        <p:pic>
          <p:nvPicPr>
            <p:cNvPr id="17" name="Graphic 9" descr="Graphic 9"/>
            <p:cNvPicPr>
              <a:picLocks noChangeAspect="1"/>
            </p:cNvPicPr>
            <p:nvPr/>
          </p:nvPicPr>
          <p:blipFill>
            <a:blip r:embed="rId4"/>
            <a:srcRect r="78849"/>
            <a:stretch>
              <a:fillRect/>
            </a:stretch>
          </p:blipFill>
          <p:spPr>
            <a:xfrm>
              <a:off x="0" y="0"/>
              <a:ext cx="402645" cy="594469"/>
            </a:xfrm>
            <a:prstGeom prst="rect">
              <a:avLst/>
            </a:prstGeom>
            <a:ln w="12700" cap="flat">
              <a:noFill/>
              <a:miter lim="400000"/>
            </a:ln>
            <a:effectLst/>
          </p:spPr>
        </p:pic>
      </p:grpSp>
      <p:sp>
        <p:nvSpPr>
          <p:cNvPr id="19" name="Slide Number"/>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Content+Video (2 column)">
    <p:spTree>
      <p:nvGrpSpPr>
        <p:cNvPr id="1" name=""/>
        <p:cNvGrpSpPr/>
        <p:nvPr/>
      </p:nvGrpSpPr>
      <p:grpSpPr>
        <a:xfrm>
          <a:off x="0" y="0"/>
          <a:ext cx="0" cy="0"/>
          <a:chOff x="0" y="0"/>
          <a:chExt cx="0" cy="0"/>
        </a:xfrm>
      </p:grpSpPr>
      <p:sp>
        <p:nvSpPr>
          <p:cNvPr id="124" name="Media Placeholder 18"/>
          <p:cNvSpPr>
            <a:spLocks noGrp="1"/>
          </p:cNvSpPr>
          <p:nvPr>
            <p:ph type="media" sz="quarter" idx="21"/>
          </p:nvPr>
        </p:nvSpPr>
        <p:spPr>
          <a:xfrm>
            <a:off x="463550" y="2155177"/>
            <a:ext cx="4939725" cy="2766002"/>
          </a:xfrm>
          <a:prstGeom prst="rect">
            <a:avLst/>
          </a:prstGeom>
        </p:spPr>
        <p:txBody>
          <a:bodyPr lIns="91439" rIns="91439"/>
          <a:lstStyle/>
          <a:p>
            <a:endParaRPr/>
          </a:p>
        </p:txBody>
      </p:sp>
      <p:sp>
        <p:nvSpPr>
          <p:cNvPr id="125" name="Body Level One…"/>
          <p:cNvSpPr txBox="1">
            <a:spLocks noGrp="1"/>
          </p:cNvSpPr>
          <p:nvPr>
            <p:ph type="body" sz="quarter" idx="1"/>
          </p:nvPr>
        </p:nvSpPr>
        <p:spPr>
          <a:xfrm>
            <a:off x="463548" y="1363082"/>
            <a:ext cx="11260281" cy="602040"/>
          </a:xfrm>
          <a:prstGeom prst="rect">
            <a:avLst/>
          </a:prstGeom>
        </p:spPr>
        <p:txBody>
          <a:bodyPr>
            <a:normAutofit/>
          </a:bodyPr>
          <a:lstStyle>
            <a:lvl1pPr marL="0" indent="0">
              <a:buSzTx/>
              <a:buFontTx/>
              <a:buNone/>
              <a:defRPr sz="2000">
                <a:solidFill>
                  <a:srgbClr val="262626"/>
                </a:solidFill>
              </a:defRPr>
            </a:lvl1pPr>
            <a:lvl2pPr>
              <a:buFontTx/>
              <a:buBlip>
                <a:blip r:embed="rId2"/>
              </a:buBlip>
              <a:defRPr sz="2000">
                <a:solidFill>
                  <a:srgbClr val="262626"/>
                </a:solidFill>
              </a:defRPr>
            </a:lvl2pPr>
            <a:lvl3pPr marL="1200150" indent="-285750">
              <a:buFontTx/>
              <a:defRPr sz="2000">
                <a:solidFill>
                  <a:srgbClr val="262626"/>
                </a:solidFill>
              </a:defRPr>
            </a:lvl3pPr>
            <a:lvl4pPr marL="1657350" indent="-285750">
              <a:buFontTx/>
              <a:defRPr sz="2000">
                <a:solidFill>
                  <a:srgbClr val="262626"/>
                </a:solidFill>
              </a:defRPr>
            </a:lvl4pPr>
            <a:lvl5pPr marL="2114550" indent="-285750">
              <a:buFontTx/>
              <a:defRPr sz="20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126"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127" name="Text Placeholder 14"/>
          <p:cNvSpPr>
            <a:spLocks noGrp="1"/>
          </p:cNvSpPr>
          <p:nvPr>
            <p:ph type="body" sz="quarter" idx="22"/>
          </p:nvPr>
        </p:nvSpPr>
        <p:spPr>
          <a:xfrm>
            <a:off x="5975596" y="2155177"/>
            <a:ext cx="5748233" cy="2766003"/>
          </a:xfrm>
          <a:prstGeom prst="rect">
            <a:avLst/>
          </a:prstGeom>
        </p:spPr>
        <p:txBody>
          <a:bodyPr>
            <a:normAutofit/>
          </a:bodyPr>
          <a:lstStyle/>
          <a:p>
            <a:pPr>
              <a:buClr>
                <a:srgbClr val="3A3932"/>
              </a:buClr>
              <a:defRPr sz="1400">
                <a:solidFill>
                  <a:srgbClr val="3A3932"/>
                </a:solidFill>
              </a:defRPr>
            </a:pPr>
            <a:endParaRPr/>
          </a:p>
        </p:txBody>
      </p:sp>
      <p:sp>
        <p:nvSpPr>
          <p:cNvPr id="128"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2_Title Only">
    <p:spTree>
      <p:nvGrpSpPr>
        <p:cNvPr id="1" name=""/>
        <p:cNvGrpSpPr/>
        <p:nvPr/>
      </p:nvGrpSpPr>
      <p:grpSpPr>
        <a:xfrm>
          <a:off x="0" y="0"/>
          <a:ext cx="0" cy="0"/>
          <a:chOff x="0" y="0"/>
          <a:chExt cx="0" cy="0"/>
        </a:xfrm>
      </p:grpSpPr>
      <p:pic>
        <p:nvPicPr>
          <p:cNvPr id="142" name="Picture 20" descr="Picture 20"/>
          <p:cNvPicPr>
            <a:picLocks noChangeAspect="1"/>
          </p:cNvPicPr>
          <p:nvPr/>
        </p:nvPicPr>
        <p:blipFill>
          <a:blip r:embed="rId2"/>
          <a:srcRect r="33632"/>
          <a:stretch>
            <a:fillRect/>
          </a:stretch>
        </p:blipFill>
        <p:spPr>
          <a:xfrm>
            <a:off x="-2" y="8788"/>
            <a:ext cx="12192003" cy="5996094"/>
          </a:xfrm>
          <a:prstGeom prst="rect">
            <a:avLst/>
          </a:prstGeom>
          <a:ln w="12700">
            <a:miter lim="400000"/>
          </a:ln>
        </p:spPr>
      </p:pic>
      <p:sp>
        <p:nvSpPr>
          <p:cNvPr id="143" name="Rectangle 21"/>
          <p:cNvSpPr/>
          <p:nvPr/>
        </p:nvSpPr>
        <p:spPr>
          <a:xfrm>
            <a:off x="-3" y="0"/>
            <a:ext cx="12179810" cy="5926822"/>
          </a:xfrm>
          <a:prstGeom prst="rect">
            <a:avLst/>
          </a:prstGeom>
          <a:solidFill>
            <a:srgbClr val="000000">
              <a:alpha val="56000"/>
            </a:srgbClr>
          </a:solidFill>
          <a:ln w="12700">
            <a:solidFill>
              <a:srgbClr val="BA4A00"/>
            </a:solidFill>
            <a:miter/>
          </a:ln>
        </p:spPr>
        <p:txBody>
          <a:bodyPr lIns="45719" rIns="45719" anchor="ctr"/>
          <a:lstStyle/>
          <a:p>
            <a:pPr algn="ctr">
              <a:defRPr sz="1600">
                <a:solidFill>
                  <a:srgbClr val="FFFFFF"/>
                </a:solidFill>
              </a:defRPr>
            </a:pPr>
            <a:endParaRPr/>
          </a:p>
        </p:txBody>
      </p:sp>
      <p:sp>
        <p:nvSpPr>
          <p:cNvPr id="144" name="Body Level One…"/>
          <p:cNvSpPr txBox="1">
            <a:spLocks noGrp="1"/>
          </p:cNvSpPr>
          <p:nvPr>
            <p:ph type="body" sz="quarter" idx="1" hasCustomPrompt="1"/>
          </p:nvPr>
        </p:nvSpPr>
        <p:spPr>
          <a:xfrm>
            <a:off x="545641" y="2673043"/>
            <a:ext cx="10525126" cy="598315"/>
          </a:xfrm>
          <a:prstGeom prst="rect">
            <a:avLst/>
          </a:prstGeom>
        </p:spPr>
        <p:txBody>
          <a:bodyPr>
            <a:normAutofit/>
          </a:bodyPr>
          <a:lstStyle>
            <a:lvl1pPr marL="0" indent="0">
              <a:buSzTx/>
              <a:buFontTx/>
              <a:buNone/>
              <a:defRPr sz="4400" b="1">
                <a:solidFill>
                  <a:srgbClr val="FFFFFF"/>
                </a:solidFill>
              </a:defRPr>
            </a:lvl1pPr>
            <a:lvl2pPr marL="0" indent="457200">
              <a:buSzTx/>
              <a:buFontTx/>
              <a:buNone/>
              <a:defRPr sz="4400" b="1">
                <a:solidFill>
                  <a:srgbClr val="FFFFFF"/>
                </a:solidFill>
              </a:defRPr>
            </a:lvl2pPr>
            <a:lvl3pPr marL="0" indent="914400">
              <a:buSzTx/>
              <a:buFontTx/>
              <a:buNone/>
              <a:defRPr sz="4400" b="1">
                <a:solidFill>
                  <a:srgbClr val="FFFFFF"/>
                </a:solidFill>
              </a:defRPr>
            </a:lvl3pPr>
            <a:lvl4pPr marL="0" indent="1371600">
              <a:buSzTx/>
              <a:buFontTx/>
              <a:buNone/>
              <a:defRPr sz="4400" b="1">
                <a:solidFill>
                  <a:srgbClr val="FFFFFF"/>
                </a:solidFill>
              </a:defRPr>
            </a:lvl4pPr>
            <a:lvl5pPr marL="0" indent="1828800">
              <a:buSzTx/>
              <a:buFontTx/>
              <a:buNone/>
              <a:defRPr sz="4400" b="1">
                <a:solidFill>
                  <a:srgbClr val="FFFFFF"/>
                </a:solidFill>
              </a:defRPr>
            </a:lvl5pPr>
          </a:lstStyle>
          <a:p>
            <a:r>
              <a:t>Thank You</a:t>
            </a:r>
          </a:p>
          <a:p>
            <a:pPr lvl="1"/>
            <a:endParaRPr/>
          </a:p>
          <a:p>
            <a:pPr lvl="2"/>
            <a:endParaRPr/>
          </a:p>
          <a:p>
            <a:pPr lvl="3"/>
            <a:endParaRPr/>
          </a:p>
          <a:p>
            <a:pPr lvl="4"/>
            <a:endParaRPr/>
          </a:p>
        </p:txBody>
      </p:sp>
      <p:sp>
        <p:nvSpPr>
          <p:cNvPr id="145" name="Rectangle 22"/>
          <p:cNvSpPr/>
          <p:nvPr/>
        </p:nvSpPr>
        <p:spPr>
          <a:xfrm>
            <a:off x="0" y="5922631"/>
            <a:ext cx="12192000" cy="1004641"/>
          </a:xfrm>
          <a:prstGeom prst="rect">
            <a:avLst/>
          </a:prstGeom>
          <a:solidFill>
            <a:srgbClr val="000000"/>
          </a:solidFill>
          <a:ln w="12700">
            <a:miter lim="400000"/>
          </a:ln>
        </p:spPr>
        <p:txBody>
          <a:bodyPr lIns="45719" rIns="45719" anchor="ctr"/>
          <a:lstStyle/>
          <a:p>
            <a:pPr algn="ctr">
              <a:defRPr sz="1200">
                <a:solidFill>
                  <a:srgbClr val="FFFFFF"/>
                </a:solidFill>
              </a:defRPr>
            </a:pPr>
            <a:endParaRPr/>
          </a:p>
        </p:txBody>
      </p:sp>
      <p:sp>
        <p:nvSpPr>
          <p:cNvPr id="146" name="Slide Number"/>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Title+2 Column+2 subheadings">
    <p:spTree>
      <p:nvGrpSpPr>
        <p:cNvPr id="1" name=""/>
        <p:cNvGrpSpPr/>
        <p:nvPr/>
      </p:nvGrpSpPr>
      <p:grpSpPr>
        <a:xfrm>
          <a:off x="0" y="0"/>
          <a:ext cx="0" cy="0"/>
          <a:chOff x="0" y="0"/>
          <a:chExt cx="0" cy="0"/>
        </a:xfrm>
      </p:grpSpPr>
      <p:sp>
        <p:nvSpPr>
          <p:cNvPr id="153" name="Body Level One…"/>
          <p:cNvSpPr txBox="1">
            <a:spLocks noGrp="1"/>
          </p:cNvSpPr>
          <p:nvPr>
            <p:ph type="body" sz="half" idx="1"/>
          </p:nvPr>
        </p:nvSpPr>
        <p:spPr>
          <a:xfrm>
            <a:off x="463551" y="2155177"/>
            <a:ext cx="5632451" cy="3156002"/>
          </a:xfrm>
          <a:prstGeom prst="rect">
            <a:avLst/>
          </a:prstGeom>
        </p:spPr>
        <p:txBody>
          <a:bodyPr>
            <a:normAutofit/>
          </a:bodyPr>
          <a:lstStyle>
            <a:lvl1pPr>
              <a:buFontTx/>
              <a:buBlip>
                <a:blip r:embed="rId2"/>
              </a:buBlip>
              <a:defRPr sz="1400">
                <a:solidFill>
                  <a:srgbClr val="262626"/>
                </a:solidFill>
              </a:defRPr>
            </a:lvl1pPr>
            <a:lvl2pPr>
              <a:buFontTx/>
              <a:buBlip>
                <a:blip r:embed="rId2"/>
              </a:buBlip>
              <a:defRPr sz="1400">
                <a:solidFill>
                  <a:srgbClr val="262626"/>
                </a:solidFill>
              </a:defRPr>
            </a:lvl2pPr>
            <a:lvl3pPr marL="1114425" indent="-200025">
              <a:buFontTx/>
              <a:defRPr sz="1400">
                <a:solidFill>
                  <a:srgbClr val="262626"/>
                </a:solidFill>
              </a:defRPr>
            </a:lvl3pPr>
            <a:lvl4pPr marL="1571625" indent="-200025">
              <a:buFontTx/>
              <a:defRPr sz="1400">
                <a:solidFill>
                  <a:srgbClr val="262626"/>
                </a:solidFill>
              </a:defRPr>
            </a:lvl4pPr>
            <a:lvl5pPr marL="2028825" indent="-200025">
              <a:buFontTx/>
              <a:defRPr sz="14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154" name="Text Placeholder 14"/>
          <p:cNvSpPr>
            <a:spLocks noGrp="1"/>
          </p:cNvSpPr>
          <p:nvPr>
            <p:ph type="body" sz="quarter" idx="21"/>
          </p:nvPr>
        </p:nvSpPr>
        <p:spPr>
          <a:xfrm>
            <a:off x="463549" y="1363083"/>
            <a:ext cx="3742691" cy="602039"/>
          </a:xfrm>
          <a:prstGeom prst="rect">
            <a:avLst/>
          </a:prstGeom>
        </p:spPr>
        <p:txBody>
          <a:bodyPr>
            <a:normAutofit/>
          </a:bodyPr>
          <a:lstStyle/>
          <a:p>
            <a:pPr marL="0" indent="0">
              <a:buSzTx/>
              <a:buFontTx/>
              <a:buNone/>
              <a:defRPr sz="2000">
                <a:solidFill>
                  <a:srgbClr val="262626"/>
                </a:solidFill>
              </a:defRPr>
            </a:pPr>
            <a:endParaRPr/>
          </a:p>
        </p:txBody>
      </p:sp>
      <p:sp>
        <p:nvSpPr>
          <p:cNvPr id="155" name="Text Placeholder 14"/>
          <p:cNvSpPr>
            <a:spLocks noGrp="1"/>
          </p:cNvSpPr>
          <p:nvPr>
            <p:ph type="body" sz="half" idx="22"/>
          </p:nvPr>
        </p:nvSpPr>
        <p:spPr>
          <a:xfrm>
            <a:off x="6193790" y="2155177"/>
            <a:ext cx="5530039" cy="3156002"/>
          </a:xfrm>
          <a:prstGeom prst="rect">
            <a:avLst/>
          </a:prstGeom>
        </p:spPr>
        <p:txBody>
          <a:bodyPr>
            <a:normAutofit/>
          </a:bodyPr>
          <a:lstStyle/>
          <a:p>
            <a:pPr>
              <a:buFontTx/>
              <a:buBlip>
                <a:blip r:embed="rId2"/>
              </a:buBlip>
              <a:defRPr sz="1400">
                <a:solidFill>
                  <a:srgbClr val="262626"/>
                </a:solidFill>
              </a:defRPr>
            </a:pPr>
            <a:endParaRPr/>
          </a:p>
        </p:txBody>
      </p:sp>
      <p:sp>
        <p:nvSpPr>
          <p:cNvPr id="156" name="Text Placeholder 14"/>
          <p:cNvSpPr>
            <a:spLocks noGrp="1"/>
          </p:cNvSpPr>
          <p:nvPr>
            <p:ph type="body" sz="quarter" idx="23"/>
          </p:nvPr>
        </p:nvSpPr>
        <p:spPr>
          <a:xfrm>
            <a:off x="6193789" y="1363083"/>
            <a:ext cx="3742691" cy="602039"/>
          </a:xfrm>
          <a:prstGeom prst="rect">
            <a:avLst/>
          </a:prstGeom>
        </p:spPr>
        <p:txBody>
          <a:bodyPr>
            <a:normAutofit/>
          </a:bodyPr>
          <a:lstStyle/>
          <a:p>
            <a:pPr marL="0" indent="0">
              <a:buSzTx/>
              <a:buFontTx/>
              <a:buNone/>
              <a:defRPr sz="2000">
                <a:solidFill>
                  <a:srgbClr val="262626"/>
                </a:solidFill>
              </a:defRPr>
            </a:pPr>
            <a:endParaRPr/>
          </a:p>
        </p:txBody>
      </p:sp>
      <p:sp>
        <p:nvSpPr>
          <p:cNvPr id="157" name="Title Text"/>
          <p:cNvSpPr txBox="1">
            <a:spLocks noGrp="1"/>
          </p:cNvSpPr>
          <p:nvPr>
            <p:ph type="title"/>
          </p:nvPr>
        </p:nvSpPr>
        <p:spPr>
          <a:xfrm>
            <a:off x="463550" y="478701"/>
            <a:ext cx="11260278" cy="713217"/>
          </a:xfrm>
          <a:prstGeom prst="rect">
            <a:avLst/>
          </a:prstGeom>
        </p:spPr>
        <p:txBody>
          <a:bodyPr anchor="t">
            <a:normAutofit/>
          </a:bodyPr>
          <a:lstStyle>
            <a:lvl1pPr>
              <a:defRPr sz="3600">
                <a:solidFill>
                  <a:srgbClr val="FF270D"/>
                </a:solidFill>
              </a:defRPr>
            </a:lvl1pPr>
          </a:lstStyle>
          <a:p>
            <a:r>
              <a:t>Title Text</a:t>
            </a:r>
          </a:p>
        </p:txBody>
      </p:sp>
      <p:sp>
        <p:nvSpPr>
          <p:cNvPr id="158" name="Slide Number"/>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Content">
    <p:spTree>
      <p:nvGrpSpPr>
        <p:cNvPr id="1" name=""/>
        <p:cNvGrpSpPr/>
        <p:nvPr/>
      </p:nvGrpSpPr>
      <p:grpSpPr>
        <a:xfrm>
          <a:off x="0" y="0"/>
          <a:ext cx="0" cy="0"/>
          <a:chOff x="0" y="0"/>
          <a:chExt cx="0" cy="0"/>
        </a:xfrm>
      </p:grpSpPr>
      <p:sp>
        <p:nvSpPr>
          <p:cNvPr id="26" name="Body Level One…"/>
          <p:cNvSpPr txBox="1">
            <a:spLocks noGrp="1"/>
          </p:cNvSpPr>
          <p:nvPr>
            <p:ph type="body" sz="quarter" idx="1"/>
          </p:nvPr>
        </p:nvSpPr>
        <p:spPr>
          <a:xfrm>
            <a:off x="463548" y="1363082"/>
            <a:ext cx="11260281" cy="602040"/>
          </a:xfrm>
          <a:prstGeom prst="rect">
            <a:avLst/>
          </a:prstGeom>
        </p:spPr>
        <p:txBody>
          <a:bodyPr>
            <a:normAutofit/>
          </a:bodyPr>
          <a:lstStyle>
            <a:lvl1pPr marL="0" indent="0">
              <a:buSzTx/>
              <a:buFontTx/>
              <a:buNone/>
              <a:defRPr sz="2000">
                <a:solidFill>
                  <a:srgbClr val="262626"/>
                </a:solidFill>
              </a:defRPr>
            </a:lvl1pPr>
            <a:lvl2pPr>
              <a:buFontTx/>
              <a:buBlip>
                <a:blip r:embed="rId2"/>
              </a:buBlip>
              <a:defRPr sz="2000">
                <a:solidFill>
                  <a:srgbClr val="262626"/>
                </a:solidFill>
              </a:defRPr>
            </a:lvl2pPr>
            <a:lvl3pPr marL="1200150" indent="-285750">
              <a:buFontTx/>
              <a:defRPr sz="2000">
                <a:solidFill>
                  <a:srgbClr val="262626"/>
                </a:solidFill>
              </a:defRPr>
            </a:lvl3pPr>
            <a:lvl4pPr marL="1657350" indent="-285750">
              <a:buFontTx/>
              <a:defRPr sz="2000">
                <a:solidFill>
                  <a:srgbClr val="262626"/>
                </a:solidFill>
              </a:defRPr>
            </a:lvl4pPr>
            <a:lvl5pPr marL="2114550" indent="-285750">
              <a:buFontTx/>
              <a:defRPr sz="20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27"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28" name="Straight Connector 9"/>
          <p:cNvSpPr/>
          <p:nvPr/>
        </p:nvSpPr>
        <p:spPr>
          <a:xfrm>
            <a:off x="800100" y="6520167"/>
            <a:ext cx="9715501" cy="1"/>
          </a:xfrm>
          <a:prstGeom prst="line">
            <a:avLst/>
          </a:prstGeom>
          <a:ln w="6350">
            <a:solidFill>
              <a:schemeClr val="accent1"/>
            </a:solidFill>
            <a:miter/>
          </a:ln>
        </p:spPr>
        <p:txBody>
          <a:bodyPr lIns="45719" rIns="45719"/>
          <a:lstStyle/>
          <a:p>
            <a:endParaRPr/>
          </a:p>
        </p:txBody>
      </p:sp>
      <p:pic>
        <p:nvPicPr>
          <p:cNvPr id="29" name="Graphic 10" descr="Graphic 10"/>
          <p:cNvPicPr>
            <a:picLocks noChangeAspect="1"/>
          </p:cNvPicPr>
          <p:nvPr/>
        </p:nvPicPr>
        <p:blipFill>
          <a:blip r:embed="rId3"/>
          <a:stretch>
            <a:fillRect/>
          </a:stretch>
        </p:blipFill>
        <p:spPr>
          <a:xfrm>
            <a:off x="10622025" y="6313244"/>
            <a:ext cx="1059077" cy="330719"/>
          </a:xfrm>
          <a:prstGeom prst="rect">
            <a:avLst/>
          </a:prstGeom>
          <a:ln w="12700">
            <a:miter lim="400000"/>
          </a:ln>
        </p:spPr>
      </p:pic>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1_Title+Content">
    <p:spTree>
      <p:nvGrpSpPr>
        <p:cNvPr id="1" name=""/>
        <p:cNvGrpSpPr/>
        <p:nvPr/>
      </p:nvGrpSpPr>
      <p:grpSpPr>
        <a:xfrm>
          <a:off x="0" y="0"/>
          <a:ext cx="0" cy="0"/>
          <a:chOff x="0" y="0"/>
          <a:chExt cx="0" cy="0"/>
        </a:xfrm>
      </p:grpSpPr>
      <p:sp>
        <p:nvSpPr>
          <p:cNvPr id="37" name="Body Level One…"/>
          <p:cNvSpPr txBox="1">
            <a:spLocks noGrp="1"/>
          </p:cNvSpPr>
          <p:nvPr>
            <p:ph type="body" sz="quarter" idx="1"/>
          </p:nvPr>
        </p:nvSpPr>
        <p:spPr>
          <a:xfrm>
            <a:off x="463548" y="1363082"/>
            <a:ext cx="11260281" cy="602040"/>
          </a:xfrm>
          <a:prstGeom prst="rect">
            <a:avLst/>
          </a:prstGeom>
        </p:spPr>
        <p:txBody>
          <a:bodyPr>
            <a:normAutofit/>
          </a:bodyPr>
          <a:lstStyle>
            <a:lvl1pPr marL="0" indent="0">
              <a:buSzTx/>
              <a:buFontTx/>
              <a:buNone/>
              <a:defRPr sz="2000">
                <a:solidFill>
                  <a:srgbClr val="262626"/>
                </a:solidFill>
              </a:defRPr>
            </a:lvl1pPr>
            <a:lvl2pPr>
              <a:buFontTx/>
              <a:buBlip>
                <a:blip r:embed="rId2"/>
              </a:buBlip>
              <a:defRPr sz="2000">
                <a:solidFill>
                  <a:srgbClr val="262626"/>
                </a:solidFill>
              </a:defRPr>
            </a:lvl2pPr>
            <a:lvl3pPr marL="1200150" indent="-285750">
              <a:buFontTx/>
              <a:defRPr sz="2000">
                <a:solidFill>
                  <a:srgbClr val="262626"/>
                </a:solidFill>
              </a:defRPr>
            </a:lvl3pPr>
            <a:lvl4pPr marL="1657350" indent="-285750">
              <a:buFontTx/>
              <a:defRPr sz="2000">
                <a:solidFill>
                  <a:srgbClr val="262626"/>
                </a:solidFill>
              </a:defRPr>
            </a:lvl4pPr>
            <a:lvl5pPr marL="2114550" indent="-285750">
              <a:buFontTx/>
              <a:defRPr sz="20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38"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39"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46" name="Picture 3" descr="Picture 3"/>
          <p:cNvPicPr>
            <a:picLocks noChangeAspect="1"/>
          </p:cNvPicPr>
          <p:nvPr/>
        </p:nvPicPr>
        <p:blipFill>
          <a:blip r:embed="rId2"/>
          <a:stretch>
            <a:fillRect/>
          </a:stretch>
        </p:blipFill>
        <p:spPr>
          <a:xfrm>
            <a:off x="12191" y="0"/>
            <a:ext cx="12167618" cy="6858000"/>
          </a:xfrm>
          <a:prstGeom prst="rect">
            <a:avLst/>
          </a:prstGeom>
          <a:ln w="12700">
            <a:miter lim="400000"/>
          </a:ln>
        </p:spPr>
      </p:pic>
      <p:sp>
        <p:nvSpPr>
          <p:cNvPr id="47" name="Rectangle 32"/>
          <p:cNvSpPr/>
          <p:nvPr/>
        </p:nvSpPr>
        <p:spPr>
          <a:xfrm>
            <a:off x="0" y="4712677"/>
            <a:ext cx="12192000" cy="2145324"/>
          </a:xfrm>
          <a:prstGeom prst="rect">
            <a:avLst/>
          </a:prstGeom>
          <a:solidFill>
            <a:srgbClr val="FFFFFF"/>
          </a:solidFill>
          <a:ln w="12700">
            <a:miter lim="400000"/>
          </a:ln>
        </p:spPr>
        <p:txBody>
          <a:bodyPr lIns="45719" rIns="45719" anchor="ctr"/>
          <a:lstStyle/>
          <a:p>
            <a:pPr algn="ctr">
              <a:defRPr sz="3200">
                <a:solidFill>
                  <a:srgbClr val="FFFFFF"/>
                </a:solidFill>
              </a:defRPr>
            </a:pPr>
            <a:endParaRPr/>
          </a:p>
        </p:txBody>
      </p:sp>
      <p:pic>
        <p:nvPicPr>
          <p:cNvPr id="48" name="Picture 5" descr="Picture 5"/>
          <p:cNvPicPr>
            <a:picLocks noChangeAspect="1"/>
          </p:cNvPicPr>
          <p:nvPr/>
        </p:nvPicPr>
        <p:blipFill>
          <a:blip r:embed="rId3"/>
          <a:srcRect r="15400"/>
          <a:stretch>
            <a:fillRect/>
          </a:stretch>
        </p:blipFill>
        <p:spPr>
          <a:xfrm>
            <a:off x="-1" y="8789"/>
            <a:ext cx="12192001" cy="4703888"/>
          </a:xfrm>
          <a:prstGeom prst="rect">
            <a:avLst/>
          </a:prstGeom>
          <a:ln w="12700">
            <a:miter lim="400000"/>
          </a:ln>
        </p:spPr>
      </p:pic>
      <p:sp>
        <p:nvSpPr>
          <p:cNvPr id="49" name="Rectangle 6"/>
          <p:cNvSpPr/>
          <p:nvPr/>
        </p:nvSpPr>
        <p:spPr>
          <a:xfrm>
            <a:off x="12191" y="438775"/>
            <a:ext cx="12179810" cy="4712679"/>
          </a:xfrm>
          <a:prstGeom prst="rect">
            <a:avLst/>
          </a:prstGeom>
          <a:solidFill>
            <a:srgbClr val="000000">
              <a:alpha val="56000"/>
            </a:srgbClr>
          </a:solidFill>
          <a:ln w="12700">
            <a:miter lim="400000"/>
          </a:ln>
        </p:spPr>
        <p:txBody>
          <a:bodyPr lIns="45719" rIns="45719" anchor="ctr"/>
          <a:lstStyle/>
          <a:p>
            <a:pPr algn="ctr">
              <a:defRPr sz="1600">
                <a:solidFill>
                  <a:srgbClr val="FFFFFF"/>
                </a:solidFill>
              </a:defRPr>
            </a:pPr>
            <a:endParaRPr/>
          </a:p>
        </p:txBody>
      </p:sp>
      <p:sp>
        <p:nvSpPr>
          <p:cNvPr id="50" name="Body Level One…"/>
          <p:cNvSpPr txBox="1">
            <a:spLocks noGrp="1"/>
          </p:cNvSpPr>
          <p:nvPr>
            <p:ph type="body" sz="quarter" idx="1" hasCustomPrompt="1"/>
          </p:nvPr>
        </p:nvSpPr>
        <p:spPr>
          <a:xfrm>
            <a:off x="398156" y="3270882"/>
            <a:ext cx="11562786" cy="1424149"/>
          </a:xfrm>
          <a:prstGeom prst="rect">
            <a:avLst/>
          </a:prstGeom>
        </p:spPr>
        <p:txBody>
          <a:bodyPr>
            <a:normAutofit/>
          </a:bodyPr>
          <a:lstStyle>
            <a:lvl1pPr marL="0" indent="0">
              <a:lnSpc>
                <a:spcPct val="100000"/>
              </a:lnSpc>
              <a:buSzTx/>
              <a:buFontTx/>
              <a:buNone/>
              <a:defRPr sz="4400" b="1">
                <a:solidFill>
                  <a:srgbClr val="FFFFFF"/>
                </a:solidFill>
              </a:defRPr>
            </a:lvl1pPr>
            <a:lvl2pPr marL="0" indent="457200">
              <a:lnSpc>
                <a:spcPct val="100000"/>
              </a:lnSpc>
              <a:buSzTx/>
              <a:buFontTx/>
              <a:buNone/>
              <a:defRPr sz="4400" b="1">
                <a:solidFill>
                  <a:srgbClr val="FFFFFF"/>
                </a:solidFill>
              </a:defRPr>
            </a:lvl2pPr>
            <a:lvl3pPr marL="0" indent="914400">
              <a:lnSpc>
                <a:spcPct val="100000"/>
              </a:lnSpc>
              <a:buSzTx/>
              <a:buFontTx/>
              <a:buNone/>
              <a:defRPr sz="4400" b="1">
                <a:solidFill>
                  <a:srgbClr val="FFFFFF"/>
                </a:solidFill>
              </a:defRPr>
            </a:lvl3pPr>
            <a:lvl4pPr marL="0" indent="1371600">
              <a:lnSpc>
                <a:spcPct val="100000"/>
              </a:lnSpc>
              <a:buSzTx/>
              <a:buFontTx/>
              <a:buNone/>
              <a:defRPr sz="4400" b="1">
                <a:solidFill>
                  <a:srgbClr val="FFFFFF"/>
                </a:solidFill>
              </a:defRPr>
            </a:lvl4pPr>
            <a:lvl5pPr marL="0" indent="1828800">
              <a:lnSpc>
                <a:spcPct val="100000"/>
              </a:lnSpc>
              <a:buSzTx/>
              <a:buFontTx/>
              <a:buNone/>
              <a:defRPr sz="4400" b="1">
                <a:solidFill>
                  <a:srgbClr val="FFFFFF"/>
                </a:solidFill>
              </a:defRPr>
            </a:lvl5pPr>
          </a:lstStyle>
          <a:p>
            <a:r>
              <a:t>Click To Edit Master Text Styles</a:t>
            </a:r>
          </a:p>
          <a:p>
            <a:pPr lvl="1"/>
            <a:endParaRPr/>
          </a:p>
          <a:p>
            <a:pPr lvl="2"/>
            <a:endParaRPr/>
          </a:p>
          <a:p>
            <a:pPr lvl="3"/>
            <a:endParaRPr/>
          </a:p>
          <a:p>
            <a:pPr lvl="4"/>
            <a:endParaRPr/>
          </a:p>
        </p:txBody>
      </p:sp>
      <p:sp>
        <p:nvSpPr>
          <p:cNvPr id="51" name="Straight Connector 9"/>
          <p:cNvSpPr/>
          <p:nvPr/>
        </p:nvSpPr>
        <p:spPr>
          <a:xfrm>
            <a:off x="431800" y="6520167"/>
            <a:ext cx="10083801" cy="1"/>
          </a:xfrm>
          <a:prstGeom prst="line">
            <a:avLst/>
          </a:prstGeom>
          <a:ln w="6350">
            <a:solidFill>
              <a:schemeClr val="accent1"/>
            </a:solidFill>
            <a:miter/>
          </a:ln>
        </p:spPr>
        <p:txBody>
          <a:bodyPr lIns="45719" rIns="45719"/>
          <a:lstStyle/>
          <a:p>
            <a:endParaRPr/>
          </a:p>
        </p:txBody>
      </p:sp>
      <p:pic>
        <p:nvPicPr>
          <p:cNvPr id="52" name="Graphic 10" descr="Graphic 10"/>
          <p:cNvPicPr>
            <a:picLocks noChangeAspect="1"/>
          </p:cNvPicPr>
          <p:nvPr/>
        </p:nvPicPr>
        <p:blipFill>
          <a:blip r:embed="rId4"/>
          <a:stretch>
            <a:fillRect/>
          </a:stretch>
        </p:blipFill>
        <p:spPr>
          <a:xfrm>
            <a:off x="10622025" y="6313244"/>
            <a:ext cx="1059077" cy="330719"/>
          </a:xfrm>
          <a:prstGeom prst="rect">
            <a:avLst/>
          </a:prstGeom>
          <a:ln w="12700">
            <a:miter lim="400000"/>
          </a:ln>
        </p:spPr>
      </p:pic>
      <p:sp>
        <p:nvSpPr>
          <p:cNvPr id="53" name="Slide Number"/>
          <p:cNvSpPr txBox="1">
            <a:spLocks noGrp="1"/>
          </p:cNvSpPr>
          <p:nvPr>
            <p:ph type="sldNum" sz="quarter" idx="2"/>
          </p:nvPr>
        </p:nvSpPr>
        <p:spPr>
          <a:xfrm>
            <a:off x="5892800" y="6172200"/>
            <a:ext cx="2844800" cy="368301"/>
          </a:xfrm>
          <a:prstGeom prst="rect">
            <a:avLst/>
          </a:prstGeom>
        </p:spPr>
        <p:txBody>
          <a:bodyPr lIns="45719" tIns="45719" rIns="45719" bIns="45719"/>
          <a:lstStyle>
            <a:lvl1pPr>
              <a:defRPr sz="12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Content_2">
    <p:spTree>
      <p:nvGrpSpPr>
        <p:cNvPr id="1" name=""/>
        <p:cNvGrpSpPr/>
        <p:nvPr/>
      </p:nvGrpSpPr>
      <p:grpSpPr>
        <a:xfrm>
          <a:off x="0" y="0"/>
          <a:ext cx="0" cy="0"/>
          <a:chOff x="0" y="0"/>
          <a:chExt cx="0" cy="0"/>
        </a:xfrm>
      </p:grpSpPr>
      <p:sp>
        <p:nvSpPr>
          <p:cNvPr id="60" name="Body Level One…"/>
          <p:cNvSpPr txBox="1">
            <a:spLocks noGrp="1"/>
          </p:cNvSpPr>
          <p:nvPr>
            <p:ph type="body" sz="quarter" idx="1"/>
          </p:nvPr>
        </p:nvSpPr>
        <p:spPr>
          <a:xfrm>
            <a:off x="463550" y="2155177"/>
            <a:ext cx="11260280" cy="544253"/>
          </a:xfrm>
          <a:prstGeom prst="rect">
            <a:avLst/>
          </a:prstGeom>
        </p:spPr>
        <p:txBody>
          <a:bodyPr>
            <a:normAutofit/>
          </a:bodyPr>
          <a:lstStyle>
            <a:lvl1pPr>
              <a:buClr>
                <a:srgbClr val="3A3932"/>
              </a:buClr>
              <a:defRPr sz="1400">
                <a:solidFill>
                  <a:srgbClr val="3A3932"/>
                </a:solidFill>
              </a:defRPr>
            </a:lvl1pPr>
            <a:lvl2pPr>
              <a:buClr>
                <a:srgbClr val="3A3932"/>
              </a:buClr>
              <a:buChar char="–"/>
              <a:defRPr sz="1400">
                <a:solidFill>
                  <a:srgbClr val="3A3932"/>
                </a:solidFill>
              </a:defRPr>
            </a:lvl2pPr>
            <a:lvl3pPr marL="1114425" indent="-200025">
              <a:buClr>
                <a:srgbClr val="3A3932"/>
              </a:buClr>
              <a:defRPr sz="1400">
                <a:solidFill>
                  <a:srgbClr val="3A3932"/>
                </a:solidFill>
              </a:defRPr>
            </a:lvl3pPr>
            <a:lvl4pPr marL="1571625" indent="-200025">
              <a:buClr>
                <a:srgbClr val="3A3932"/>
              </a:buClr>
              <a:defRPr sz="1400">
                <a:solidFill>
                  <a:srgbClr val="3A3932"/>
                </a:solidFill>
              </a:defRPr>
            </a:lvl4pPr>
            <a:lvl5pPr marL="2028825" indent="-200025">
              <a:buClr>
                <a:srgbClr val="3A3932"/>
              </a:buClr>
              <a:defRPr sz="1400">
                <a:solidFill>
                  <a:srgbClr val="3A3932"/>
                </a:solidFill>
              </a:defRPr>
            </a:lvl5pPr>
          </a:lstStyle>
          <a:p>
            <a:r>
              <a:t>Body Level One</a:t>
            </a:r>
          </a:p>
          <a:p>
            <a:pPr lvl="1"/>
            <a:r>
              <a:t>Body Level Two</a:t>
            </a:r>
          </a:p>
          <a:p>
            <a:pPr lvl="2"/>
            <a:r>
              <a:t>Body Level Three</a:t>
            </a:r>
          </a:p>
          <a:p>
            <a:pPr lvl="3"/>
            <a:r>
              <a:t>Body Level Four</a:t>
            </a:r>
          </a:p>
          <a:p>
            <a:pPr lvl="4"/>
            <a:r>
              <a:t>Body Level Five</a:t>
            </a:r>
          </a:p>
        </p:txBody>
      </p:sp>
      <p:sp>
        <p:nvSpPr>
          <p:cNvPr id="61" name="Text Placeholder 14"/>
          <p:cNvSpPr>
            <a:spLocks noGrp="1"/>
          </p:cNvSpPr>
          <p:nvPr>
            <p:ph type="body" sz="quarter" idx="21"/>
          </p:nvPr>
        </p:nvSpPr>
        <p:spPr>
          <a:xfrm>
            <a:off x="463548" y="1363082"/>
            <a:ext cx="11260281" cy="602040"/>
          </a:xfrm>
          <a:prstGeom prst="rect">
            <a:avLst/>
          </a:prstGeom>
        </p:spPr>
        <p:txBody>
          <a:bodyPr>
            <a:normAutofit/>
          </a:bodyPr>
          <a:lstStyle/>
          <a:p>
            <a:pPr marL="0" indent="0">
              <a:buSzTx/>
              <a:buFontTx/>
              <a:buNone/>
              <a:defRPr sz="2000">
                <a:solidFill>
                  <a:srgbClr val="262626"/>
                </a:solidFill>
              </a:defRPr>
            </a:pPr>
            <a:endParaRPr/>
          </a:p>
        </p:txBody>
      </p:sp>
      <p:sp>
        <p:nvSpPr>
          <p:cNvPr id="62"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63"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2 Column+2 subheadings">
    <p:spTree>
      <p:nvGrpSpPr>
        <p:cNvPr id="1" name=""/>
        <p:cNvGrpSpPr/>
        <p:nvPr/>
      </p:nvGrpSpPr>
      <p:grpSpPr>
        <a:xfrm>
          <a:off x="0" y="0"/>
          <a:ext cx="0" cy="0"/>
          <a:chOff x="0" y="0"/>
          <a:chExt cx="0" cy="0"/>
        </a:xfrm>
      </p:grpSpPr>
      <p:sp>
        <p:nvSpPr>
          <p:cNvPr id="70" name="Body Level One…"/>
          <p:cNvSpPr txBox="1">
            <a:spLocks noGrp="1"/>
          </p:cNvSpPr>
          <p:nvPr>
            <p:ph type="body" sz="half" idx="1"/>
          </p:nvPr>
        </p:nvSpPr>
        <p:spPr>
          <a:xfrm>
            <a:off x="6193790" y="2155177"/>
            <a:ext cx="5530039" cy="3156002"/>
          </a:xfrm>
          <a:prstGeom prst="rect">
            <a:avLst/>
          </a:prstGeom>
        </p:spPr>
        <p:txBody>
          <a:bodyPr>
            <a:normAutofit/>
          </a:bodyPr>
          <a:lstStyle>
            <a:lvl1pPr>
              <a:buClr>
                <a:srgbClr val="3A3932"/>
              </a:buClr>
              <a:defRPr sz="1400">
                <a:solidFill>
                  <a:srgbClr val="3A3932"/>
                </a:solidFill>
              </a:defRPr>
            </a:lvl1pPr>
            <a:lvl2pPr>
              <a:buClr>
                <a:srgbClr val="3A3932"/>
              </a:buClr>
              <a:defRPr sz="1400">
                <a:solidFill>
                  <a:srgbClr val="3A3932"/>
                </a:solidFill>
              </a:defRPr>
            </a:lvl2pPr>
            <a:lvl3pPr marL="1114425" indent="-200025">
              <a:buClr>
                <a:srgbClr val="3A3932"/>
              </a:buClr>
              <a:defRPr sz="1400">
                <a:solidFill>
                  <a:srgbClr val="3A3932"/>
                </a:solidFill>
              </a:defRPr>
            </a:lvl3pPr>
            <a:lvl4pPr marL="1571625" indent="-200025">
              <a:buClr>
                <a:srgbClr val="3A3932"/>
              </a:buClr>
              <a:defRPr sz="1400">
                <a:solidFill>
                  <a:srgbClr val="3A3932"/>
                </a:solidFill>
              </a:defRPr>
            </a:lvl4pPr>
            <a:lvl5pPr marL="2028825" indent="-200025">
              <a:buClr>
                <a:srgbClr val="3A3932"/>
              </a:buClr>
              <a:defRPr sz="1400">
                <a:solidFill>
                  <a:srgbClr val="3A3932"/>
                </a:solidFill>
              </a:defRPr>
            </a:lvl5pPr>
          </a:lstStyle>
          <a:p>
            <a:r>
              <a:t>Body Level One</a:t>
            </a:r>
          </a:p>
          <a:p>
            <a:pPr lvl="1"/>
            <a:r>
              <a:t>Body Level Two</a:t>
            </a:r>
          </a:p>
          <a:p>
            <a:pPr lvl="2"/>
            <a:r>
              <a:t>Body Level Three</a:t>
            </a:r>
          </a:p>
          <a:p>
            <a:pPr lvl="3"/>
            <a:r>
              <a:t>Body Level Four</a:t>
            </a:r>
          </a:p>
          <a:p>
            <a:pPr lvl="4"/>
            <a:r>
              <a:t>Body Level Five</a:t>
            </a:r>
          </a:p>
        </p:txBody>
      </p:sp>
      <p:sp>
        <p:nvSpPr>
          <p:cNvPr id="71" name="Text Placeholder 14"/>
          <p:cNvSpPr>
            <a:spLocks noGrp="1"/>
          </p:cNvSpPr>
          <p:nvPr>
            <p:ph type="body" sz="half" idx="21"/>
          </p:nvPr>
        </p:nvSpPr>
        <p:spPr>
          <a:xfrm>
            <a:off x="465860" y="2155177"/>
            <a:ext cx="5630142" cy="3156002"/>
          </a:xfrm>
          <a:prstGeom prst="rect">
            <a:avLst/>
          </a:prstGeom>
        </p:spPr>
        <p:txBody>
          <a:bodyPr>
            <a:normAutofit/>
          </a:bodyPr>
          <a:lstStyle/>
          <a:p>
            <a:pPr>
              <a:buClr>
                <a:srgbClr val="3A3932"/>
              </a:buClr>
              <a:defRPr sz="1400">
                <a:solidFill>
                  <a:srgbClr val="3A3932"/>
                </a:solidFill>
              </a:defRPr>
            </a:pPr>
            <a:endParaRPr/>
          </a:p>
        </p:txBody>
      </p:sp>
      <p:sp>
        <p:nvSpPr>
          <p:cNvPr id="72" name="Text Placeholder 14"/>
          <p:cNvSpPr>
            <a:spLocks noGrp="1"/>
          </p:cNvSpPr>
          <p:nvPr>
            <p:ph type="body" sz="quarter" idx="22"/>
          </p:nvPr>
        </p:nvSpPr>
        <p:spPr>
          <a:xfrm>
            <a:off x="463548" y="1363082"/>
            <a:ext cx="11260281" cy="602040"/>
          </a:xfrm>
          <a:prstGeom prst="rect">
            <a:avLst/>
          </a:prstGeom>
        </p:spPr>
        <p:txBody>
          <a:bodyPr>
            <a:normAutofit/>
          </a:bodyPr>
          <a:lstStyle/>
          <a:p>
            <a:pPr marL="0" indent="0">
              <a:buSzTx/>
              <a:buFontTx/>
              <a:buNone/>
              <a:defRPr sz="2000">
                <a:solidFill>
                  <a:srgbClr val="262626"/>
                </a:solidFill>
              </a:defRPr>
            </a:pPr>
            <a:endParaRPr/>
          </a:p>
        </p:txBody>
      </p:sp>
      <p:sp>
        <p:nvSpPr>
          <p:cNvPr id="73"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74"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Title+Content+Picture (2 column)">
    <p:spTree>
      <p:nvGrpSpPr>
        <p:cNvPr id="1" name=""/>
        <p:cNvGrpSpPr/>
        <p:nvPr/>
      </p:nvGrpSpPr>
      <p:grpSpPr>
        <a:xfrm>
          <a:off x="0" y="0"/>
          <a:ext cx="0" cy="0"/>
          <a:chOff x="0" y="0"/>
          <a:chExt cx="0" cy="0"/>
        </a:xfrm>
      </p:grpSpPr>
      <p:sp>
        <p:nvSpPr>
          <p:cNvPr id="81" name="Picture Placeholder 16"/>
          <p:cNvSpPr>
            <a:spLocks noGrp="1"/>
          </p:cNvSpPr>
          <p:nvPr>
            <p:ph type="pic" sz="quarter" idx="21"/>
          </p:nvPr>
        </p:nvSpPr>
        <p:spPr>
          <a:xfrm>
            <a:off x="8451914" y="2155177"/>
            <a:ext cx="3295651" cy="3138734"/>
          </a:xfrm>
          <a:prstGeom prst="rect">
            <a:avLst/>
          </a:prstGeom>
        </p:spPr>
        <p:txBody>
          <a:bodyPr lIns="91439" rIns="91439"/>
          <a:lstStyle/>
          <a:p>
            <a:endParaRPr/>
          </a:p>
        </p:txBody>
      </p:sp>
      <p:sp>
        <p:nvSpPr>
          <p:cNvPr id="82" name="Body Level One…"/>
          <p:cNvSpPr txBox="1">
            <a:spLocks noGrp="1"/>
          </p:cNvSpPr>
          <p:nvPr>
            <p:ph type="body" sz="half" idx="1"/>
          </p:nvPr>
        </p:nvSpPr>
        <p:spPr>
          <a:xfrm>
            <a:off x="465861" y="2155177"/>
            <a:ext cx="7791448" cy="3156002"/>
          </a:xfrm>
          <a:prstGeom prst="rect">
            <a:avLst/>
          </a:prstGeom>
        </p:spPr>
        <p:txBody>
          <a:bodyPr>
            <a:normAutofit/>
          </a:bodyPr>
          <a:lstStyle>
            <a:lvl1pPr>
              <a:buClr>
                <a:srgbClr val="3A3932"/>
              </a:buClr>
              <a:defRPr sz="1400">
                <a:solidFill>
                  <a:srgbClr val="3A3932"/>
                </a:solidFill>
              </a:defRPr>
            </a:lvl1pPr>
            <a:lvl2pPr>
              <a:buClr>
                <a:srgbClr val="3A3932"/>
              </a:buClr>
              <a:defRPr sz="1400">
                <a:solidFill>
                  <a:srgbClr val="3A3932"/>
                </a:solidFill>
              </a:defRPr>
            </a:lvl2pPr>
            <a:lvl3pPr marL="1114425" indent="-200025">
              <a:buClr>
                <a:srgbClr val="3A3932"/>
              </a:buClr>
              <a:defRPr sz="1400">
                <a:solidFill>
                  <a:srgbClr val="3A3932"/>
                </a:solidFill>
              </a:defRPr>
            </a:lvl3pPr>
            <a:lvl4pPr marL="1571625" indent="-200025">
              <a:buClr>
                <a:srgbClr val="3A3932"/>
              </a:buClr>
              <a:defRPr sz="1400">
                <a:solidFill>
                  <a:srgbClr val="3A3932"/>
                </a:solidFill>
              </a:defRPr>
            </a:lvl4pPr>
            <a:lvl5pPr marL="2028825" indent="-200025">
              <a:buClr>
                <a:srgbClr val="3A3932"/>
              </a:buClr>
              <a:defRPr sz="1400">
                <a:solidFill>
                  <a:srgbClr val="3A3932"/>
                </a:solidFill>
              </a:defRPr>
            </a:lvl5pPr>
          </a:lstStyle>
          <a:p>
            <a:r>
              <a:t>Body Level One</a:t>
            </a:r>
          </a:p>
          <a:p>
            <a:pPr lvl="1"/>
            <a:r>
              <a:t>Body Level Two</a:t>
            </a:r>
          </a:p>
          <a:p>
            <a:pPr lvl="2"/>
            <a:r>
              <a:t>Body Level Three</a:t>
            </a:r>
          </a:p>
          <a:p>
            <a:pPr lvl="3"/>
            <a:r>
              <a:t>Body Level Four</a:t>
            </a:r>
          </a:p>
          <a:p>
            <a:pPr lvl="4"/>
            <a:r>
              <a:t>Body Level Five</a:t>
            </a:r>
          </a:p>
        </p:txBody>
      </p:sp>
      <p:sp>
        <p:nvSpPr>
          <p:cNvPr id="83" name="Text Placeholder 14"/>
          <p:cNvSpPr>
            <a:spLocks noGrp="1"/>
          </p:cNvSpPr>
          <p:nvPr>
            <p:ph type="body" sz="quarter" idx="22"/>
          </p:nvPr>
        </p:nvSpPr>
        <p:spPr>
          <a:xfrm>
            <a:off x="463548" y="1363082"/>
            <a:ext cx="11260281" cy="602040"/>
          </a:xfrm>
          <a:prstGeom prst="rect">
            <a:avLst/>
          </a:prstGeom>
        </p:spPr>
        <p:txBody>
          <a:bodyPr>
            <a:normAutofit/>
          </a:bodyPr>
          <a:lstStyle/>
          <a:p>
            <a:pPr marL="0" indent="0">
              <a:buSzTx/>
              <a:buFontTx/>
              <a:buNone/>
              <a:defRPr sz="2000">
                <a:solidFill>
                  <a:srgbClr val="262626"/>
                </a:solidFill>
              </a:defRPr>
            </a:pPr>
            <a:endParaRPr/>
          </a:p>
        </p:txBody>
      </p:sp>
      <p:sp>
        <p:nvSpPr>
          <p:cNvPr id="84"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85"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Content+Picture (2 column)-op2">
    <p:spTree>
      <p:nvGrpSpPr>
        <p:cNvPr id="1" name=""/>
        <p:cNvGrpSpPr/>
        <p:nvPr/>
      </p:nvGrpSpPr>
      <p:grpSpPr>
        <a:xfrm>
          <a:off x="0" y="0"/>
          <a:ext cx="0" cy="0"/>
          <a:chOff x="0" y="0"/>
          <a:chExt cx="0" cy="0"/>
        </a:xfrm>
      </p:grpSpPr>
      <p:sp>
        <p:nvSpPr>
          <p:cNvPr id="92" name="Picture Placeholder 16"/>
          <p:cNvSpPr>
            <a:spLocks noGrp="1"/>
          </p:cNvSpPr>
          <p:nvPr>
            <p:ph type="pic" sz="quarter" idx="21"/>
          </p:nvPr>
        </p:nvSpPr>
        <p:spPr>
          <a:xfrm>
            <a:off x="463550" y="2155177"/>
            <a:ext cx="3295650" cy="3156006"/>
          </a:xfrm>
          <a:prstGeom prst="rect">
            <a:avLst/>
          </a:prstGeom>
        </p:spPr>
        <p:txBody>
          <a:bodyPr lIns="91439" rIns="91439"/>
          <a:lstStyle/>
          <a:p>
            <a:endParaRPr/>
          </a:p>
        </p:txBody>
      </p:sp>
      <p:sp>
        <p:nvSpPr>
          <p:cNvPr id="93" name="Body Level One…"/>
          <p:cNvSpPr txBox="1">
            <a:spLocks noGrp="1"/>
          </p:cNvSpPr>
          <p:nvPr>
            <p:ph type="body" sz="half" idx="1"/>
          </p:nvPr>
        </p:nvSpPr>
        <p:spPr>
          <a:xfrm>
            <a:off x="4319839" y="2155181"/>
            <a:ext cx="7403990" cy="3156002"/>
          </a:xfrm>
          <a:prstGeom prst="rect">
            <a:avLst/>
          </a:prstGeom>
        </p:spPr>
        <p:txBody>
          <a:bodyPr>
            <a:normAutofit/>
          </a:bodyPr>
          <a:lstStyle>
            <a:lvl1pPr>
              <a:buClr>
                <a:srgbClr val="3A3932"/>
              </a:buClr>
              <a:defRPr sz="1400">
                <a:solidFill>
                  <a:srgbClr val="3A3932"/>
                </a:solidFill>
              </a:defRPr>
            </a:lvl1pPr>
            <a:lvl2pPr>
              <a:buClr>
                <a:srgbClr val="3A3932"/>
              </a:buClr>
              <a:defRPr sz="1400">
                <a:solidFill>
                  <a:srgbClr val="3A3932"/>
                </a:solidFill>
              </a:defRPr>
            </a:lvl2pPr>
            <a:lvl3pPr marL="1114425" indent="-200025">
              <a:buClr>
                <a:srgbClr val="3A3932"/>
              </a:buClr>
              <a:defRPr sz="1400">
                <a:solidFill>
                  <a:srgbClr val="3A3932"/>
                </a:solidFill>
              </a:defRPr>
            </a:lvl3pPr>
            <a:lvl4pPr marL="1571625" indent="-200025">
              <a:buClr>
                <a:srgbClr val="3A3932"/>
              </a:buClr>
              <a:defRPr sz="1400">
                <a:solidFill>
                  <a:srgbClr val="3A3932"/>
                </a:solidFill>
              </a:defRPr>
            </a:lvl4pPr>
            <a:lvl5pPr marL="2028825" indent="-200025">
              <a:buClr>
                <a:srgbClr val="3A3932"/>
              </a:buClr>
              <a:defRPr sz="1400">
                <a:solidFill>
                  <a:srgbClr val="3A3932"/>
                </a:solidFill>
              </a:defRPr>
            </a:lvl5pPr>
          </a:lstStyle>
          <a:p>
            <a:r>
              <a:t>Body Level One</a:t>
            </a:r>
          </a:p>
          <a:p>
            <a:pPr lvl="1"/>
            <a:r>
              <a:t>Body Level Two</a:t>
            </a:r>
          </a:p>
          <a:p>
            <a:pPr lvl="2"/>
            <a:r>
              <a:t>Body Level Three</a:t>
            </a:r>
          </a:p>
          <a:p>
            <a:pPr lvl="3"/>
            <a:r>
              <a:t>Body Level Four</a:t>
            </a:r>
          </a:p>
          <a:p>
            <a:pPr lvl="4"/>
            <a:r>
              <a:t>Body Level Five</a:t>
            </a:r>
          </a:p>
        </p:txBody>
      </p:sp>
      <p:sp>
        <p:nvSpPr>
          <p:cNvPr id="94" name="Text Placeholder 14"/>
          <p:cNvSpPr>
            <a:spLocks noGrp="1"/>
          </p:cNvSpPr>
          <p:nvPr>
            <p:ph type="body" sz="quarter" idx="22"/>
          </p:nvPr>
        </p:nvSpPr>
        <p:spPr>
          <a:xfrm>
            <a:off x="463548" y="1363082"/>
            <a:ext cx="11260281" cy="602040"/>
          </a:xfrm>
          <a:prstGeom prst="rect">
            <a:avLst/>
          </a:prstGeom>
        </p:spPr>
        <p:txBody>
          <a:bodyPr>
            <a:normAutofit/>
          </a:bodyPr>
          <a:lstStyle/>
          <a:p>
            <a:pPr marL="0" indent="0">
              <a:buSzTx/>
              <a:buFontTx/>
              <a:buNone/>
              <a:defRPr sz="2000">
                <a:solidFill>
                  <a:srgbClr val="262626"/>
                </a:solidFill>
              </a:defRPr>
            </a:pPr>
            <a:endParaRPr/>
          </a:p>
        </p:txBody>
      </p:sp>
      <p:sp>
        <p:nvSpPr>
          <p:cNvPr id="95" name="Click To Edit Master Title Style"/>
          <p:cNvSpPr txBox="1">
            <a:spLocks noGrp="1"/>
          </p:cNvSpPr>
          <p:nvPr>
            <p:ph type="title" hasCustomPrompt="1"/>
          </p:nvPr>
        </p:nvSpPr>
        <p:spPr>
          <a:xfrm>
            <a:off x="463550" y="478701"/>
            <a:ext cx="11260278" cy="713217"/>
          </a:xfrm>
          <a:prstGeom prst="rect">
            <a:avLst/>
          </a:prstGeom>
        </p:spPr>
        <p:txBody>
          <a:bodyPr anchor="t">
            <a:normAutofit/>
          </a:bodyPr>
          <a:lstStyle>
            <a:lvl1pPr>
              <a:defRPr sz="2800"/>
            </a:lvl1pPr>
          </a:lstStyle>
          <a:p>
            <a:r>
              <a:t>Click To Edit Master Title Style</a:t>
            </a:r>
          </a:p>
        </p:txBody>
      </p:sp>
      <p:sp>
        <p:nvSpPr>
          <p:cNvPr id="96"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icons+Content">
    <p:spTree>
      <p:nvGrpSpPr>
        <p:cNvPr id="1" name=""/>
        <p:cNvGrpSpPr/>
        <p:nvPr/>
      </p:nvGrpSpPr>
      <p:grpSpPr>
        <a:xfrm>
          <a:off x="0" y="0"/>
          <a:ext cx="0" cy="0"/>
          <a:chOff x="0" y="0"/>
          <a:chExt cx="0" cy="0"/>
        </a:xfrm>
      </p:grpSpPr>
      <p:sp>
        <p:nvSpPr>
          <p:cNvPr id="103" name="Body Level One…"/>
          <p:cNvSpPr txBox="1">
            <a:spLocks noGrp="1"/>
          </p:cNvSpPr>
          <p:nvPr>
            <p:ph type="body" sz="quarter" idx="1"/>
          </p:nvPr>
        </p:nvSpPr>
        <p:spPr>
          <a:xfrm>
            <a:off x="463548" y="3871348"/>
            <a:ext cx="1711045" cy="914401"/>
          </a:xfrm>
          <a:prstGeom prst="rect">
            <a:avLst/>
          </a:prstGeom>
        </p:spPr>
        <p:txBody>
          <a:bodyPr>
            <a:normAutofit/>
          </a:bodyPr>
          <a:lstStyle>
            <a:lvl1pPr marL="0" indent="0" algn="ctr">
              <a:buSzTx/>
              <a:buFontTx/>
              <a:buNone/>
              <a:defRPr sz="1400">
                <a:solidFill>
                  <a:srgbClr val="3A3932"/>
                </a:solidFill>
              </a:defRPr>
            </a:lvl1pPr>
            <a:lvl2pPr marL="657225" indent="-200025" algn="ctr">
              <a:buFontTx/>
              <a:defRPr sz="1400">
                <a:solidFill>
                  <a:srgbClr val="3A3932"/>
                </a:solidFill>
              </a:defRPr>
            </a:lvl2pPr>
            <a:lvl3pPr marL="1114425" indent="-200025" algn="ctr">
              <a:buFontTx/>
              <a:defRPr sz="1400">
                <a:solidFill>
                  <a:srgbClr val="3A3932"/>
                </a:solidFill>
              </a:defRPr>
            </a:lvl3pPr>
            <a:lvl4pPr marL="1571625" indent="-200025" algn="ctr">
              <a:buFontTx/>
              <a:defRPr sz="1400">
                <a:solidFill>
                  <a:srgbClr val="3A3932"/>
                </a:solidFill>
              </a:defRPr>
            </a:lvl4pPr>
            <a:lvl5pPr marL="2028825" indent="-200025" algn="ctr">
              <a:buFontTx/>
              <a:defRPr sz="1400">
                <a:solidFill>
                  <a:srgbClr val="3A3932"/>
                </a:solidFill>
              </a:defRPr>
            </a:lvl5pPr>
          </a:lstStyle>
          <a:p>
            <a:r>
              <a:t>Body Level One</a:t>
            </a:r>
          </a:p>
          <a:p>
            <a:pPr lvl="1"/>
            <a:r>
              <a:t>Body Level Two</a:t>
            </a:r>
          </a:p>
          <a:p>
            <a:pPr lvl="2"/>
            <a:r>
              <a:t>Body Level Three</a:t>
            </a:r>
          </a:p>
          <a:p>
            <a:pPr lvl="3"/>
            <a:r>
              <a:t>Body Level Four</a:t>
            </a:r>
          </a:p>
          <a:p>
            <a:pPr lvl="4"/>
            <a:r>
              <a:t>Body Level Five</a:t>
            </a:r>
          </a:p>
        </p:txBody>
      </p:sp>
      <p:sp>
        <p:nvSpPr>
          <p:cNvPr id="104" name="Text Placeholder 22"/>
          <p:cNvSpPr>
            <a:spLocks noGrp="1"/>
          </p:cNvSpPr>
          <p:nvPr>
            <p:ph type="body" sz="quarter" idx="21"/>
          </p:nvPr>
        </p:nvSpPr>
        <p:spPr>
          <a:xfrm>
            <a:off x="2747753" y="3868034"/>
            <a:ext cx="1711045" cy="914401"/>
          </a:xfrm>
          <a:prstGeom prst="rect">
            <a:avLst/>
          </a:prstGeom>
        </p:spPr>
        <p:txBody>
          <a:bodyPr>
            <a:normAutofit/>
          </a:bodyPr>
          <a:lstStyle/>
          <a:p>
            <a:pPr marL="0" indent="0" algn="ctr">
              <a:buSzTx/>
              <a:buFontTx/>
              <a:buNone/>
              <a:defRPr sz="1400">
                <a:solidFill>
                  <a:srgbClr val="3A3932"/>
                </a:solidFill>
              </a:defRPr>
            </a:pPr>
            <a:endParaRPr/>
          </a:p>
        </p:txBody>
      </p:sp>
      <p:sp>
        <p:nvSpPr>
          <p:cNvPr id="105" name="Text Placeholder 22"/>
          <p:cNvSpPr>
            <a:spLocks noGrp="1"/>
          </p:cNvSpPr>
          <p:nvPr>
            <p:ph type="body" sz="quarter" idx="22"/>
          </p:nvPr>
        </p:nvSpPr>
        <p:spPr>
          <a:xfrm>
            <a:off x="5031959" y="3864719"/>
            <a:ext cx="1711045" cy="914401"/>
          </a:xfrm>
          <a:prstGeom prst="rect">
            <a:avLst/>
          </a:prstGeom>
        </p:spPr>
        <p:txBody>
          <a:bodyPr>
            <a:normAutofit/>
          </a:bodyPr>
          <a:lstStyle/>
          <a:p>
            <a:pPr marL="0" indent="0" algn="ctr">
              <a:buSzTx/>
              <a:buFontTx/>
              <a:buNone/>
              <a:defRPr sz="1400">
                <a:solidFill>
                  <a:srgbClr val="3A3932"/>
                </a:solidFill>
              </a:defRPr>
            </a:pPr>
            <a:endParaRPr/>
          </a:p>
        </p:txBody>
      </p:sp>
      <p:sp>
        <p:nvSpPr>
          <p:cNvPr id="106" name="Text Placeholder 22"/>
          <p:cNvSpPr>
            <a:spLocks noGrp="1"/>
          </p:cNvSpPr>
          <p:nvPr>
            <p:ph type="body" sz="quarter" idx="23"/>
          </p:nvPr>
        </p:nvSpPr>
        <p:spPr>
          <a:xfrm>
            <a:off x="7316164" y="3856766"/>
            <a:ext cx="1711045" cy="914401"/>
          </a:xfrm>
          <a:prstGeom prst="rect">
            <a:avLst/>
          </a:prstGeom>
        </p:spPr>
        <p:txBody>
          <a:bodyPr>
            <a:normAutofit/>
          </a:bodyPr>
          <a:lstStyle/>
          <a:p>
            <a:pPr marL="0" indent="0" algn="ctr">
              <a:buSzTx/>
              <a:buFontTx/>
              <a:buNone/>
              <a:defRPr sz="1400">
                <a:solidFill>
                  <a:srgbClr val="3A3932"/>
                </a:solidFill>
              </a:defRPr>
            </a:pPr>
            <a:endParaRPr/>
          </a:p>
        </p:txBody>
      </p:sp>
      <p:sp>
        <p:nvSpPr>
          <p:cNvPr id="107" name="Text Placeholder 22"/>
          <p:cNvSpPr>
            <a:spLocks noGrp="1"/>
          </p:cNvSpPr>
          <p:nvPr>
            <p:ph type="body" sz="quarter" idx="24"/>
          </p:nvPr>
        </p:nvSpPr>
        <p:spPr>
          <a:xfrm>
            <a:off x="9600369" y="3858092"/>
            <a:ext cx="1711045" cy="914401"/>
          </a:xfrm>
          <a:prstGeom prst="rect">
            <a:avLst/>
          </a:prstGeom>
        </p:spPr>
        <p:txBody>
          <a:bodyPr>
            <a:normAutofit/>
          </a:bodyPr>
          <a:lstStyle/>
          <a:p>
            <a:pPr marL="0" indent="0" algn="ctr">
              <a:buSzTx/>
              <a:buFontTx/>
              <a:buNone/>
              <a:defRPr sz="1400">
                <a:solidFill>
                  <a:srgbClr val="3A3932"/>
                </a:solidFill>
              </a:defRPr>
            </a:pPr>
            <a:endParaRPr/>
          </a:p>
        </p:txBody>
      </p:sp>
      <p:sp>
        <p:nvSpPr>
          <p:cNvPr id="108" name="Text Placeholder 14"/>
          <p:cNvSpPr>
            <a:spLocks noGrp="1"/>
          </p:cNvSpPr>
          <p:nvPr>
            <p:ph type="body" sz="quarter" idx="25"/>
          </p:nvPr>
        </p:nvSpPr>
        <p:spPr>
          <a:xfrm>
            <a:off x="463548" y="1363082"/>
            <a:ext cx="11260281" cy="602040"/>
          </a:xfrm>
          <a:prstGeom prst="rect">
            <a:avLst/>
          </a:prstGeom>
        </p:spPr>
        <p:txBody>
          <a:bodyPr>
            <a:normAutofit/>
          </a:bodyPr>
          <a:lstStyle/>
          <a:p>
            <a:pPr marL="0" indent="0">
              <a:buSzTx/>
              <a:buFontTx/>
              <a:buNone/>
              <a:defRPr sz="2000">
                <a:solidFill>
                  <a:srgbClr val="262626"/>
                </a:solidFill>
              </a:defRPr>
            </a:pPr>
            <a:endParaRPr/>
          </a:p>
        </p:txBody>
      </p:sp>
      <p:sp>
        <p:nvSpPr>
          <p:cNvPr id="109" name="Click To Edit Master Title Style"/>
          <p:cNvSpPr txBox="1">
            <a:spLocks noGrp="1"/>
          </p:cNvSpPr>
          <p:nvPr>
            <p:ph type="title" hasCustomPrompt="1"/>
          </p:nvPr>
        </p:nvSpPr>
        <p:spPr>
          <a:xfrm>
            <a:off x="465861" y="478701"/>
            <a:ext cx="11260278" cy="713217"/>
          </a:xfrm>
          <a:prstGeom prst="rect">
            <a:avLst/>
          </a:prstGeom>
        </p:spPr>
        <p:txBody>
          <a:bodyPr anchor="t">
            <a:normAutofit/>
          </a:bodyPr>
          <a:lstStyle>
            <a:lvl1pPr>
              <a:defRPr sz="2800"/>
            </a:lvl1pPr>
          </a:lstStyle>
          <a:p>
            <a:r>
              <a:t>Click To Edit Master Title Style</a:t>
            </a:r>
          </a:p>
        </p:txBody>
      </p:sp>
      <p:pic>
        <p:nvPicPr>
          <p:cNvPr id="110" name="Graphic 4" descr="Graphic 4"/>
          <p:cNvPicPr>
            <a:picLocks noChangeAspect="1"/>
          </p:cNvPicPr>
          <p:nvPr/>
        </p:nvPicPr>
        <p:blipFill>
          <a:blip r:embed="rId2"/>
          <a:stretch>
            <a:fillRect/>
          </a:stretch>
        </p:blipFill>
        <p:spPr>
          <a:xfrm>
            <a:off x="873000" y="2647398"/>
            <a:ext cx="892142" cy="892142"/>
          </a:xfrm>
          <a:prstGeom prst="rect">
            <a:avLst/>
          </a:prstGeom>
          <a:ln w="12700">
            <a:miter lim="400000"/>
          </a:ln>
        </p:spPr>
      </p:pic>
      <p:pic>
        <p:nvPicPr>
          <p:cNvPr id="111" name="Graphic 6" descr="Graphic 6"/>
          <p:cNvPicPr>
            <a:picLocks noChangeAspect="1"/>
          </p:cNvPicPr>
          <p:nvPr/>
        </p:nvPicPr>
        <p:blipFill>
          <a:blip r:embed="rId3"/>
          <a:stretch>
            <a:fillRect/>
          </a:stretch>
        </p:blipFill>
        <p:spPr>
          <a:xfrm>
            <a:off x="3127025" y="2702322"/>
            <a:ext cx="952501" cy="952501"/>
          </a:xfrm>
          <a:prstGeom prst="rect">
            <a:avLst/>
          </a:prstGeom>
          <a:ln w="12700">
            <a:miter lim="400000"/>
          </a:ln>
        </p:spPr>
      </p:pic>
      <p:pic>
        <p:nvPicPr>
          <p:cNvPr id="112" name="Graphic 14" descr="Graphic 14"/>
          <p:cNvPicPr>
            <a:picLocks noChangeAspect="1"/>
          </p:cNvPicPr>
          <p:nvPr/>
        </p:nvPicPr>
        <p:blipFill>
          <a:blip r:embed="rId4"/>
          <a:stretch>
            <a:fillRect/>
          </a:stretch>
        </p:blipFill>
        <p:spPr>
          <a:xfrm>
            <a:off x="7791669" y="2798554"/>
            <a:ext cx="760035" cy="760035"/>
          </a:xfrm>
          <a:prstGeom prst="rect">
            <a:avLst/>
          </a:prstGeom>
          <a:ln w="12700">
            <a:miter lim="400000"/>
          </a:ln>
        </p:spPr>
      </p:pic>
      <p:pic>
        <p:nvPicPr>
          <p:cNvPr id="113" name="Graphic 19" descr="Graphic 19"/>
          <p:cNvPicPr>
            <a:picLocks noChangeAspect="1"/>
          </p:cNvPicPr>
          <p:nvPr/>
        </p:nvPicPr>
        <p:blipFill>
          <a:blip r:embed="rId5"/>
          <a:stretch>
            <a:fillRect/>
          </a:stretch>
        </p:blipFill>
        <p:spPr>
          <a:xfrm>
            <a:off x="10075874" y="2798554"/>
            <a:ext cx="760035" cy="760035"/>
          </a:xfrm>
          <a:prstGeom prst="rect">
            <a:avLst/>
          </a:prstGeom>
          <a:ln w="12700">
            <a:miter lim="400000"/>
          </a:ln>
        </p:spPr>
      </p:pic>
      <p:pic>
        <p:nvPicPr>
          <p:cNvPr id="114" name="Graphic 49" descr="Graphic 49"/>
          <p:cNvPicPr>
            <a:picLocks noChangeAspect="1"/>
          </p:cNvPicPr>
          <p:nvPr/>
        </p:nvPicPr>
        <p:blipFill>
          <a:blip r:embed="rId6"/>
          <a:stretch>
            <a:fillRect/>
          </a:stretch>
        </p:blipFill>
        <p:spPr>
          <a:xfrm>
            <a:off x="5507463" y="2779504"/>
            <a:ext cx="760035" cy="760035"/>
          </a:xfrm>
          <a:prstGeom prst="rect">
            <a:avLst/>
          </a:prstGeom>
          <a:ln w="12700">
            <a:miter lim="400000"/>
          </a:ln>
        </p:spPr>
      </p:pic>
      <p:sp>
        <p:nvSpPr>
          <p:cNvPr id="115" name="Straight Connector 18"/>
          <p:cNvSpPr/>
          <p:nvPr/>
        </p:nvSpPr>
        <p:spPr>
          <a:xfrm>
            <a:off x="800100" y="6520167"/>
            <a:ext cx="9715500" cy="1"/>
          </a:xfrm>
          <a:prstGeom prst="line">
            <a:avLst/>
          </a:prstGeom>
          <a:ln w="6350">
            <a:solidFill>
              <a:schemeClr val="accent1"/>
            </a:solidFill>
            <a:miter/>
          </a:ln>
        </p:spPr>
        <p:txBody>
          <a:bodyPr lIns="45719" rIns="45719"/>
          <a:lstStyle/>
          <a:p>
            <a:endParaRPr/>
          </a:p>
        </p:txBody>
      </p:sp>
      <p:pic>
        <p:nvPicPr>
          <p:cNvPr id="116" name="Graphic 21" descr="Graphic 21"/>
          <p:cNvPicPr>
            <a:picLocks noChangeAspect="1"/>
          </p:cNvPicPr>
          <p:nvPr/>
        </p:nvPicPr>
        <p:blipFill>
          <a:blip r:embed="rId7"/>
          <a:stretch>
            <a:fillRect/>
          </a:stretch>
        </p:blipFill>
        <p:spPr>
          <a:xfrm>
            <a:off x="10622025" y="6313244"/>
            <a:ext cx="1059077" cy="330719"/>
          </a:xfrm>
          <a:prstGeom prst="rect">
            <a:avLst/>
          </a:prstGeom>
          <a:ln w="12700">
            <a:miter lim="400000"/>
          </a:ln>
        </p:spPr>
      </p:pic>
      <p:sp>
        <p:nvSpPr>
          <p:cNvPr id="117" name="Slide Number"/>
          <p:cNvSpPr txBox="1">
            <a:spLocks noGrp="1"/>
          </p:cNvSpPr>
          <p:nvPr>
            <p:ph type="sldNum" sz="quarter" idx="2"/>
          </p:nvPr>
        </p:nvSpPr>
        <p:spPr>
          <a:xfrm>
            <a:off x="514102" y="6451799"/>
            <a:ext cx="153964" cy="135547"/>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6"/>
          <p:cNvSpPr/>
          <p:nvPr/>
        </p:nvSpPr>
        <p:spPr>
          <a:xfrm>
            <a:off x="800100" y="6520167"/>
            <a:ext cx="9715501" cy="1"/>
          </a:xfrm>
          <a:prstGeom prst="line">
            <a:avLst/>
          </a:prstGeom>
          <a:ln w="6350">
            <a:solidFill>
              <a:schemeClr val="accent1"/>
            </a:solidFill>
            <a:miter/>
          </a:ln>
        </p:spPr>
        <p:txBody>
          <a:bodyPr lIns="45719" rIns="45719"/>
          <a:lstStyle/>
          <a:p>
            <a:endParaRPr/>
          </a:p>
        </p:txBody>
      </p:sp>
      <p:pic>
        <p:nvPicPr>
          <p:cNvPr id="3" name="Graphic 7" descr="Graphic 7"/>
          <p:cNvPicPr>
            <a:picLocks noChangeAspect="1"/>
          </p:cNvPicPr>
          <p:nvPr/>
        </p:nvPicPr>
        <p:blipFill>
          <a:blip r:embed="rId15"/>
          <a:stretch>
            <a:fillRect/>
          </a:stretch>
        </p:blipFill>
        <p:spPr>
          <a:xfrm>
            <a:off x="10622025" y="6313244"/>
            <a:ext cx="1059077" cy="330719"/>
          </a:xfrm>
          <a:prstGeom prst="rect">
            <a:avLst/>
          </a:prstGeom>
          <a:ln w="12700">
            <a:miter lim="400000"/>
          </a:ln>
        </p:spPr>
      </p:pic>
      <p:sp>
        <p:nvSpPr>
          <p:cNvPr id="4" name="Slide Number"/>
          <p:cNvSpPr txBox="1">
            <a:spLocks noGrp="1"/>
          </p:cNvSpPr>
          <p:nvPr>
            <p:ph type="sldNum" sz="quarter" idx="2"/>
          </p:nvPr>
        </p:nvSpPr>
        <p:spPr>
          <a:xfrm>
            <a:off x="514102" y="6451800"/>
            <a:ext cx="153964" cy="135546"/>
          </a:xfrm>
          <a:prstGeom prst="rect">
            <a:avLst/>
          </a:prstGeom>
          <a:ln w="12700">
            <a:miter lim="400000"/>
          </a:ln>
        </p:spPr>
        <p:txBody>
          <a:bodyPr wrap="none" lIns="0" tIns="0" rIns="0" bIns="0" anchor="ctr">
            <a:spAutoFit/>
          </a:bodyPr>
          <a:lstStyle>
            <a:lvl1pPr algn="r">
              <a:defRPr sz="1000">
                <a:solidFill>
                  <a:schemeClr val="accent6"/>
                </a:solidFill>
              </a:defRPr>
            </a:lvl1pPr>
          </a:lstStyle>
          <a:p>
            <a:fld id="{86CB4B4D-7CA3-9044-876B-883B54F8677D}" type="slidenum">
              <a:t>‹#›</a:t>
            </a:fld>
            <a:endParaRPr/>
          </a:p>
        </p:txBody>
      </p:sp>
      <p:sp>
        <p:nvSpPr>
          <p:cNvPr id="5"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1pPr>
      <a:lvl2pPr marL="685800" marR="0" indent="-2286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2pPr>
      <a:lvl3pPr marL="1143000" marR="0" indent="-2286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3pPr>
      <a:lvl4pPr marL="1600200" marR="0" indent="-2286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4pPr>
      <a:lvl5pPr marL="2057400" marR="0" indent="-2286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5pPr>
      <a:lvl6pPr marL="2489200" marR="0" indent="-2032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6pPr>
      <a:lvl7pPr marL="2946400" marR="0" indent="-2032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7pPr>
      <a:lvl8pPr marL="3403600" marR="0" indent="-2032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8pPr>
      <a:lvl9pPr marL="3860800" marR="0" indent="-203200" algn="l" defTabSz="914400" rtl="0" latinLnBrk="0">
        <a:lnSpc>
          <a:spcPct val="90000"/>
        </a:lnSpc>
        <a:spcBef>
          <a:spcPts val="1000"/>
        </a:spcBef>
        <a:spcAft>
          <a:spcPts val="0"/>
        </a:spcAft>
        <a:buClrTx/>
        <a:buSzPct val="100000"/>
        <a:buFont typeface="Arial"/>
        <a:buChar char="•"/>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eleniumHQ/selenium"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github.com/pytest-dev/pytes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ws-sample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github.com/Cloud-Cost-Management/cloud-cost-manag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Placeholder 5"/>
          <p:cNvSpPr txBox="1">
            <a:spLocks noGrp="1"/>
          </p:cNvSpPr>
          <p:nvPr>
            <p:ph type="subTitle" sz="quarter" idx="1"/>
          </p:nvPr>
        </p:nvSpPr>
        <p:spPr>
          <a:xfrm>
            <a:off x="684268" y="3003335"/>
            <a:ext cx="10525126" cy="1200330"/>
          </a:xfrm>
          <a:prstGeom prst="rect">
            <a:avLst/>
          </a:prstGeom>
        </p:spPr>
        <p:txBody>
          <a:bodyPr anchor="b"/>
          <a:lstStyle/>
          <a:p>
            <a:pPr>
              <a:defRPr sz="4000" b="1"/>
            </a:pPr>
            <a:r>
              <a:rPr dirty="0"/>
              <a:t>Shell Bootcamp 2024</a:t>
            </a:r>
            <a:br>
              <a:rPr dirty="0"/>
            </a:br>
            <a:r>
              <a:rPr dirty="0"/>
              <a:t>3 Reflections for Week #</a:t>
            </a:r>
            <a:r>
              <a:rPr lang="en-US" dirty="0"/>
              <a:t>2</a:t>
            </a:r>
            <a:endParaRPr dirty="0"/>
          </a:p>
        </p:txBody>
      </p:sp>
      <p:sp>
        <p:nvSpPr>
          <p:cNvPr id="168" name="TextBox 11"/>
          <p:cNvSpPr txBox="1"/>
          <p:nvPr/>
        </p:nvSpPr>
        <p:spPr>
          <a:xfrm>
            <a:off x="729989" y="4795291"/>
            <a:ext cx="820774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FFFFFF"/>
                </a:solidFill>
              </a:defRPr>
            </a:lvl1pPr>
          </a:lstStyle>
          <a:p>
            <a:r>
              <a:rPr dirty="0" err="1"/>
              <a:t>Shambhavi</a:t>
            </a:r>
            <a:r>
              <a:rPr dirty="0"/>
              <a:t> Vats</a:t>
            </a:r>
          </a:p>
        </p:txBody>
      </p:sp>
      <p:sp>
        <p:nvSpPr>
          <p:cNvPr id="169" name="TextBox 12"/>
          <p:cNvSpPr txBox="1"/>
          <p:nvPr/>
        </p:nvSpPr>
        <p:spPr>
          <a:xfrm>
            <a:off x="805695" y="5510636"/>
            <a:ext cx="7378185"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800" b="1">
                <a:solidFill>
                  <a:srgbClr val="FFFFFF"/>
                </a:solidFill>
              </a:defRPr>
            </a:lvl1pPr>
          </a:lstStyle>
          <a:p>
            <a:r>
              <a:t>Date : </a:t>
            </a:r>
            <a:r>
              <a:rPr lang="en-US"/>
              <a:t>6 september</a:t>
            </a:r>
            <a:r>
              <a:t>-2024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8"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3 | Relevance for Shell</a:t>
            </a:r>
          </a:p>
        </p:txBody>
      </p:sp>
      <p:sp>
        <p:nvSpPr>
          <p:cNvPr id="219"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20" name="Content Placeholder 2"/>
          <p:cNvSpPr/>
          <p:nvPr/>
        </p:nvSpPr>
        <p:spPr>
          <a:xfrm>
            <a:off x="439503" y="1848890"/>
            <a:ext cx="55623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90000"/>
              </a:lnSpc>
              <a:spcBef>
                <a:spcPts val="1000"/>
              </a:spcBef>
              <a:defRPr>
                <a:latin typeface="Times New Roman"/>
                <a:ea typeface="Times New Roman"/>
                <a:cs typeface="Times New Roman"/>
                <a:sym typeface="Times New Roman"/>
              </a:defRPr>
            </a:pPr>
            <a:r>
              <a:t>How Shell Implements PaaS</a:t>
            </a:r>
          </a:p>
          <a:p>
            <a:pPr>
              <a:lnSpc>
                <a:spcPct val="90000"/>
              </a:lnSpc>
              <a:spcBef>
                <a:spcPts val="1000"/>
              </a:spcBef>
              <a:defRPr>
                <a:latin typeface="Times New Roman"/>
                <a:ea typeface="Times New Roman"/>
                <a:cs typeface="Times New Roman"/>
                <a:sym typeface="Times New Roman"/>
              </a:defRPr>
            </a:pPr>
            <a:r>
              <a:t>Shell utilises PaaS to develop, deploy, and manage applications in the cloud, streamlining operations without the need for extensive on-premises infrastructure.</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How Shell Benefits from PaaS</a:t>
            </a:r>
          </a:p>
          <a:p>
            <a:pPr>
              <a:lnSpc>
                <a:spcPct val="90000"/>
              </a:lnSpc>
              <a:spcBef>
                <a:spcPts val="1000"/>
              </a:spcBef>
              <a:defRPr>
                <a:latin typeface="Times New Roman"/>
                <a:ea typeface="Times New Roman"/>
                <a:cs typeface="Times New Roman"/>
                <a:sym typeface="Times New Roman"/>
              </a:defRPr>
            </a:pPr>
            <a:r>
              <a:t>PaaS allows Shell to scale applications easily, reduce infrastructure costs, and accelerate development, improving overall efficiency and flexibility in managing energy systems.</a:t>
            </a:r>
          </a:p>
        </p:txBody>
      </p:sp>
      <p:pic>
        <p:nvPicPr>
          <p:cNvPr id="221" name="Graphic 4" descr="Graphic 4"/>
          <p:cNvPicPr>
            <a:picLocks noChangeAspect="1"/>
          </p:cNvPicPr>
          <p:nvPr/>
        </p:nvPicPr>
        <p:blipFill>
          <a:blip r:embed="rId2"/>
          <a:stretch>
            <a:fillRect/>
          </a:stretch>
        </p:blipFill>
        <p:spPr>
          <a:xfrm>
            <a:off x="10946358" y="120878"/>
            <a:ext cx="1180642" cy="1180643"/>
          </a:xfrm>
          <a:prstGeom prst="rect">
            <a:avLst/>
          </a:prstGeom>
          <a:ln w="12700">
            <a:miter lim="400000"/>
          </a:ln>
        </p:spPr>
      </p:pic>
      <p:pic>
        <p:nvPicPr>
          <p:cNvPr id="222" name="Image" descr="Image"/>
          <p:cNvPicPr>
            <a:picLocks noChangeAspect="1"/>
          </p:cNvPicPr>
          <p:nvPr/>
        </p:nvPicPr>
        <p:blipFill>
          <a:blip r:embed="rId3"/>
          <a:stretch>
            <a:fillRect/>
          </a:stretch>
        </p:blipFill>
        <p:spPr>
          <a:xfrm>
            <a:off x="6214921" y="1732307"/>
            <a:ext cx="5332463" cy="339338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 Placeholder 2"/>
          <p:cNvSpPr txBox="1">
            <a:spLocks noGrp="1"/>
          </p:cNvSpPr>
          <p:nvPr>
            <p:ph type="body" sz="quarter" idx="1"/>
          </p:nvPr>
        </p:nvSpPr>
        <p:spPr>
          <a:xfrm>
            <a:off x="158670" y="3038482"/>
            <a:ext cx="11562788" cy="584776"/>
          </a:xfrm>
          <a:prstGeom prst="rect">
            <a:avLst/>
          </a:prstGeom>
        </p:spPr>
        <p:txBody>
          <a:bodyPr/>
          <a:lstStyle>
            <a:lvl1pPr>
              <a:defRPr sz="3200"/>
            </a:lvl1pPr>
          </a:lstStyle>
          <a:p>
            <a:r>
              <a:t>Challenges in implementing learning</a:t>
            </a:r>
          </a:p>
        </p:txBody>
      </p:sp>
      <p:pic>
        <p:nvPicPr>
          <p:cNvPr id="225" name="Graphic 1" descr="Graphic 1"/>
          <p:cNvPicPr>
            <a:picLocks noChangeAspect="1"/>
          </p:cNvPicPr>
          <p:nvPr/>
        </p:nvPicPr>
        <p:blipFill>
          <a:blip r:embed="rId2"/>
          <a:stretch>
            <a:fillRect/>
          </a:stretch>
        </p:blipFill>
        <p:spPr>
          <a:xfrm>
            <a:off x="10816725" y="2866220"/>
            <a:ext cx="1125558" cy="1125558"/>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28"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Challenge faced while implementing Learning 1</a:t>
            </a:r>
          </a:p>
        </p:txBody>
      </p:sp>
      <p:sp>
        <p:nvSpPr>
          <p:cNvPr id="229"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pic>
        <p:nvPicPr>
          <p:cNvPr id="233" name="Graphic 1" descr="Graphic 1"/>
          <p:cNvPicPr>
            <a:picLocks noChangeAspect="1"/>
          </p:cNvPicPr>
          <p:nvPr/>
        </p:nvPicPr>
        <p:blipFill>
          <a:blip r:embed="rId2"/>
          <a:stretch>
            <a:fillRect/>
          </a:stretch>
        </p:blipFill>
        <p:spPr>
          <a:xfrm>
            <a:off x="10963740" y="168740"/>
            <a:ext cx="1125558" cy="1125558"/>
          </a:xfrm>
          <a:prstGeom prst="rect">
            <a:avLst/>
          </a:prstGeom>
          <a:ln w="12700">
            <a:miter lim="400000"/>
          </a:ln>
        </p:spPr>
      </p:pic>
      <p:sp>
        <p:nvSpPr>
          <p:cNvPr id="234" name="CI/CD…"/>
          <p:cNvSpPr txBox="1"/>
          <p:nvPr/>
        </p:nvSpPr>
        <p:spPr>
          <a:xfrm>
            <a:off x="347689" y="1420811"/>
            <a:ext cx="5968084" cy="4350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90000"/>
              </a:lnSpc>
              <a:spcBef>
                <a:spcPts val="1000"/>
              </a:spcBef>
              <a:defRPr>
                <a:latin typeface="Times New Roman"/>
                <a:ea typeface="Times New Roman"/>
                <a:cs typeface="Times New Roman"/>
                <a:sym typeface="Times New Roman"/>
              </a:defRPr>
            </a:pPr>
            <a:r>
              <a:rPr dirty="0"/>
              <a:t>CI/CD</a:t>
            </a:r>
          </a:p>
          <a:p>
            <a:pPr>
              <a:lnSpc>
                <a:spcPct val="90000"/>
              </a:lnSpc>
              <a:spcBef>
                <a:spcPts val="1000"/>
              </a:spcBef>
              <a:defRPr>
                <a:latin typeface="Times New Roman"/>
                <a:ea typeface="Times New Roman"/>
                <a:cs typeface="Times New Roman"/>
                <a:sym typeface="Times New Roman"/>
              </a:defRPr>
            </a:pPr>
            <a:endParaRPr dirty="0"/>
          </a:p>
          <a:p>
            <a:pPr defTabSz="457200">
              <a:spcBef>
                <a:spcPts val="1200"/>
              </a:spcBef>
              <a:defRPr>
                <a:latin typeface="Times New Roman"/>
                <a:ea typeface="Times New Roman"/>
                <a:cs typeface="Times New Roman"/>
                <a:sym typeface="Times New Roman"/>
              </a:defRPr>
            </a:pPr>
            <a:r>
              <a:rPr dirty="0"/>
              <a:t>Challenges Faced:</a:t>
            </a:r>
          </a:p>
          <a:p>
            <a:pPr marL="457200" indent="-317500" defTabSz="457200">
              <a:buSzPct val="100000"/>
              <a:buFont typeface="Times Roman"/>
              <a:buChar char="•"/>
              <a:defRPr>
                <a:latin typeface="Times New Roman"/>
                <a:ea typeface="Times New Roman"/>
                <a:cs typeface="Times New Roman"/>
                <a:sym typeface="Times New Roman"/>
              </a:defRPr>
            </a:pPr>
            <a:r>
              <a:rPr dirty="0"/>
              <a:t>Integration Issues: Difficulty in integrating new code with existing systems and ensuring compatibility.</a:t>
            </a:r>
          </a:p>
          <a:p>
            <a:pPr marL="457200" indent="-317500" defTabSz="457200">
              <a:buSzPct val="100000"/>
              <a:buFont typeface="Times Roman"/>
              <a:buChar char="•"/>
              <a:defRPr>
                <a:latin typeface="Times New Roman"/>
                <a:ea typeface="Times New Roman"/>
                <a:cs typeface="Times New Roman"/>
                <a:sym typeface="Times New Roman"/>
              </a:defRPr>
            </a:pPr>
            <a:r>
              <a:rPr dirty="0"/>
              <a:t>Automation Setup: Challenges in configuring and managing CI/CD pipelines effectively.</a:t>
            </a:r>
          </a:p>
          <a:p>
            <a:pPr defTabSz="457200">
              <a:defRPr>
                <a:latin typeface="Times New Roman"/>
                <a:ea typeface="Times New Roman"/>
                <a:cs typeface="Times New Roman"/>
                <a:sym typeface="Times New Roman"/>
              </a:defRPr>
            </a:pPr>
            <a:endParaRPr dirty="0"/>
          </a:p>
          <a:p>
            <a:pPr defTabSz="457200">
              <a:spcBef>
                <a:spcPts val="1200"/>
              </a:spcBef>
              <a:defRPr>
                <a:latin typeface="Times New Roman"/>
                <a:ea typeface="Times New Roman"/>
                <a:cs typeface="Times New Roman"/>
                <a:sym typeface="Times New Roman"/>
              </a:defRPr>
            </a:pPr>
            <a:r>
              <a:rPr dirty="0"/>
              <a:t>Plan to Overcome:</a:t>
            </a:r>
          </a:p>
          <a:p>
            <a:pPr marL="457200" indent="-317500" defTabSz="457200">
              <a:buSzPct val="100000"/>
              <a:buFont typeface="Times Roman"/>
              <a:buChar char="•"/>
              <a:defRPr>
                <a:latin typeface="Times New Roman"/>
                <a:ea typeface="Times New Roman"/>
                <a:cs typeface="Times New Roman"/>
                <a:sym typeface="Times New Roman"/>
              </a:defRPr>
            </a:pPr>
            <a:r>
              <a:rPr dirty="0"/>
              <a:t>Incremental Integration: Use feature flags and gradual rollouts to manage changes smoothly.</a:t>
            </a:r>
            <a:br>
              <a:rPr dirty="0"/>
            </a:br>
            <a:r>
              <a:rPr dirty="0"/>
              <a:t>Leverage Tools: Invest in and utilize robust CI/CD tools and frameworks to streamline automation.</a:t>
            </a:r>
            <a:br>
              <a:rPr dirty="0"/>
            </a:b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37"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Challenge faced while implementing Learning 2</a:t>
            </a:r>
          </a:p>
        </p:txBody>
      </p:sp>
      <p:sp>
        <p:nvSpPr>
          <p:cNvPr id="238"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pic>
        <p:nvPicPr>
          <p:cNvPr id="242" name="Graphic 1" descr="Graphic 1"/>
          <p:cNvPicPr>
            <a:picLocks noChangeAspect="1"/>
          </p:cNvPicPr>
          <p:nvPr/>
        </p:nvPicPr>
        <p:blipFill>
          <a:blip r:embed="rId2"/>
          <a:stretch>
            <a:fillRect/>
          </a:stretch>
        </p:blipFill>
        <p:spPr>
          <a:xfrm>
            <a:off x="10963740" y="168740"/>
            <a:ext cx="1125558" cy="1125558"/>
          </a:xfrm>
          <a:prstGeom prst="rect">
            <a:avLst/>
          </a:prstGeom>
          <a:ln w="12700">
            <a:miter lim="400000"/>
          </a:ln>
        </p:spPr>
      </p:pic>
      <p:sp>
        <p:nvSpPr>
          <p:cNvPr id="243" name="Content Placeholder 2"/>
          <p:cNvSpPr/>
          <p:nvPr/>
        </p:nvSpPr>
        <p:spPr>
          <a:xfrm>
            <a:off x="487913" y="1898566"/>
            <a:ext cx="5562367" cy="40010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defTabSz="457200">
              <a:spcBef>
                <a:spcPts val="1400"/>
              </a:spcBef>
              <a:defRPr>
                <a:latin typeface="Times New Roman"/>
                <a:ea typeface="Times New Roman"/>
                <a:cs typeface="Times New Roman"/>
                <a:sym typeface="Times New Roman"/>
              </a:defRPr>
            </a:pPr>
            <a:r>
              <a:rPr dirty="0"/>
              <a:t>Regression Testing</a:t>
            </a:r>
          </a:p>
          <a:p>
            <a:pPr defTabSz="457200">
              <a:spcBef>
                <a:spcPts val="1200"/>
              </a:spcBef>
              <a:defRPr>
                <a:latin typeface="Times New Roman"/>
                <a:ea typeface="Times New Roman"/>
                <a:cs typeface="Times New Roman"/>
                <a:sym typeface="Times New Roman"/>
              </a:defRPr>
            </a:pPr>
            <a:r>
              <a:rPr dirty="0"/>
              <a:t>Challenges Faced:</a:t>
            </a:r>
          </a:p>
          <a:p>
            <a:pPr marL="457200" indent="-317500" defTabSz="457200">
              <a:buSzPct val="100000"/>
              <a:buFont typeface="Times Roman"/>
              <a:buChar char="•"/>
              <a:defRPr>
                <a:latin typeface="Times New Roman"/>
                <a:ea typeface="Times New Roman"/>
                <a:cs typeface="Times New Roman"/>
                <a:sym typeface="Times New Roman"/>
              </a:defRPr>
            </a:pPr>
            <a:r>
              <a:rPr dirty="0"/>
              <a:t>Test Coverage: Ensuring all essential features are included in regression tests.</a:t>
            </a:r>
          </a:p>
          <a:p>
            <a:pPr marL="457200" indent="-317500" defTabSz="457200">
              <a:buSzPct val="100000"/>
              <a:buFont typeface="Times Roman"/>
              <a:buChar char="•"/>
              <a:defRPr>
                <a:latin typeface="Times New Roman"/>
                <a:ea typeface="Times New Roman"/>
                <a:cs typeface="Times New Roman"/>
                <a:sym typeface="Times New Roman"/>
              </a:defRPr>
            </a:pPr>
            <a:r>
              <a:rPr dirty="0"/>
              <a:t>Execution Time: Managing the time required to run a comprehensive suite of tests.</a:t>
            </a:r>
          </a:p>
          <a:p>
            <a:pPr defTabSz="457200">
              <a:defRPr>
                <a:latin typeface="Times New Roman"/>
                <a:ea typeface="Times New Roman"/>
                <a:cs typeface="Times New Roman"/>
                <a:sym typeface="Times New Roman"/>
              </a:defRPr>
            </a:pPr>
            <a:endParaRPr dirty="0"/>
          </a:p>
          <a:p>
            <a:pPr defTabSz="457200">
              <a:spcBef>
                <a:spcPts val="1200"/>
              </a:spcBef>
              <a:defRPr>
                <a:latin typeface="Times New Roman"/>
                <a:ea typeface="Times New Roman"/>
                <a:cs typeface="Times New Roman"/>
                <a:sym typeface="Times New Roman"/>
              </a:defRPr>
            </a:pPr>
            <a:r>
              <a:rPr dirty="0"/>
              <a:t>Plan to Overcome:</a:t>
            </a:r>
          </a:p>
          <a:p>
            <a:pPr marL="457200" indent="-317500" defTabSz="457200">
              <a:buSzPct val="100000"/>
              <a:buFont typeface="Times Roman"/>
              <a:buChar char="•"/>
              <a:defRPr>
                <a:latin typeface="Times New Roman"/>
                <a:ea typeface="Times New Roman"/>
                <a:cs typeface="Times New Roman"/>
                <a:sym typeface="Times New Roman"/>
              </a:defRPr>
            </a:pPr>
            <a:r>
              <a:rPr dirty="0"/>
              <a:t>Automate Testing: Use automated testing tools to maintain and run tests efficiently.</a:t>
            </a:r>
            <a:endParaRPr lang="en-IN" u="sng" dirty="0">
              <a:solidFill>
                <a:srgbClr val="0000EE"/>
              </a:solidFill>
              <a:hlinkClick r:id="rId3"/>
            </a:endParaRPr>
          </a:p>
          <a:p>
            <a:pPr marL="457200" indent="-317500" defTabSz="457200">
              <a:buSzPct val="100000"/>
              <a:buFont typeface="Times Roman"/>
              <a:buChar char="•"/>
              <a:defRPr>
                <a:latin typeface="Times New Roman"/>
                <a:ea typeface="Times New Roman"/>
                <a:cs typeface="Times New Roman"/>
                <a:sym typeface="Times New Roman"/>
              </a:defRPr>
            </a:pPr>
            <a:r>
              <a:rPr lang="en-IN" dirty="0"/>
              <a:t>Prioritize Tests: Focus on critical and high-impact tests to optimize execution time.</a:t>
            </a:r>
            <a:br>
              <a:rPr lang="en-IN" dirty="0"/>
            </a:br>
            <a:endParaRPr lang="en-IN" u="sng" dirty="0">
              <a:solidFill>
                <a:srgbClr val="0000EE"/>
              </a:solidFill>
              <a:hlinkClick r:id="rId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46"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Challenge faced while implementing Learning 3</a:t>
            </a:r>
          </a:p>
        </p:txBody>
      </p:sp>
      <p:sp>
        <p:nvSpPr>
          <p:cNvPr id="247"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pic>
        <p:nvPicPr>
          <p:cNvPr id="251" name="Graphic 1" descr="Graphic 1"/>
          <p:cNvPicPr>
            <a:picLocks noChangeAspect="1"/>
          </p:cNvPicPr>
          <p:nvPr/>
        </p:nvPicPr>
        <p:blipFill>
          <a:blip r:embed="rId2"/>
          <a:stretch>
            <a:fillRect/>
          </a:stretch>
        </p:blipFill>
        <p:spPr>
          <a:xfrm>
            <a:off x="10963740" y="168740"/>
            <a:ext cx="1125558" cy="1125558"/>
          </a:xfrm>
          <a:prstGeom prst="rect">
            <a:avLst/>
          </a:prstGeom>
          <a:ln w="12700">
            <a:miter lim="400000"/>
          </a:ln>
        </p:spPr>
      </p:pic>
      <p:sp>
        <p:nvSpPr>
          <p:cNvPr id="252" name="Text"/>
          <p:cNvSpPr txBox="1"/>
          <p:nvPr/>
        </p:nvSpPr>
        <p:spPr>
          <a:xfrm>
            <a:off x="-3980466" y="1681226"/>
            <a:ext cx="964293" cy="383541"/>
          </a:xfrm>
          <a:prstGeom prst="rect">
            <a:avLst/>
          </a:prstGeom>
          <a:ln w="12700">
            <a:miter lim="400000"/>
          </a:ln>
        </p:spPr>
        <p:txBody>
          <a:bodyPr wrap="none" lIns="45719" rIns="45719">
            <a:spAutoFit/>
          </a:bodyPr>
          <a:lstStyle/>
          <a:p>
            <a:pPr marL="457200" indent="-317500" defTabSz="457200">
              <a:buSzPct val="100000"/>
              <a:buFont typeface="Times Roman"/>
              <a:buChar char="•"/>
              <a:tabLst>
                <a:tab pos="139700" algn="l"/>
                <a:tab pos="457200" algn="l"/>
              </a:tabLst>
              <a:defRPr>
                <a:latin typeface="Times Roman"/>
                <a:ea typeface="Times Roman"/>
                <a:cs typeface="Times Roman"/>
                <a:sym typeface="Times Roman"/>
              </a:defRPr>
            </a:pPr>
            <a:endParaRPr/>
          </a:p>
        </p:txBody>
      </p:sp>
      <p:sp>
        <p:nvSpPr>
          <p:cNvPr id="253" name="Content Placeholder 2"/>
          <p:cNvSpPr/>
          <p:nvPr/>
        </p:nvSpPr>
        <p:spPr>
          <a:xfrm>
            <a:off x="487913" y="1898566"/>
            <a:ext cx="5562367" cy="400109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defTabSz="457200">
              <a:spcBef>
                <a:spcPts val="1400"/>
              </a:spcBef>
              <a:defRPr>
                <a:latin typeface="Times New Roman"/>
                <a:ea typeface="Times New Roman"/>
                <a:cs typeface="Times New Roman"/>
                <a:sym typeface="Times New Roman"/>
              </a:defRPr>
            </a:pPr>
            <a:r>
              <a:rPr dirty="0"/>
              <a:t>PaaS</a:t>
            </a:r>
          </a:p>
          <a:p>
            <a:pPr defTabSz="457200">
              <a:spcBef>
                <a:spcPts val="1200"/>
              </a:spcBef>
              <a:defRPr>
                <a:latin typeface="Times New Roman"/>
                <a:ea typeface="Times New Roman"/>
                <a:cs typeface="Times New Roman"/>
                <a:sym typeface="Times New Roman"/>
              </a:defRPr>
            </a:pPr>
            <a:r>
              <a:rPr dirty="0"/>
              <a:t>Challenges Faced:</a:t>
            </a:r>
          </a:p>
          <a:p>
            <a:pPr marL="457200" indent="-317500" defTabSz="457200">
              <a:buSzPct val="100000"/>
              <a:buFont typeface="Times Roman"/>
              <a:buChar char="•"/>
              <a:defRPr>
                <a:latin typeface="Times New Roman"/>
                <a:ea typeface="Times New Roman"/>
                <a:cs typeface="Times New Roman"/>
                <a:sym typeface="Times New Roman"/>
              </a:defRPr>
            </a:pPr>
            <a:r>
              <a:rPr dirty="0"/>
              <a:t>Cloud Complexity: Understanding and managing the diverse services and features of cloud platforms.</a:t>
            </a:r>
          </a:p>
          <a:p>
            <a:pPr marL="457200" indent="-317500" defTabSz="457200">
              <a:buSzPct val="100000"/>
              <a:buFont typeface="Times Roman"/>
              <a:buChar char="•"/>
              <a:defRPr>
                <a:latin typeface="Times New Roman"/>
                <a:ea typeface="Times New Roman"/>
                <a:cs typeface="Times New Roman"/>
                <a:sym typeface="Times New Roman"/>
              </a:defRPr>
            </a:pPr>
            <a:r>
              <a:rPr dirty="0"/>
              <a:t>Cost Management: Controlling and optimizing expenses associated with cloud resources.</a:t>
            </a:r>
          </a:p>
          <a:p>
            <a:pPr defTabSz="457200">
              <a:defRPr>
                <a:latin typeface="Times New Roman"/>
                <a:ea typeface="Times New Roman"/>
                <a:cs typeface="Times New Roman"/>
                <a:sym typeface="Times New Roman"/>
              </a:defRPr>
            </a:pPr>
            <a:endParaRPr dirty="0"/>
          </a:p>
          <a:p>
            <a:pPr defTabSz="457200">
              <a:spcBef>
                <a:spcPts val="1200"/>
              </a:spcBef>
              <a:defRPr>
                <a:latin typeface="Times New Roman"/>
                <a:ea typeface="Times New Roman"/>
                <a:cs typeface="Times New Roman"/>
                <a:sym typeface="Times New Roman"/>
              </a:defRPr>
            </a:pPr>
            <a:r>
              <a:rPr dirty="0"/>
              <a:t>Plan to Overcome:</a:t>
            </a:r>
          </a:p>
          <a:p>
            <a:pPr marL="457200" indent="-317500" defTabSz="457200">
              <a:buSzPct val="100000"/>
              <a:buFont typeface="Times Roman"/>
              <a:buChar char="•"/>
              <a:defRPr>
                <a:latin typeface="Times New Roman"/>
                <a:ea typeface="Times New Roman"/>
                <a:cs typeface="Times New Roman"/>
                <a:sym typeface="Times New Roman"/>
              </a:defRPr>
            </a:pPr>
            <a:r>
              <a:rPr dirty="0"/>
              <a:t>Training and Support: Invest in cloud training and support to navigate complexities.</a:t>
            </a:r>
            <a:endParaRPr lang="en-IN" u="sng" dirty="0">
              <a:solidFill>
                <a:srgbClr val="0000EE"/>
              </a:solidFill>
              <a:hlinkClick r:id="rId3"/>
            </a:endParaRPr>
          </a:p>
          <a:p>
            <a:pPr marL="457200" indent="-317500" defTabSz="457200">
              <a:buSzPct val="100000"/>
              <a:buFont typeface="Times Roman"/>
              <a:buChar char="•"/>
              <a:defRPr>
                <a:latin typeface="Times New Roman"/>
                <a:ea typeface="Times New Roman"/>
                <a:cs typeface="Times New Roman"/>
                <a:sym typeface="Times New Roman"/>
              </a:defRPr>
            </a:pPr>
            <a:r>
              <a:rPr lang="en-IN" dirty="0"/>
              <a:t>Monitor and Optimize: Regularly review cloud usage and costs to ensure efficient resource management.</a:t>
            </a:r>
            <a:br>
              <a:rPr lang="en-IN" dirty="0"/>
            </a:br>
            <a:endParaRPr lang="en-IN" u="sng" dirty="0">
              <a:solidFill>
                <a:srgbClr val="0000EE"/>
              </a:solidFill>
              <a:hlinkClick r:id="rId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 Placeholder 2"/>
          <p:cNvSpPr txBox="1">
            <a:spLocks noGrp="1"/>
          </p:cNvSpPr>
          <p:nvPr>
            <p:ph type="body" sz="quarter" idx="1"/>
          </p:nvPr>
        </p:nvSpPr>
        <p:spPr>
          <a:xfrm>
            <a:off x="158670" y="3038482"/>
            <a:ext cx="11562788" cy="584776"/>
          </a:xfrm>
          <a:prstGeom prst="rect">
            <a:avLst/>
          </a:prstGeom>
        </p:spPr>
        <p:txBody>
          <a:bodyPr/>
          <a:lstStyle>
            <a:lvl1pPr>
              <a:defRPr sz="3200"/>
            </a:lvl1pPr>
          </a:lstStyle>
          <a:p>
            <a:r>
              <a:t>Action Plan</a:t>
            </a:r>
          </a:p>
        </p:txBody>
      </p:sp>
      <p:pic>
        <p:nvPicPr>
          <p:cNvPr id="256" name="Graphic 3" descr="Graphic 3"/>
          <p:cNvPicPr>
            <a:picLocks noChangeAspect="1"/>
          </p:cNvPicPr>
          <p:nvPr/>
        </p:nvPicPr>
        <p:blipFill>
          <a:blip r:embed="rId2"/>
          <a:stretch>
            <a:fillRect/>
          </a:stretch>
        </p:blipFill>
        <p:spPr>
          <a:xfrm>
            <a:off x="10892470" y="2893075"/>
            <a:ext cx="1049814" cy="1049814"/>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59"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My Action Plan for this Week</a:t>
            </a:r>
          </a:p>
        </p:txBody>
      </p:sp>
      <p:sp>
        <p:nvSpPr>
          <p:cNvPr id="260"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pic>
        <p:nvPicPr>
          <p:cNvPr id="261" name="Graphic 4" descr="Graphic 4"/>
          <p:cNvPicPr>
            <a:picLocks noChangeAspect="1"/>
          </p:cNvPicPr>
          <p:nvPr/>
        </p:nvPicPr>
        <p:blipFill>
          <a:blip r:embed="rId2"/>
          <a:stretch>
            <a:fillRect/>
          </a:stretch>
        </p:blipFill>
        <p:spPr>
          <a:xfrm>
            <a:off x="11001612" y="206612"/>
            <a:ext cx="1049814" cy="1049814"/>
          </a:xfrm>
          <a:prstGeom prst="rect">
            <a:avLst/>
          </a:prstGeom>
          <a:ln w="12700">
            <a:miter lim="400000"/>
          </a:ln>
        </p:spPr>
      </p:pic>
      <p:grpSp>
        <p:nvGrpSpPr>
          <p:cNvPr id="264" name="Text Placeholder 25"/>
          <p:cNvGrpSpPr/>
          <p:nvPr/>
        </p:nvGrpSpPr>
        <p:grpSpPr>
          <a:xfrm>
            <a:off x="825970" y="1963738"/>
            <a:ext cx="3060804" cy="4330641"/>
            <a:chOff x="0" y="0"/>
            <a:chExt cx="3060802" cy="4330639"/>
          </a:xfrm>
        </p:grpSpPr>
        <p:sp>
          <p:nvSpPr>
            <p:cNvPr id="262" name="Rectangle"/>
            <p:cNvSpPr/>
            <p:nvPr/>
          </p:nvSpPr>
          <p:spPr>
            <a:xfrm>
              <a:off x="-1" y="0"/>
              <a:ext cx="3060804" cy="4330640"/>
            </a:xfrm>
            <a:prstGeom prst="rect">
              <a:avLst/>
            </a:prstGeom>
            <a:solidFill>
              <a:srgbClr val="FFFFFF"/>
            </a:solidFill>
            <a:ln w="12700" cap="flat">
              <a:noFill/>
              <a:miter lim="400000"/>
            </a:ln>
            <a:effectLst>
              <a:outerShdw blurRad="63500" rotWithShape="0">
                <a:srgbClr val="000000">
                  <a:alpha val="40000"/>
                </a:srgbClr>
              </a:outerShdw>
            </a:effectLst>
          </p:spPr>
          <p:txBody>
            <a:bodyPr wrap="square" lIns="45719" tIns="45719" rIns="45719" bIns="45719" numCol="1" anchor="ctr">
              <a:noAutofit/>
            </a:bodyPr>
            <a:lstStyle/>
            <a:p>
              <a:pPr algn="ctr">
                <a:lnSpc>
                  <a:spcPct val="90000"/>
                </a:lnSpc>
                <a:spcBef>
                  <a:spcPts val="1000"/>
                </a:spcBef>
                <a:defRPr sz="2000">
                  <a:effectLst>
                    <a:outerShdw blurRad="38100" dist="38100" dir="2700000" rotWithShape="0">
                      <a:srgbClr val="000000">
                        <a:alpha val="43137"/>
                      </a:srgbClr>
                    </a:outerShdw>
                  </a:effectLst>
                </a:defRPr>
              </a:pPr>
              <a:endParaRPr/>
            </a:p>
          </p:txBody>
        </p:sp>
        <p:sp>
          <p:nvSpPr>
            <p:cNvPr id="263" name="Details of actions planned for the new lrearning or overcoming the challenge"/>
            <p:cNvSpPr txBox="1"/>
            <p:nvPr/>
          </p:nvSpPr>
          <p:spPr>
            <a:xfrm>
              <a:off x="45719" y="0"/>
              <a:ext cx="2969364" cy="4330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lvl1pPr algn="ctr">
                <a:lnSpc>
                  <a:spcPct val="90000"/>
                </a:lnSpc>
                <a:spcBef>
                  <a:spcPts val="1000"/>
                </a:spcBef>
                <a:defRPr sz="2000">
                  <a:effectLst>
                    <a:outerShdw blurRad="38100" dist="38100" dir="2700000" rotWithShape="0">
                      <a:srgbClr val="000000">
                        <a:alpha val="43137"/>
                      </a:srgbClr>
                    </a:outerShdw>
                  </a:effectLst>
                </a:defRPr>
              </a:lvl1pPr>
            </a:lstStyle>
            <a:p>
              <a:r>
                <a:rPr lang="en-US" dirty="0"/>
                <a:t>1. Trying to implement CI/CD pipeline on </a:t>
              </a:r>
              <a:r>
                <a:rPr lang="en-US" dirty="0" err="1"/>
                <a:t>github</a:t>
              </a:r>
              <a:r>
                <a:rPr lang="en-US" dirty="0"/>
                <a:t> actions</a:t>
              </a:r>
            </a:p>
            <a:p>
              <a:r>
                <a:rPr lang="en-US" dirty="0"/>
                <a:t>2. Using </a:t>
              </a:r>
              <a:r>
                <a:rPr lang="en-US" dirty="0" err="1"/>
                <a:t>Fitnesse</a:t>
              </a:r>
              <a:r>
                <a:rPr lang="en-US" dirty="0"/>
                <a:t> for unit test case</a:t>
              </a:r>
            </a:p>
            <a:p>
              <a:endParaRPr dirty="0"/>
            </a:p>
          </p:txBody>
        </p:sp>
      </p:grpSp>
      <p:grpSp>
        <p:nvGrpSpPr>
          <p:cNvPr id="267" name="Text Placeholder 32"/>
          <p:cNvGrpSpPr/>
          <p:nvPr/>
        </p:nvGrpSpPr>
        <p:grpSpPr>
          <a:xfrm>
            <a:off x="4104450" y="1950811"/>
            <a:ext cx="3060804" cy="4330640"/>
            <a:chOff x="0" y="0"/>
            <a:chExt cx="3060802" cy="4330639"/>
          </a:xfrm>
        </p:grpSpPr>
        <p:sp>
          <p:nvSpPr>
            <p:cNvPr id="265" name="Rectangle"/>
            <p:cNvSpPr/>
            <p:nvPr/>
          </p:nvSpPr>
          <p:spPr>
            <a:xfrm>
              <a:off x="-1" y="0"/>
              <a:ext cx="3060804" cy="4330640"/>
            </a:xfrm>
            <a:prstGeom prst="rect">
              <a:avLst/>
            </a:prstGeom>
            <a:solidFill>
              <a:srgbClr val="FFFFFF"/>
            </a:solidFill>
            <a:ln w="12700" cap="flat">
              <a:noFill/>
              <a:miter lim="400000"/>
            </a:ln>
            <a:effectLst>
              <a:outerShdw blurRad="63500" rotWithShape="0">
                <a:srgbClr val="000000">
                  <a:alpha val="40000"/>
                </a:srgbClr>
              </a:outerShdw>
            </a:effectLst>
          </p:spPr>
          <p:txBody>
            <a:bodyPr wrap="square" lIns="45719" tIns="45719" rIns="45719" bIns="45719" numCol="1" anchor="ctr">
              <a:noAutofit/>
            </a:bodyPr>
            <a:lstStyle/>
            <a:p>
              <a:pPr algn="ctr">
                <a:lnSpc>
                  <a:spcPct val="90000"/>
                </a:lnSpc>
                <a:spcBef>
                  <a:spcPts val="1000"/>
                </a:spcBef>
                <a:defRPr sz="2000">
                  <a:effectLst>
                    <a:outerShdw blurRad="38100" dist="38100" dir="2700000" rotWithShape="0">
                      <a:srgbClr val="000000">
                        <a:alpha val="43137"/>
                      </a:srgbClr>
                    </a:outerShdw>
                  </a:effectLst>
                </a:defRPr>
              </a:pPr>
              <a:endParaRPr/>
            </a:p>
          </p:txBody>
        </p:sp>
        <p:sp>
          <p:nvSpPr>
            <p:cNvPr id="266" name="The planned timeline to implement the actions"/>
            <p:cNvSpPr txBox="1"/>
            <p:nvPr/>
          </p:nvSpPr>
          <p:spPr>
            <a:xfrm>
              <a:off x="45719" y="0"/>
              <a:ext cx="2969364" cy="4330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lvl1pPr algn="ctr">
                <a:lnSpc>
                  <a:spcPct val="90000"/>
                </a:lnSpc>
                <a:spcBef>
                  <a:spcPts val="1000"/>
                </a:spcBef>
                <a:defRPr sz="2000">
                  <a:effectLst>
                    <a:outerShdw blurRad="38100" dist="38100" dir="2700000" rotWithShape="0">
                      <a:srgbClr val="000000">
                        <a:alpha val="43137"/>
                      </a:srgbClr>
                    </a:outerShdw>
                  </a:effectLst>
                </a:defRPr>
              </a:lvl1pPr>
            </a:lstStyle>
            <a:p>
              <a:r>
                <a:rPr lang="en-US" dirty="0"/>
                <a:t>To be completed by the end of the week </a:t>
              </a:r>
              <a:endParaRPr dirty="0"/>
            </a:p>
          </p:txBody>
        </p:sp>
      </p:grpSp>
      <p:grpSp>
        <p:nvGrpSpPr>
          <p:cNvPr id="270" name="Text Placeholder 33"/>
          <p:cNvGrpSpPr/>
          <p:nvPr/>
        </p:nvGrpSpPr>
        <p:grpSpPr>
          <a:xfrm>
            <a:off x="7379731" y="1945213"/>
            <a:ext cx="3060803" cy="4330641"/>
            <a:chOff x="0" y="0"/>
            <a:chExt cx="3060802" cy="4330639"/>
          </a:xfrm>
        </p:grpSpPr>
        <p:sp>
          <p:nvSpPr>
            <p:cNvPr id="268" name="Rectangle"/>
            <p:cNvSpPr/>
            <p:nvPr/>
          </p:nvSpPr>
          <p:spPr>
            <a:xfrm>
              <a:off x="-1" y="0"/>
              <a:ext cx="3060804" cy="4330640"/>
            </a:xfrm>
            <a:prstGeom prst="rect">
              <a:avLst/>
            </a:prstGeom>
            <a:solidFill>
              <a:srgbClr val="FFFFFF"/>
            </a:solidFill>
            <a:ln w="12700" cap="flat">
              <a:noFill/>
              <a:miter lim="400000"/>
            </a:ln>
            <a:effectLst>
              <a:outerShdw blurRad="63500" rotWithShape="0">
                <a:srgbClr val="000000">
                  <a:alpha val="40000"/>
                </a:srgbClr>
              </a:outerShdw>
            </a:effectLst>
          </p:spPr>
          <p:txBody>
            <a:bodyPr wrap="square" lIns="45719" tIns="45719" rIns="45719" bIns="45719" numCol="1" anchor="ctr">
              <a:noAutofit/>
            </a:bodyPr>
            <a:lstStyle/>
            <a:p>
              <a:pPr algn="ctr">
                <a:lnSpc>
                  <a:spcPct val="90000"/>
                </a:lnSpc>
                <a:spcBef>
                  <a:spcPts val="1000"/>
                </a:spcBef>
                <a:defRPr sz="2000">
                  <a:effectLst>
                    <a:outerShdw blurRad="38100" dist="38100" dir="2700000" rotWithShape="0">
                      <a:srgbClr val="000000">
                        <a:alpha val="43137"/>
                      </a:srgbClr>
                    </a:outerShdw>
                  </a:effectLst>
                </a:defRPr>
              </a:pPr>
              <a:endParaRPr/>
            </a:p>
          </p:txBody>
        </p:sp>
        <p:sp>
          <p:nvSpPr>
            <p:cNvPr id="269" name="Status of the same by the end of the week"/>
            <p:cNvSpPr txBox="1"/>
            <p:nvPr/>
          </p:nvSpPr>
          <p:spPr>
            <a:xfrm>
              <a:off x="45719" y="0"/>
              <a:ext cx="2969364" cy="4330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lvl1pPr algn="ctr">
                <a:lnSpc>
                  <a:spcPct val="90000"/>
                </a:lnSpc>
                <a:spcBef>
                  <a:spcPts val="1000"/>
                </a:spcBef>
                <a:defRPr sz="2000">
                  <a:effectLst>
                    <a:outerShdw blurRad="38100" dist="38100" dir="2700000" rotWithShape="0">
                      <a:srgbClr val="000000">
                        <a:alpha val="43137"/>
                      </a:srgbClr>
                    </a:outerShdw>
                  </a:effectLst>
                </a:defRPr>
              </a:lvl1pPr>
            </a:lstStyle>
            <a:p>
              <a:r>
                <a:rPr lang="en-US" dirty="0"/>
                <a:t>In progress , I have started to learn and implement the learning</a:t>
              </a:r>
              <a:endParaRPr dirty="0"/>
            </a:p>
          </p:txBody>
        </p:sp>
      </p:grpSp>
      <p:grpSp>
        <p:nvGrpSpPr>
          <p:cNvPr id="273" name="Rectangle 20"/>
          <p:cNvGrpSpPr/>
          <p:nvPr/>
        </p:nvGrpSpPr>
        <p:grpSpPr>
          <a:xfrm>
            <a:off x="825970" y="1256426"/>
            <a:ext cx="3060804" cy="613015"/>
            <a:chOff x="0" y="0"/>
            <a:chExt cx="3060802" cy="613013"/>
          </a:xfrm>
        </p:grpSpPr>
        <p:sp>
          <p:nvSpPr>
            <p:cNvPr id="271" name="Rectangle"/>
            <p:cNvSpPr/>
            <p:nvPr/>
          </p:nvSpPr>
          <p:spPr>
            <a:xfrm>
              <a:off x="-1" y="0"/>
              <a:ext cx="3060804" cy="613014"/>
            </a:xfrm>
            <a:prstGeom prst="rect">
              <a:avLst/>
            </a:prstGeom>
            <a:solidFill>
              <a:srgbClr val="000000"/>
            </a:solidFill>
            <a:ln w="12700" cap="flat">
              <a:solidFill>
                <a:srgbClr val="6C2B00"/>
              </a:solidFill>
              <a:prstDash val="solid"/>
              <a:miter lim="800000"/>
            </a:ln>
            <a:effectLst>
              <a:outerShdw blurRad="635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2" name="Actions"/>
            <p:cNvSpPr txBox="1"/>
            <p:nvPr/>
          </p:nvSpPr>
          <p:spPr>
            <a:xfrm>
              <a:off x="52069" y="118891"/>
              <a:ext cx="2956664"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b="1">
                  <a:solidFill>
                    <a:srgbClr val="FFFFFF"/>
                  </a:solidFill>
                </a:defRPr>
              </a:lvl1pPr>
            </a:lstStyle>
            <a:p>
              <a:r>
                <a:t>Actions</a:t>
              </a:r>
            </a:p>
          </p:txBody>
        </p:sp>
      </p:grpSp>
      <p:grpSp>
        <p:nvGrpSpPr>
          <p:cNvPr id="276" name="Rectangle 21"/>
          <p:cNvGrpSpPr/>
          <p:nvPr/>
        </p:nvGrpSpPr>
        <p:grpSpPr>
          <a:xfrm>
            <a:off x="4104450" y="1256426"/>
            <a:ext cx="3060804" cy="613015"/>
            <a:chOff x="0" y="0"/>
            <a:chExt cx="3060802" cy="613013"/>
          </a:xfrm>
        </p:grpSpPr>
        <p:sp>
          <p:nvSpPr>
            <p:cNvPr id="274" name="Rectangle"/>
            <p:cNvSpPr/>
            <p:nvPr/>
          </p:nvSpPr>
          <p:spPr>
            <a:xfrm>
              <a:off x="-1" y="0"/>
              <a:ext cx="3060804" cy="613014"/>
            </a:xfrm>
            <a:prstGeom prst="rect">
              <a:avLst/>
            </a:prstGeom>
            <a:solidFill>
              <a:srgbClr val="000000"/>
            </a:solidFill>
            <a:ln w="12700" cap="flat">
              <a:solidFill>
                <a:srgbClr val="6C2B00"/>
              </a:solidFill>
              <a:prstDash val="solid"/>
              <a:miter lim="800000"/>
            </a:ln>
            <a:effectLst>
              <a:outerShdw blurRad="635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5" name="Timeline"/>
            <p:cNvSpPr txBox="1"/>
            <p:nvPr/>
          </p:nvSpPr>
          <p:spPr>
            <a:xfrm>
              <a:off x="52069" y="118891"/>
              <a:ext cx="2956664"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b="1">
                  <a:solidFill>
                    <a:srgbClr val="FFFFFF"/>
                  </a:solidFill>
                </a:defRPr>
              </a:lvl1pPr>
            </a:lstStyle>
            <a:p>
              <a:r>
                <a:t>Timeline</a:t>
              </a:r>
            </a:p>
          </p:txBody>
        </p:sp>
      </p:grpSp>
      <p:grpSp>
        <p:nvGrpSpPr>
          <p:cNvPr id="279" name="Rectangle 22"/>
          <p:cNvGrpSpPr/>
          <p:nvPr/>
        </p:nvGrpSpPr>
        <p:grpSpPr>
          <a:xfrm>
            <a:off x="7379731" y="1250646"/>
            <a:ext cx="3060803" cy="613015"/>
            <a:chOff x="0" y="0"/>
            <a:chExt cx="3060802" cy="613013"/>
          </a:xfrm>
        </p:grpSpPr>
        <p:sp>
          <p:nvSpPr>
            <p:cNvPr id="277" name="Rectangle"/>
            <p:cNvSpPr/>
            <p:nvPr/>
          </p:nvSpPr>
          <p:spPr>
            <a:xfrm>
              <a:off x="-1" y="0"/>
              <a:ext cx="3060804" cy="613014"/>
            </a:xfrm>
            <a:prstGeom prst="rect">
              <a:avLst/>
            </a:prstGeom>
            <a:solidFill>
              <a:srgbClr val="000000"/>
            </a:solidFill>
            <a:ln w="12700" cap="flat">
              <a:solidFill>
                <a:srgbClr val="6C2B00"/>
              </a:solidFill>
              <a:prstDash val="solid"/>
              <a:miter lim="800000"/>
            </a:ln>
            <a:effectLst>
              <a:outerShdw blurRad="63500" rotWithShape="0">
                <a:srgbClr val="000000">
                  <a:alpha val="4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278" name="Status"/>
            <p:cNvSpPr txBox="1"/>
            <p:nvPr/>
          </p:nvSpPr>
          <p:spPr>
            <a:xfrm>
              <a:off x="52069" y="118891"/>
              <a:ext cx="2956664" cy="3752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2000" b="1">
                  <a:solidFill>
                    <a:srgbClr val="FFFFFF"/>
                  </a:solidFill>
                </a:defRPr>
              </a:lvl1pPr>
            </a:lstStyle>
            <a:p>
              <a:r>
                <a:t>Status</a:t>
              </a:r>
            </a:p>
          </p:txBody>
        </p:sp>
      </p:grpSp>
      <p:grpSp>
        <p:nvGrpSpPr>
          <p:cNvPr id="282" name="Group 23"/>
          <p:cNvGrpSpPr/>
          <p:nvPr/>
        </p:nvGrpSpPr>
        <p:grpSpPr>
          <a:xfrm>
            <a:off x="10965805" y="2219369"/>
            <a:ext cx="823915" cy="823915"/>
            <a:chOff x="0" y="0"/>
            <a:chExt cx="823914" cy="823914"/>
          </a:xfrm>
        </p:grpSpPr>
        <p:sp>
          <p:nvSpPr>
            <p:cNvPr id="280" name="Oval 68"/>
            <p:cNvSpPr/>
            <p:nvPr/>
          </p:nvSpPr>
          <p:spPr>
            <a:xfrm>
              <a:off x="-1" y="-1"/>
              <a:ext cx="823916" cy="823916"/>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a:latin typeface="Open Sans Light"/>
                  <a:ea typeface="Open Sans Light"/>
                  <a:cs typeface="Open Sans Light"/>
                  <a:sym typeface="Open Sans Light"/>
                </a:defRPr>
              </a:pPr>
              <a:endParaRPr/>
            </a:p>
          </p:txBody>
        </p:sp>
        <p:sp>
          <p:nvSpPr>
            <p:cNvPr id="281" name="Freeform 65"/>
            <p:cNvSpPr/>
            <p:nvPr/>
          </p:nvSpPr>
          <p:spPr>
            <a:xfrm>
              <a:off x="239998" y="195985"/>
              <a:ext cx="358469" cy="347389"/>
            </a:xfrm>
            <a:custGeom>
              <a:avLst/>
              <a:gdLst/>
              <a:ahLst/>
              <a:cxnLst>
                <a:cxn ang="0">
                  <a:pos x="wd2" y="hd2"/>
                </a:cxn>
                <a:cxn ang="5400000">
                  <a:pos x="wd2" y="hd2"/>
                </a:cxn>
                <a:cxn ang="10800000">
                  <a:pos x="wd2" y="hd2"/>
                </a:cxn>
                <a:cxn ang="16200000">
                  <a:pos x="wd2" y="hd2"/>
                </a:cxn>
              </a:cxnLst>
              <a:rect l="0" t="0" r="r" b="b"/>
              <a:pathLst>
                <a:path w="21600" h="21375" extrusionOk="0">
                  <a:moveTo>
                    <a:pt x="21026" y="12453"/>
                  </a:moveTo>
                  <a:cubicBezTo>
                    <a:pt x="21255" y="12101"/>
                    <a:pt x="21600" y="11632"/>
                    <a:pt x="21600" y="10927"/>
                  </a:cubicBezTo>
                  <a:cubicBezTo>
                    <a:pt x="21600" y="8932"/>
                    <a:pt x="19762" y="8227"/>
                    <a:pt x="18728" y="8110"/>
                  </a:cubicBezTo>
                  <a:cubicBezTo>
                    <a:pt x="15511" y="8110"/>
                    <a:pt x="15511" y="8110"/>
                    <a:pt x="15511" y="8110"/>
                  </a:cubicBezTo>
                  <a:cubicBezTo>
                    <a:pt x="15511" y="8110"/>
                    <a:pt x="15511" y="8110"/>
                    <a:pt x="15511" y="8110"/>
                  </a:cubicBezTo>
                  <a:cubicBezTo>
                    <a:pt x="15281" y="7875"/>
                    <a:pt x="15511" y="7523"/>
                    <a:pt x="15511" y="7523"/>
                  </a:cubicBezTo>
                  <a:cubicBezTo>
                    <a:pt x="15511" y="7523"/>
                    <a:pt x="15511" y="7523"/>
                    <a:pt x="15511" y="7523"/>
                  </a:cubicBezTo>
                  <a:cubicBezTo>
                    <a:pt x="15626" y="7523"/>
                    <a:pt x="16545" y="6232"/>
                    <a:pt x="17234" y="4118"/>
                  </a:cubicBezTo>
                  <a:cubicBezTo>
                    <a:pt x="18038" y="1888"/>
                    <a:pt x="16085" y="245"/>
                    <a:pt x="15970" y="127"/>
                  </a:cubicBezTo>
                  <a:cubicBezTo>
                    <a:pt x="15855" y="127"/>
                    <a:pt x="15855" y="127"/>
                    <a:pt x="15855" y="127"/>
                  </a:cubicBezTo>
                  <a:cubicBezTo>
                    <a:pt x="15855" y="127"/>
                    <a:pt x="15166" y="-225"/>
                    <a:pt x="14477" y="245"/>
                  </a:cubicBezTo>
                  <a:cubicBezTo>
                    <a:pt x="14017" y="479"/>
                    <a:pt x="13672" y="1066"/>
                    <a:pt x="13672" y="1888"/>
                  </a:cubicBezTo>
                  <a:cubicBezTo>
                    <a:pt x="13443" y="3766"/>
                    <a:pt x="11834" y="5410"/>
                    <a:pt x="11145" y="5997"/>
                  </a:cubicBezTo>
                  <a:cubicBezTo>
                    <a:pt x="11030" y="6114"/>
                    <a:pt x="10915" y="6114"/>
                    <a:pt x="10800" y="6232"/>
                  </a:cubicBezTo>
                  <a:cubicBezTo>
                    <a:pt x="10340" y="6701"/>
                    <a:pt x="9766" y="7875"/>
                    <a:pt x="9421" y="8697"/>
                  </a:cubicBezTo>
                  <a:cubicBezTo>
                    <a:pt x="9077" y="9284"/>
                    <a:pt x="8387" y="10223"/>
                    <a:pt x="8043" y="10575"/>
                  </a:cubicBezTo>
                  <a:cubicBezTo>
                    <a:pt x="7698" y="10575"/>
                    <a:pt x="7238" y="10575"/>
                    <a:pt x="6894" y="10575"/>
                  </a:cubicBezTo>
                  <a:cubicBezTo>
                    <a:pt x="6779" y="10105"/>
                    <a:pt x="6319" y="9636"/>
                    <a:pt x="5860" y="9636"/>
                  </a:cubicBezTo>
                  <a:cubicBezTo>
                    <a:pt x="1034" y="9636"/>
                    <a:pt x="1034" y="9636"/>
                    <a:pt x="1034" y="9636"/>
                  </a:cubicBezTo>
                  <a:cubicBezTo>
                    <a:pt x="460" y="9636"/>
                    <a:pt x="0" y="10105"/>
                    <a:pt x="0" y="10692"/>
                  </a:cubicBezTo>
                  <a:cubicBezTo>
                    <a:pt x="0" y="20318"/>
                    <a:pt x="0" y="20318"/>
                    <a:pt x="0" y="20318"/>
                  </a:cubicBezTo>
                  <a:cubicBezTo>
                    <a:pt x="0" y="20905"/>
                    <a:pt x="460" y="21375"/>
                    <a:pt x="1034" y="21375"/>
                  </a:cubicBezTo>
                  <a:cubicBezTo>
                    <a:pt x="5860" y="21375"/>
                    <a:pt x="5860" y="21375"/>
                    <a:pt x="5860" y="21375"/>
                  </a:cubicBezTo>
                  <a:cubicBezTo>
                    <a:pt x="6434" y="21375"/>
                    <a:pt x="6779" y="21023"/>
                    <a:pt x="6894" y="20553"/>
                  </a:cubicBezTo>
                  <a:cubicBezTo>
                    <a:pt x="7123" y="20553"/>
                    <a:pt x="7238" y="20318"/>
                    <a:pt x="7353" y="20318"/>
                  </a:cubicBezTo>
                  <a:cubicBezTo>
                    <a:pt x="7468" y="20553"/>
                    <a:pt x="7698" y="21023"/>
                    <a:pt x="8387" y="21375"/>
                  </a:cubicBezTo>
                  <a:cubicBezTo>
                    <a:pt x="8502" y="21375"/>
                    <a:pt x="8502" y="21375"/>
                    <a:pt x="8502" y="21375"/>
                  </a:cubicBezTo>
                  <a:cubicBezTo>
                    <a:pt x="8617" y="21375"/>
                    <a:pt x="8617" y="21375"/>
                    <a:pt x="8617" y="21375"/>
                  </a:cubicBezTo>
                  <a:cubicBezTo>
                    <a:pt x="8617" y="21375"/>
                    <a:pt x="11834" y="21375"/>
                    <a:pt x="14821" y="21375"/>
                  </a:cubicBezTo>
                  <a:cubicBezTo>
                    <a:pt x="16315" y="21375"/>
                    <a:pt x="17579" y="21375"/>
                    <a:pt x="18038" y="21375"/>
                  </a:cubicBezTo>
                  <a:cubicBezTo>
                    <a:pt x="18957" y="21375"/>
                    <a:pt x="19532" y="20905"/>
                    <a:pt x="19762" y="20553"/>
                  </a:cubicBezTo>
                  <a:cubicBezTo>
                    <a:pt x="20221" y="19966"/>
                    <a:pt x="20221" y="19145"/>
                    <a:pt x="20106" y="18675"/>
                  </a:cubicBezTo>
                  <a:cubicBezTo>
                    <a:pt x="20796" y="18088"/>
                    <a:pt x="20796" y="17032"/>
                    <a:pt x="20796" y="16562"/>
                  </a:cubicBezTo>
                  <a:cubicBezTo>
                    <a:pt x="20911" y="16210"/>
                    <a:pt x="20796" y="15975"/>
                    <a:pt x="20681" y="15623"/>
                  </a:cubicBezTo>
                  <a:cubicBezTo>
                    <a:pt x="21026" y="15388"/>
                    <a:pt x="21370" y="14684"/>
                    <a:pt x="21370" y="13862"/>
                  </a:cubicBezTo>
                  <a:cubicBezTo>
                    <a:pt x="21485" y="13275"/>
                    <a:pt x="21255" y="12688"/>
                    <a:pt x="21026" y="12453"/>
                  </a:cubicBezTo>
                  <a:close/>
                  <a:moveTo>
                    <a:pt x="5974" y="20318"/>
                  </a:moveTo>
                  <a:cubicBezTo>
                    <a:pt x="5974" y="20436"/>
                    <a:pt x="5974" y="20436"/>
                    <a:pt x="5860" y="20436"/>
                  </a:cubicBezTo>
                  <a:cubicBezTo>
                    <a:pt x="1034" y="20436"/>
                    <a:pt x="1034" y="20436"/>
                    <a:pt x="1034" y="20436"/>
                  </a:cubicBezTo>
                  <a:cubicBezTo>
                    <a:pt x="1034" y="20436"/>
                    <a:pt x="919" y="20436"/>
                    <a:pt x="919" y="20318"/>
                  </a:cubicBezTo>
                  <a:cubicBezTo>
                    <a:pt x="919" y="10692"/>
                    <a:pt x="919" y="10692"/>
                    <a:pt x="919" y="10692"/>
                  </a:cubicBezTo>
                  <a:cubicBezTo>
                    <a:pt x="919" y="10692"/>
                    <a:pt x="1034" y="10575"/>
                    <a:pt x="1034" y="10575"/>
                  </a:cubicBezTo>
                  <a:cubicBezTo>
                    <a:pt x="5860" y="10575"/>
                    <a:pt x="5860" y="10575"/>
                    <a:pt x="5860" y="10575"/>
                  </a:cubicBezTo>
                  <a:cubicBezTo>
                    <a:pt x="5974" y="10575"/>
                    <a:pt x="5974" y="10692"/>
                    <a:pt x="5974" y="10692"/>
                  </a:cubicBezTo>
                  <a:lnTo>
                    <a:pt x="5974" y="20318"/>
                  </a:lnTo>
                  <a:close/>
                  <a:moveTo>
                    <a:pt x="20221" y="11984"/>
                  </a:moveTo>
                  <a:cubicBezTo>
                    <a:pt x="19762" y="12336"/>
                    <a:pt x="19762" y="12336"/>
                    <a:pt x="19762" y="12336"/>
                  </a:cubicBezTo>
                  <a:cubicBezTo>
                    <a:pt x="20106" y="12688"/>
                    <a:pt x="20106" y="12688"/>
                    <a:pt x="20106" y="12688"/>
                  </a:cubicBezTo>
                  <a:cubicBezTo>
                    <a:pt x="20221" y="12805"/>
                    <a:pt x="20566" y="13158"/>
                    <a:pt x="20451" y="13862"/>
                  </a:cubicBezTo>
                  <a:cubicBezTo>
                    <a:pt x="20451" y="14684"/>
                    <a:pt x="19877" y="15153"/>
                    <a:pt x="19877" y="15153"/>
                  </a:cubicBezTo>
                  <a:cubicBezTo>
                    <a:pt x="19187" y="15388"/>
                    <a:pt x="19187" y="15388"/>
                    <a:pt x="19187" y="15388"/>
                  </a:cubicBezTo>
                  <a:cubicBezTo>
                    <a:pt x="19762" y="15858"/>
                    <a:pt x="19762" y="15858"/>
                    <a:pt x="19762" y="15858"/>
                  </a:cubicBezTo>
                  <a:cubicBezTo>
                    <a:pt x="19762" y="15975"/>
                    <a:pt x="19991" y="16210"/>
                    <a:pt x="19877" y="16679"/>
                  </a:cubicBezTo>
                  <a:cubicBezTo>
                    <a:pt x="19877" y="17032"/>
                    <a:pt x="19762" y="17853"/>
                    <a:pt x="19302" y="18088"/>
                  </a:cubicBezTo>
                  <a:cubicBezTo>
                    <a:pt x="18843" y="18323"/>
                    <a:pt x="18843" y="18323"/>
                    <a:pt x="18843" y="18323"/>
                  </a:cubicBezTo>
                  <a:cubicBezTo>
                    <a:pt x="19187" y="18675"/>
                    <a:pt x="19187" y="18675"/>
                    <a:pt x="19187" y="18675"/>
                  </a:cubicBezTo>
                  <a:cubicBezTo>
                    <a:pt x="19302" y="18910"/>
                    <a:pt x="19302" y="19614"/>
                    <a:pt x="18957" y="20084"/>
                  </a:cubicBezTo>
                  <a:cubicBezTo>
                    <a:pt x="18843" y="20318"/>
                    <a:pt x="18498" y="20436"/>
                    <a:pt x="18038" y="20436"/>
                  </a:cubicBezTo>
                  <a:cubicBezTo>
                    <a:pt x="16545" y="20436"/>
                    <a:pt x="9651" y="20436"/>
                    <a:pt x="8732" y="20436"/>
                  </a:cubicBezTo>
                  <a:cubicBezTo>
                    <a:pt x="8387" y="20318"/>
                    <a:pt x="8157" y="20201"/>
                    <a:pt x="8043" y="20084"/>
                  </a:cubicBezTo>
                  <a:cubicBezTo>
                    <a:pt x="7928" y="19966"/>
                    <a:pt x="7698" y="19379"/>
                    <a:pt x="6894" y="19379"/>
                  </a:cubicBezTo>
                  <a:cubicBezTo>
                    <a:pt x="6894" y="11514"/>
                    <a:pt x="6894" y="11514"/>
                    <a:pt x="6894" y="11514"/>
                  </a:cubicBezTo>
                  <a:cubicBezTo>
                    <a:pt x="7353" y="11514"/>
                    <a:pt x="8157" y="11514"/>
                    <a:pt x="8157" y="11514"/>
                  </a:cubicBezTo>
                  <a:cubicBezTo>
                    <a:pt x="8272" y="11514"/>
                    <a:pt x="8272" y="11514"/>
                    <a:pt x="8272" y="11514"/>
                  </a:cubicBezTo>
                  <a:cubicBezTo>
                    <a:pt x="8502" y="11397"/>
                    <a:pt x="8502" y="11397"/>
                    <a:pt x="8502" y="11397"/>
                  </a:cubicBezTo>
                  <a:cubicBezTo>
                    <a:pt x="8502" y="11397"/>
                    <a:pt x="9766" y="10105"/>
                    <a:pt x="10226" y="9166"/>
                  </a:cubicBezTo>
                  <a:cubicBezTo>
                    <a:pt x="10685" y="8227"/>
                    <a:pt x="11030" y="7171"/>
                    <a:pt x="11489" y="6936"/>
                  </a:cubicBezTo>
                  <a:cubicBezTo>
                    <a:pt x="11489" y="6818"/>
                    <a:pt x="11604" y="6818"/>
                    <a:pt x="11604" y="6701"/>
                  </a:cubicBezTo>
                  <a:cubicBezTo>
                    <a:pt x="12409" y="6114"/>
                    <a:pt x="14247" y="4236"/>
                    <a:pt x="14591" y="2005"/>
                  </a:cubicBezTo>
                  <a:cubicBezTo>
                    <a:pt x="14591" y="1418"/>
                    <a:pt x="14706" y="1184"/>
                    <a:pt x="14936" y="949"/>
                  </a:cubicBezTo>
                  <a:cubicBezTo>
                    <a:pt x="15166" y="832"/>
                    <a:pt x="15396" y="949"/>
                    <a:pt x="15511" y="949"/>
                  </a:cubicBezTo>
                  <a:cubicBezTo>
                    <a:pt x="15740" y="1184"/>
                    <a:pt x="16889" y="2358"/>
                    <a:pt x="16430" y="3884"/>
                  </a:cubicBezTo>
                  <a:cubicBezTo>
                    <a:pt x="15740" y="5762"/>
                    <a:pt x="14821" y="6936"/>
                    <a:pt x="14821" y="6936"/>
                  </a:cubicBezTo>
                  <a:cubicBezTo>
                    <a:pt x="14591" y="7288"/>
                    <a:pt x="14247" y="7992"/>
                    <a:pt x="14706" y="8697"/>
                  </a:cubicBezTo>
                  <a:cubicBezTo>
                    <a:pt x="14936" y="9049"/>
                    <a:pt x="15281" y="9049"/>
                    <a:pt x="15511" y="9049"/>
                  </a:cubicBezTo>
                  <a:cubicBezTo>
                    <a:pt x="18613" y="9049"/>
                    <a:pt x="18613" y="9049"/>
                    <a:pt x="18613" y="9049"/>
                  </a:cubicBezTo>
                  <a:cubicBezTo>
                    <a:pt x="18728" y="9049"/>
                    <a:pt x="20681" y="9284"/>
                    <a:pt x="20681" y="10927"/>
                  </a:cubicBezTo>
                  <a:cubicBezTo>
                    <a:pt x="20681" y="11632"/>
                    <a:pt x="20221" y="11984"/>
                    <a:pt x="20221" y="11984"/>
                  </a:cubicBezTo>
                  <a:close/>
                </a:path>
              </a:pathLst>
            </a:custGeom>
            <a:solidFill>
              <a:srgbClr val="FFFFFF"/>
            </a:solidFill>
            <a:ln w="9525" cap="flat">
              <a:solidFill>
                <a:srgbClr val="000000"/>
              </a:solidFill>
              <a:prstDash val="solid"/>
              <a:round/>
            </a:ln>
            <a:effectLst/>
          </p:spPr>
          <p:txBody>
            <a:bodyPr wrap="square" lIns="45719" tIns="45719" rIns="45719" bIns="45719" numCol="1" anchor="t">
              <a:noAutofit/>
            </a:bodyPr>
            <a:lstStyle/>
            <a:p>
              <a:endParaRPr/>
            </a:p>
          </p:txBody>
        </p:sp>
      </p:grpSp>
      <p:grpSp>
        <p:nvGrpSpPr>
          <p:cNvPr id="291" name="Group 26"/>
          <p:cNvGrpSpPr/>
          <p:nvPr/>
        </p:nvGrpSpPr>
        <p:grpSpPr>
          <a:xfrm>
            <a:off x="10965805" y="3169273"/>
            <a:ext cx="823915" cy="823913"/>
            <a:chOff x="0" y="0"/>
            <a:chExt cx="823914" cy="823912"/>
          </a:xfrm>
        </p:grpSpPr>
        <p:sp>
          <p:nvSpPr>
            <p:cNvPr id="283" name="Oval 68"/>
            <p:cNvSpPr/>
            <p:nvPr/>
          </p:nvSpPr>
          <p:spPr>
            <a:xfrm>
              <a:off x="-1" y="-1"/>
              <a:ext cx="823916" cy="823914"/>
            </a:xfrm>
            <a:prstGeom prst="ellipse">
              <a:avLst/>
            </a:prstGeom>
            <a:solidFill>
              <a:srgbClr val="FFFFFF"/>
            </a:solidFill>
            <a:ln w="12700" cap="flat">
              <a:noFill/>
              <a:miter lim="400000"/>
            </a:ln>
            <a:effectLst/>
          </p:spPr>
          <p:txBody>
            <a:bodyPr wrap="square" lIns="45719" tIns="45719" rIns="45719" bIns="45719" numCol="1" anchor="t">
              <a:noAutofit/>
            </a:bodyPr>
            <a:lstStyle/>
            <a:p>
              <a:pPr>
                <a:defRPr>
                  <a:latin typeface="Open Sans Light"/>
                  <a:ea typeface="Open Sans Light"/>
                  <a:cs typeface="Open Sans Light"/>
                  <a:sym typeface="Open Sans Light"/>
                </a:defRPr>
              </a:pPr>
              <a:endParaRPr/>
            </a:p>
          </p:txBody>
        </p:sp>
        <p:grpSp>
          <p:nvGrpSpPr>
            <p:cNvPr id="290" name="Group 28"/>
            <p:cNvGrpSpPr/>
            <p:nvPr/>
          </p:nvGrpSpPr>
          <p:grpSpPr>
            <a:xfrm>
              <a:off x="246134" y="234453"/>
              <a:ext cx="326841" cy="344873"/>
              <a:chOff x="0" y="0"/>
              <a:chExt cx="326839" cy="344872"/>
            </a:xfrm>
          </p:grpSpPr>
          <p:sp>
            <p:nvSpPr>
              <p:cNvPr id="284" name="Freeform 158"/>
              <p:cNvSpPr/>
              <p:nvPr/>
            </p:nvSpPr>
            <p:spPr>
              <a:xfrm>
                <a:off x="215588" y="0"/>
                <a:ext cx="111252" cy="101361"/>
              </a:xfrm>
              <a:custGeom>
                <a:avLst/>
                <a:gdLst/>
                <a:ahLst/>
                <a:cxnLst>
                  <a:cxn ang="0">
                    <a:pos x="wd2" y="hd2"/>
                  </a:cxn>
                  <a:cxn ang="5400000">
                    <a:pos x="wd2" y="hd2"/>
                  </a:cxn>
                  <a:cxn ang="10800000">
                    <a:pos x="wd2" y="hd2"/>
                  </a:cxn>
                  <a:cxn ang="16200000">
                    <a:pos x="wd2" y="hd2"/>
                  </a:cxn>
                </a:cxnLst>
                <a:rect l="0" t="0" r="r" b="b"/>
                <a:pathLst>
                  <a:path w="20042" h="21600" extrusionOk="0">
                    <a:moveTo>
                      <a:pt x="17143" y="21600"/>
                    </a:moveTo>
                    <a:cubicBezTo>
                      <a:pt x="16114" y="19970"/>
                      <a:pt x="16114" y="19970"/>
                      <a:pt x="16114" y="19970"/>
                    </a:cubicBezTo>
                    <a:cubicBezTo>
                      <a:pt x="12686" y="13449"/>
                      <a:pt x="7543" y="8558"/>
                      <a:pt x="1371" y="6113"/>
                    </a:cubicBezTo>
                    <a:cubicBezTo>
                      <a:pt x="0" y="5706"/>
                      <a:pt x="0" y="5706"/>
                      <a:pt x="0" y="5706"/>
                    </a:cubicBezTo>
                    <a:cubicBezTo>
                      <a:pt x="686" y="4075"/>
                      <a:pt x="686" y="4075"/>
                      <a:pt x="686" y="4075"/>
                    </a:cubicBezTo>
                    <a:cubicBezTo>
                      <a:pt x="2057" y="2038"/>
                      <a:pt x="3771" y="0"/>
                      <a:pt x="6514" y="0"/>
                    </a:cubicBezTo>
                    <a:cubicBezTo>
                      <a:pt x="8914" y="0"/>
                      <a:pt x="11314" y="1630"/>
                      <a:pt x="14400" y="4483"/>
                    </a:cubicBezTo>
                    <a:cubicBezTo>
                      <a:pt x="21600" y="11004"/>
                      <a:pt x="20914" y="15487"/>
                      <a:pt x="17829" y="20377"/>
                    </a:cubicBezTo>
                    <a:lnTo>
                      <a:pt x="17143" y="21600"/>
                    </a:lnTo>
                    <a:close/>
                    <a:moveTo>
                      <a:pt x="3429" y="4483"/>
                    </a:moveTo>
                    <a:cubicBezTo>
                      <a:pt x="8914" y="6928"/>
                      <a:pt x="13714" y="11411"/>
                      <a:pt x="17143" y="17117"/>
                    </a:cubicBezTo>
                    <a:cubicBezTo>
                      <a:pt x="18514" y="14672"/>
                      <a:pt x="18857" y="11819"/>
                      <a:pt x="13371" y="6521"/>
                    </a:cubicBezTo>
                    <a:cubicBezTo>
                      <a:pt x="10286" y="3668"/>
                      <a:pt x="8229" y="2445"/>
                      <a:pt x="6514" y="2445"/>
                    </a:cubicBezTo>
                    <a:cubicBezTo>
                      <a:pt x="5486" y="2445"/>
                      <a:pt x="4457" y="3260"/>
                      <a:pt x="3429" y="4483"/>
                    </a:cubicBez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sp>
            <p:nvSpPr>
              <p:cNvPr id="285" name="Freeform 159"/>
              <p:cNvSpPr/>
              <p:nvPr/>
            </p:nvSpPr>
            <p:spPr>
              <a:xfrm>
                <a:off x="0" y="0"/>
                <a:ext cx="111757" cy="101361"/>
              </a:xfrm>
              <a:custGeom>
                <a:avLst/>
                <a:gdLst/>
                <a:ahLst/>
                <a:cxnLst>
                  <a:cxn ang="0">
                    <a:pos x="wd2" y="hd2"/>
                  </a:cxn>
                  <a:cxn ang="5400000">
                    <a:pos x="wd2" y="hd2"/>
                  </a:cxn>
                  <a:cxn ang="10800000">
                    <a:pos x="wd2" y="hd2"/>
                  </a:cxn>
                  <a:cxn ang="16200000">
                    <a:pos x="wd2" y="hd2"/>
                  </a:cxn>
                </a:cxnLst>
                <a:rect l="0" t="0" r="r" b="b"/>
                <a:pathLst>
                  <a:path w="20133" h="21600" extrusionOk="0">
                    <a:moveTo>
                      <a:pt x="2990" y="21600"/>
                    </a:moveTo>
                    <a:cubicBezTo>
                      <a:pt x="1962" y="20377"/>
                      <a:pt x="1962" y="20377"/>
                      <a:pt x="1962" y="20377"/>
                    </a:cubicBezTo>
                    <a:cubicBezTo>
                      <a:pt x="-781" y="15487"/>
                      <a:pt x="-1467" y="11004"/>
                      <a:pt x="5390" y="4483"/>
                    </a:cubicBezTo>
                    <a:cubicBezTo>
                      <a:pt x="8819" y="1630"/>
                      <a:pt x="11219" y="0"/>
                      <a:pt x="13619" y="0"/>
                    </a:cubicBezTo>
                    <a:cubicBezTo>
                      <a:pt x="16019" y="0"/>
                      <a:pt x="17733" y="2038"/>
                      <a:pt x="19104" y="4075"/>
                    </a:cubicBezTo>
                    <a:cubicBezTo>
                      <a:pt x="20133" y="5706"/>
                      <a:pt x="20133" y="5706"/>
                      <a:pt x="20133" y="5706"/>
                    </a:cubicBezTo>
                    <a:cubicBezTo>
                      <a:pt x="18762" y="6113"/>
                      <a:pt x="18762" y="6113"/>
                      <a:pt x="18762" y="6113"/>
                    </a:cubicBezTo>
                    <a:cubicBezTo>
                      <a:pt x="12590" y="8558"/>
                      <a:pt x="7447" y="13449"/>
                      <a:pt x="3676" y="19970"/>
                    </a:cubicBezTo>
                    <a:lnTo>
                      <a:pt x="2990" y="21600"/>
                    </a:lnTo>
                    <a:close/>
                    <a:moveTo>
                      <a:pt x="13619" y="2445"/>
                    </a:moveTo>
                    <a:cubicBezTo>
                      <a:pt x="11904" y="2445"/>
                      <a:pt x="9504" y="3668"/>
                      <a:pt x="6762" y="6521"/>
                    </a:cubicBezTo>
                    <a:cubicBezTo>
                      <a:pt x="1276" y="11819"/>
                      <a:pt x="1619" y="14672"/>
                      <a:pt x="2990" y="17117"/>
                    </a:cubicBezTo>
                    <a:cubicBezTo>
                      <a:pt x="6419" y="11411"/>
                      <a:pt x="11219" y="6928"/>
                      <a:pt x="16704" y="4483"/>
                    </a:cubicBezTo>
                    <a:cubicBezTo>
                      <a:pt x="15676" y="3260"/>
                      <a:pt x="14647" y="2445"/>
                      <a:pt x="13619" y="2445"/>
                    </a:cubicBez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sp>
            <p:nvSpPr>
              <p:cNvPr id="286" name="Freeform 160"/>
              <p:cNvSpPr/>
              <p:nvPr/>
            </p:nvSpPr>
            <p:spPr>
              <a:xfrm>
                <a:off x="32646" y="299136"/>
                <a:ext cx="43264" cy="44501"/>
              </a:xfrm>
              <a:custGeom>
                <a:avLst/>
                <a:gdLst/>
                <a:ahLst/>
                <a:cxnLst>
                  <a:cxn ang="0">
                    <a:pos x="wd2" y="hd2"/>
                  </a:cxn>
                  <a:cxn ang="5400000">
                    <a:pos x="wd2" y="hd2"/>
                  </a:cxn>
                  <a:cxn ang="10800000">
                    <a:pos x="wd2" y="hd2"/>
                  </a:cxn>
                  <a:cxn ang="16200000">
                    <a:pos x="wd2" y="hd2"/>
                  </a:cxn>
                </a:cxnLst>
                <a:rect l="0" t="0" r="r" b="b"/>
                <a:pathLst>
                  <a:path w="21600" h="21600" extrusionOk="0">
                    <a:moveTo>
                      <a:pt x="3703" y="21600"/>
                    </a:moveTo>
                    <a:lnTo>
                      <a:pt x="0" y="18000"/>
                    </a:lnTo>
                    <a:lnTo>
                      <a:pt x="17897" y="0"/>
                    </a:lnTo>
                    <a:lnTo>
                      <a:pt x="21600" y="4800"/>
                    </a:lnTo>
                    <a:lnTo>
                      <a:pt x="3703" y="21600"/>
                    </a:ln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sp>
            <p:nvSpPr>
              <p:cNvPr id="287" name="Freeform 161"/>
              <p:cNvSpPr/>
              <p:nvPr/>
            </p:nvSpPr>
            <p:spPr>
              <a:xfrm>
                <a:off x="250199" y="299136"/>
                <a:ext cx="45737" cy="45737"/>
              </a:xfrm>
              <a:custGeom>
                <a:avLst/>
                <a:gdLst/>
                <a:ahLst/>
                <a:cxnLst>
                  <a:cxn ang="0">
                    <a:pos x="wd2" y="hd2"/>
                  </a:cxn>
                  <a:cxn ang="5400000">
                    <a:pos x="wd2" y="hd2"/>
                  </a:cxn>
                  <a:cxn ang="10800000">
                    <a:pos x="wd2" y="hd2"/>
                  </a:cxn>
                  <a:cxn ang="16200000">
                    <a:pos x="wd2" y="hd2"/>
                  </a:cxn>
                </a:cxnLst>
                <a:rect l="0" t="0" r="r" b="b"/>
                <a:pathLst>
                  <a:path w="21600" h="21600" extrusionOk="0">
                    <a:moveTo>
                      <a:pt x="16930" y="21600"/>
                    </a:moveTo>
                    <a:lnTo>
                      <a:pt x="0" y="4670"/>
                    </a:lnTo>
                    <a:lnTo>
                      <a:pt x="3503" y="0"/>
                    </a:lnTo>
                    <a:lnTo>
                      <a:pt x="21600" y="18097"/>
                    </a:lnTo>
                    <a:lnTo>
                      <a:pt x="16930" y="21600"/>
                    </a:ln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sp>
            <p:nvSpPr>
              <p:cNvPr id="288" name="Freeform 162"/>
              <p:cNvSpPr/>
              <p:nvPr/>
            </p:nvSpPr>
            <p:spPr>
              <a:xfrm>
                <a:off x="4216" y="24721"/>
                <a:ext cx="320150" cy="32015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86" y="21600"/>
                      <a:pt x="0" y="16843"/>
                      <a:pt x="0" y="10800"/>
                    </a:cubicBezTo>
                    <a:cubicBezTo>
                      <a:pt x="0" y="4886"/>
                      <a:pt x="4886" y="0"/>
                      <a:pt x="10800" y="0"/>
                    </a:cubicBezTo>
                    <a:cubicBezTo>
                      <a:pt x="16714" y="0"/>
                      <a:pt x="21600" y="4886"/>
                      <a:pt x="21600" y="10800"/>
                    </a:cubicBezTo>
                    <a:cubicBezTo>
                      <a:pt x="21600" y="16843"/>
                      <a:pt x="16714" y="21600"/>
                      <a:pt x="10800" y="21600"/>
                    </a:cubicBezTo>
                    <a:close/>
                    <a:moveTo>
                      <a:pt x="10800" y="771"/>
                    </a:moveTo>
                    <a:cubicBezTo>
                      <a:pt x="5271" y="771"/>
                      <a:pt x="771" y="5271"/>
                      <a:pt x="771" y="10800"/>
                    </a:cubicBezTo>
                    <a:cubicBezTo>
                      <a:pt x="771" y="16329"/>
                      <a:pt x="5271" y="20829"/>
                      <a:pt x="10800" y="20829"/>
                    </a:cubicBezTo>
                    <a:cubicBezTo>
                      <a:pt x="16329" y="20829"/>
                      <a:pt x="20829" y="16329"/>
                      <a:pt x="20829" y="10800"/>
                    </a:cubicBezTo>
                    <a:cubicBezTo>
                      <a:pt x="20829" y="5271"/>
                      <a:pt x="16329" y="771"/>
                      <a:pt x="10800" y="771"/>
                    </a:cubicBez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sp>
            <p:nvSpPr>
              <p:cNvPr id="289" name="Freeform 163"/>
              <p:cNvSpPr/>
              <p:nvPr/>
            </p:nvSpPr>
            <p:spPr>
              <a:xfrm>
                <a:off x="70965" y="74166"/>
                <a:ext cx="100125" cy="1260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694"/>
                    </a:lnTo>
                    <a:lnTo>
                      <a:pt x="19200" y="19694"/>
                    </a:lnTo>
                    <a:lnTo>
                      <a:pt x="19200" y="0"/>
                    </a:lnTo>
                    <a:lnTo>
                      <a:pt x="21600" y="0"/>
                    </a:lnTo>
                    <a:lnTo>
                      <a:pt x="21600" y="21600"/>
                    </a:lnTo>
                    <a:close/>
                  </a:path>
                </a:pathLst>
              </a:custGeom>
              <a:solidFill>
                <a:srgbClr val="FFFFFF"/>
              </a:solidFill>
              <a:ln w="6350" cap="flat">
                <a:solidFill>
                  <a:srgbClr val="000000"/>
                </a:solidFill>
                <a:prstDash val="solid"/>
                <a:round/>
              </a:ln>
              <a:effectLst/>
            </p:spPr>
            <p:txBody>
              <a:bodyPr wrap="square" lIns="45719" tIns="45719" rIns="45719" bIns="45719" numCol="1" anchor="t">
                <a:noAutofit/>
              </a:bodyPr>
              <a:lstStyle/>
              <a:p>
                <a:endParaRPr/>
              </a:p>
            </p:txBody>
          </p:sp>
        </p:grpSp>
      </p:grpSp>
      <p:grpSp>
        <p:nvGrpSpPr>
          <p:cNvPr id="298" name="Group 35"/>
          <p:cNvGrpSpPr/>
          <p:nvPr/>
        </p:nvGrpSpPr>
        <p:grpSpPr>
          <a:xfrm>
            <a:off x="10965805" y="4109091"/>
            <a:ext cx="823915" cy="823913"/>
            <a:chOff x="0" y="0"/>
            <a:chExt cx="823914" cy="823912"/>
          </a:xfrm>
        </p:grpSpPr>
        <p:sp>
          <p:nvSpPr>
            <p:cNvPr id="292" name="Oval 68"/>
            <p:cNvSpPr/>
            <p:nvPr/>
          </p:nvSpPr>
          <p:spPr>
            <a:xfrm>
              <a:off x="-1" y="-1"/>
              <a:ext cx="823916" cy="823914"/>
            </a:xfrm>
            <a:prstGeom prst="ellipse">
              <a:avLst/>
            </a:prstGeom>
            <a:solidFill>
              <a:srgbClr val="FFFFFF"/>
            </a:solidFill>
            <a:ln w="12700" cap="flat">
              <a:noFill/>
              <a:miter lim="400000"/>
            </a:ln>
            <a:effectLst/>
          </p:spPr>
          <p:txBody>
            <a:bodyPr wrap="square" lIns="45719" tIns="45719" rIns="45719" bIns="45719" numCol="1" anchor="t">
              <a:noAutofit/>
            </a:bodyPr>
            <a:lstStyle/>
            <a:p>
              <a:endParaRPr/>
            </a:p>
          </p:txBody>
        </p:sp>
        <p:grpSp>
          <p:nvGrpSpPr>
            <p:cNvPr id="297" name="Group 37"/>
            <p:cNvGrpSpPr/>
            <p:nvPr/>
          </p:nvGrpSpPr>
          <p:grpSpPr>
            <a:xfrm>
              <a:off x="248639" y="234596"/>
              <a:ext cx="360942" cy="337457"/>
              <a:chOff x="0" y="0"/>
              <a:chExt cx="360941" cy="337455"/>
            </a:xfrm>
          </p:grpSpPr>
          <p:sp>
            <p:nvSpPr>
              <p:cNvPr id="293" name="Freeform 188"/>
              <p:cNvSpPr/>
              <p:nvPr/>
            </p:nvSpPr>
            <p:spPr>
              <a:xfrm>
                <a:off x="-1" y="-1"/>
                <a:ext cx="337457" cy="337457"/>
              </a:xfrm>
              <a:custGeom>
                <a:avLst/>
                <a:gdLst/>
                <a:ahLst/>
                <a:cxnLst>
                  <a:cxn ang="0">
                    <a:pos x="wd2" y="hd2"/>
                  </a:cxn>
                  <a:cxn ang="5400000">
                    <a:pos x="wd2" y="hd2"/>
                  </a:cxn>
                  <a:cxn ang="10800000">
                    <a:pos x="wd2" y="hd2"/>
                  </a:cxn>
                  <a:cxn ang="16200000">
                    <a:pos x="wd2" y="hd2"/>
                  </a:cxn>
                </a:cxnLst>
                <a:rect l="0" t="0" r="r" b="b"/>
                <a:pathLst>
                  <a:path w="21600" h="21600" extrusionOk="0">
                    <a:moveTo>
                      <a:pt x="10739" y="21600"/>
                    </a:moveTo>
                    <a:cubicBezTo>
                      <a:pt x="7932" y="21600"/>
                      <a:pt x="5247" y="20502"/>
                      <a:pt x="3173" y="18427"/>
                    </a:cubicBezTo>
                    <a:cubicBezTo>
                      <a:pt x="1220" y="16475"/>
                      <a:pt x="0" y="13790"/>
                      <a:pt x="0" y="10861"/>
                    </a:cubicBezTo>
                    <a:cubicBezTo>
                      <a:pt x="0" y="8054"/>
                      <a:pt x="1098" y="5247"/>
                      <a:pt x="3173" y="3295"/>
                    </a:cubicBezTo>
                    <a:cubicBezTo>
                      <a:pt x="5125" y="1220"/>
                      <a:pt x="7810" y="122"/>
                      <a:pt x="10739" y="0"/>
                    </a:cubicBezTo>
                    <a:cubicBezTo>
                      <a:pt x="10739" y="0"/>
                      <a:pt x="10739" y="0"/>
                      <a:pt x="10739" y="0"/>
                    </a:cubicBezTo>
                    <a:cubicBezTo>
                      <a:pt x="16719" y="0"/>
                      <a:pt x="21478" y="4881"/>
                      <a:pt x="21600" y="10739"/>
                    </a:cubicBezTo>
                    <a:cubicBezTo>
                      <a:pt x="20868" y="10739"/>
                      <a:pt x="20868" y="10739"/>
                      <a:pt x="20868" y="10739"/>
                    </a:cubicBezTo>
                    <a:cubicBezTo>
                      <a:pt x="20746" y="5247"/>
                      <a:pt x="16231" y="732"/>
                      <a:pt x="10739" y="732"/>
                    </a:cubicBezTo>
                    <a:cubicBezTo>
                      <a:pt x="10739" y="732"/>
                      <a:pt x="10739" y="732"/>
                      <a:pt x="10739" y="732"/>
                    </a:cubicBezTo>
                    <a:cubicBezTo>
                      <a:pt x="8054" y="854"/>
                      <a:pt x="5492" y="1831"/>
                      <a:pt x="3661" y="3783"/>
                    </a:cubicBezTo>
                    <a:cubicBezTo>
                      <a:pt x="1708" y="5614"/>
                      <a:pt x="732" y="8176"/>
                      <a:pt x="732" y="10861"/>
                    </a:cubicBezTo>
                    <a:cubicBezTo>
                      <a:pt x="732" y="13546"/>
                      <a:pt x="1831" y="16108"/>
                      <a:pt x="3783" y="17939"/>
                    </a:cubicBezTo>
                    <a:cubicBezTo>
                      <a:pt x="5614" y="19769"/>
                      <a:pt x="8176" y="20868"/>
                      <a:pt x="10739" y="20868"/>
                    </a:cubicBezTo>
                    <a:cubicBezTo>
                      <a:pt x="10739" y="20868"/>
                      <a:pt x="10861" y="20868"/>
                      <a:pt x="10861" y="20868"/>
                    </a:cubicBezTo>
                    <a:cubicBezTo>
                      <a:pt x="14034" y="20868"/>
                      <a:pt x="17085" y="19281"/>
                      <a:pt x="18915" y="16597"/>
                    </a:cubicBezTo>
                    <a:cubicBezTo>
                      <a:pt x="19525" y="17085"/>
                      <a:pt x="19525" y="17085"/>
                      <a:pt x="19525" y="17085"/>
                    </a:cubicBezTo>
                    <a:cubicBezTo>
                      <a:pt x="17573" y="19892"/>
                      <a:pt x="14278" y="21600"/>
                      <a:pt x="10861" y="21600"/>
                    </a:cubicBezTo>
                    <a:cubicBezTo>
                      <a:pt x="10861" y="21600"/>
                      <a:pt x="10861" y="21600"/>
                      <a:pt x="10739" y="21600"/>
                    </a:cubicBezTo>
                    <a:close/>
                  </a:path>
                </a:pathLst>
              </a:custGeom>
              <a:solidFill>
                <a:srgbClr val="FFFFF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94" name="Freeform 189"/>
              <p:cNvSpPr/>
              <p:nvPr/>
            </p:nvSpPr>
            <p:spPr>
              <a:xfrm>
                <a:off x="286774" y="126082"/>
                <a:ext cx="74168" cy="667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60" y="21600"/>
                    </a:lnTo>
                    <a:lnTo>
                      <a:pt x="21600" y="0"/>
                    </a:lnTo>
                    <a:lnTo>
                      <a:pt x="0" y="0"/>
                    </a:lnTo>
                    <a:close/>
                  </a:path>
                </a:pathLst>
              </a:custGeom>
              <a:solidFill>
                <a:srgbClr val="FFFFF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95" name="Freeform 190"/>
              <p:cNvSpPr/>
              <p:nvPr/>
            </p:nvSpPr>
            <p:spPr>
              <a:xfrm>
                <a:off x="122373" y="87762"/>
                <a:ext cx="91473" cy="76639"/>
              </a:xfrm>
              <a:custGeom>
                <a:avLst/>
                <a:gdLst/>
                <a:ahLst/>
                <a:cxnLst>
                  <a:cxn ang="0">
                    <a:pos x="wd2" y="hd2"/>
                  </a:cxn>
                  <a:cxn ang="5400000">
                    <a:pos x="wd2" y="hd2"/>
                  </a:cxn>
                  <a:cxn ang="10800000">
                    <a:pos x="wd2" y="hd2"/>
                  </a:cxn>
                  <a:cxn ang="16200000">
                    <a:pos x="wd2" y="hd2"/>
                  </a:cxn>
                </a:cxnLst>
                <a:rect l="0" t="0" r="r" b="b"/>
                <a:pathLst>
                  <a:path w="21600" h="21600" extrusionOk="0">
                    <a:moveTo>
                      <a:pt x="450" y="21600"/>
                    </a:moveTo>
                    <a:cubicBezTo>
                      <a:pt x="0" y="12960"/>
                      <a:pt x="0" y="12960"/>
                      <a:pt x="0" y="12960"/>
                    </a:cubicBezTo>
                    <a:cubicBezTo>
                      <a:pt x="0" y="5940"/>
                      <a:pt x="4950" y="0"/>
                      <a:pt x="10800" y="0"/>
                    </a:cubicBezTo>
                    <a:cubicBezTo>
                      <a:pt x="16650" y="0"/>
                      <a:pt x="21600" y="5400"/>
                      <a:pt x="21600" y="12420"/>
                    </a:cubicBezTo>
                    <a:cubicBezTo>
                      <a:pt x="21600" y="21600"/>
                      <a:pt x="21600" y="21600"/>
                      <a:pt x="21600" y="21600"/>
                    </a:cubicBezTo>
                    <a:lnTo>
                      <a:pt x="450" y="21600"/>
                    </a:lnTo>
                    <a:close/>
                    <a:moveTo>
                      <a:pt x="10800" y="3240"/>
                    </a:moveTo>
                    <a:cubicBezTo>
                      <a:pt x="6300" y="3240"/>
                      <a:pt x="2700" y="7560"/>
                      <a:pt x="2700" y="12960"/>
                    </a:cubicBezTo>
                    <a:cubicBezTo>
                      <a:pt x="3150" y="18360"/>
                      <a:pt x="3150" y="18360"/>
                      <a:pt x="3150" y="18360"/>
                    </a:cubicBezTo>
                    <a:cubicBezTo>
                      <a:pt x="18900" y="18360"/>
                      <a:pt x="18900" y="18360"/>
                      <a:pt x="18900" y="18360"/>
                    </a:cubicBezTo>
                    <a:cubicBezTo>
                      <a:pt x="18900" y="12420"/>
                      <a:pt x="18900" y="12420"/>
                      <a:pt x="18900" y="12420"/>
                    </a:cubicBezTo>
                    <a:cubicBezTo>
                      <a:pt x="18900" y="7560"/>
                      <a:pt x="15300" y="3240"/>
                      <a:pt x="10800" y="3240"/>
                    </a:cubicBezTo>
                    <a:close/>
                  </a:path>
                </a:pathLst>
              </a:custGeom>
              <a:solidFill>
                <a:srgbClr val="FFFFFF"/>
              </a:solidFill>
              <a:ln w="9525" cap="flat">
                <a:solidFill>
                  <a:srgbClr val="000000"/>
                </a:solidFill>
                <a:prstDash val="solid"/>
                <a:round/>
              </a:ln>
              <a:effectLst/>
            </p:spPr>
            <p:txBody>
              <a:bodyPr wrap="square" lIns="45719" tIns="45719" rIns="45719" bIns="45719" numCol="1" anchor="t">
                <a:noAutofit/>
              </a:bodyPr>
              <a:lstStyle/>
              <a:p>
                <a:endParaRPr/>
              </a:p>
            </p:txBody>
          </p:sp>
          <p:sp>
            <p:nvSpPr>
              <p:cNvPr id="296" name="Freeform 191"/>
              <p:cNvSpPr/>
              <p:nvPr/>
            </p:nvSpPr>
            <p:spPr>
              <a:xfrm>
                <a:off x="103831" y="152040"/>
                <a:ext cx="131028" cy="100125"/>
              </a:xfrm>
              <a:custGeom>
                <a:avLst/>
                <a:gdLst/>
                <a:ahLst/>
                <a:cxnLst>
                  <a:cxn ang="0">
                    <a:pos x="wd2" y="hd2"/>
                  </a:cxn>
                  <a:cxn ang="5400000">
                    <a:pos x="wd2" y="hd2"/>
                  </a:cxn>
                  <a:cxn ang="10800000">
                    <a:pos x="wd2" y="hd2"/>
                  </a:cxn>
                  <a:cxn ang="16200000">
                    <a:pos x="wd2" y="hd2"/>
                  </a:cxn>
                </a:cxnLst>
                <a:rect l="0" t="0" r="r" b="b"/>
                <a:pathLst>
                  <a:path w="21600" h="21600" extrusionOk="0">
                    <a:moveTo>
                      <a:pt x="1565" y="21600"/>
                    </a:moveTo>
                    <a:cubicBezTo>
                      <a:pt x="1565" y="21600"/>
                      <a:pt x="1565" y="21600"/>
                      <a:pt x="1565" y="21600"/>
                    </a:cubicBezTo>
                    <a:cubicBezTo>
                      <a:pt x="939" y="21600"/>
                      <a:pt x="313" y="20769"/>
                      <a:pt x="313" y="19523"/>
                    </a:cubicBezTo>
                    <a:cubicBezTo>
                      <a:pt x="0" y="1662"/>
                      <a:pt x="0" y="1662"/>
                      <a:pt x="0" y="1662"/>
                    </a:cubicBezTo>
                    <a:cubicBezTo>
                      <a:pt x="0" y="831"/>
                      <a:pt x="626" y="0"/>
                      <a:pt x="1565" y="0"/>
                    </a:cubicBezTo>
                    <a:cubicBezTo>
                      <a:pt x="20035" y="0"/>
                      <a:pt x="20035" y="0"/>
                      <a:pt x="20035" y="0"/>
                    </a:cubicBezTo>
                    <a:cubicBezTo>
                      <a:pt x="20661" y="0"/>
                      <a:pt x="21287" y="831"/>
                      <a:pt x="21287" y="1662"/>
                    </a:cubicBezTo>
                    <a:cubicBezTo>
                      <a:pt x="21600" y="19523"/>
                      <a:pt x="21600" y="19523"/>
                      <a:pt x="21600" y="19523"/>
                    </a:cubicBezTo>
                    <a:cubicBezTo>
                      <a:pt x="21600" y="19938"/>
                      <a:pt x="21287" y="20354"/>
                      <a:pt x="20974" y="20769"/>
                    </a:cubicBezTo>
                    <a:cubicBezTo>
                      <a:pt x="20661" y="21185"/>
                      <a:pt x="20348" y="21185"/>
                      <a:pt x="20035" y="21185"/>
                    </a:cubicBezTo>
                    <a:lnTo>
                      <a:pt x="1565" y="21600"/>
                    </a:lnTo>
                    <a:close/>
                    <a:moveTo>
                      <a:pt x="1878" y="2492"/>
                    </a:moveTo>
                    <a:cubicBezTo>
                      <a:pt x="2191" y="19108"/>
                      <a:pt x="2191" y="19108"/>
                      <a:pt x="2191" y="19108"/>
                    </a:cubicBezTo>
                    <a:cubicBezTo>
                      <a:pt x="19409" y="18692"/>
                      <a:pt x="19409" y="18692"/>
                      <a:pt x="19409" y="18692"/>
                    </a:cubicBezTo>
                    <a:cubicBezTo>
                      <a:pt x="19409" y="2492"/>
                      <a:pt x="19409" y="2492"/>
                      <a:pt x="19409" y="2492"/>
                    </a:cubicBezTo>
                    <a:lnTo>
                      <a:pt x="1878" y="2492"/>
                    </a:lnTo>
                    <a:close/>
                  </a:path>
                </a:pathLst>
              </a:custGeom>
              <a:solidFill>
                <a:srgbClr val="FFFFFF"/>
              </a:solidFill>
              <a:ln w="9525" cap="flat">
                <a:solidFill>
                  <a:srgbClr val="000000"/>
                </a:solidFill>
                <a:prstDash val="solid"/>
                <a:round/>
              </a:ln>
              <a:effectLst/>
            </p:spPr>
            <p:txBody>
              <a:bodyPr wrap="square" lIns="45719" tIns="45719" rIns="45719" bIns="45719" numCol="1" anchor="t">
                <a:noAutofit/>
              </a:bodyPr>
              <a:lstStyle/>
              <a:p>
                <a:endParaRPr/>
              </a:p>
            </p:txBody>
          </p:sp>
        </p:grpSp>
      </p:grpSp>
      <p:grpSp>
        <p:nvGrpSpPr>
          <p:cNvPr id="304" name="Group 42"/>
          <p:cNvGrpSpPr/>
          <p:nvPr/>
        </p:nvGrpSpPr>
        <p:grpSpPr>
          <a:xfrm>
            <a:off x="10934055" y="5079051"/>
            <a:ext cx="823915" cy="823914"/>
            <a:chOff x="0" y="0"/>
            <a:chExt cx="823914" cy="823912"/>
          </a:xfrm>
        </p:grpSpPr>
        <p:sp>
          <p:nvSpPr>
            <p:cNvPr id="299" name="Oval 68"/>
            <p:cNvSpPr/>
            <p:nvPr/>
          </p:nvSpPr>
          <p:spPr>
            <a:xfrm>
              <a:off x="-1" y="-1"/>
              <a:ext cx="823916" cy="823914"/>
            </a:xfrm>
            <a:prstGeom prst="ellipse">
              <a:avLst/>
            </a:prstGeom>
            <a:solidFill>
              <a:srgbClr val="FFFFFF"/>
            </a:solidFill>
            <a:ln w="12700" cap="flat">
              <a:noFill/>
              <a:miter lim="400000"/>
            </a:ln>
            <a:effectLst/>
          </p:spPr>
          <p:txBody>
            <a:bodyPr wrap="square" lIns="45719" tIns="45719" rIns="45719" bIns="45719" numCol="1" anchor="t">
              <a:noAutofit/>
            </a:bodyPr>
            <a:lstStyle/>
            <a:p>
              <a:endParaRPr/>
            </a:p>
          </p:txBody>
        </p:sp>
        <p:grpSp>
          <p:nvGrpSpPr>
            <p:cNvPr id="303" name="Group 44"/>
            <p:cNvGrpSpPr/>
            <p:nvPr/>
          </p:nvGrpSpPr>
          <p:grpSpPr>
            <a:xfrm>
              <a:off x="212307" y="219882"/>
              <a:ext cx="388663" cy="396000"/>
              <a:chOff x="0" y="0"/>
              <a:chExt cx="388661" cy="395999"/>
            </a:xfrm>
          </p:grpSpPr>
          <p:sp>
            <p:nvSpPr>
              <p:cNvPr id="300" name="Freeform 129"/>
              <p:cNvSpPr/>
              <p:nvPr/>
            </p:nvSpPr>
            <p:spPr>
              <a:xfrm>
                <a:off x="202432" y="219160"/>
                <a:ext cx="186230" cy="176840"/>
              </a:xfrm>
              <a:custGeom>
                <a:avLst/>
                <a:gdLst/>
                <a:ahLst/>
                <a:cxnLst>
                  <a:cxn ang="0">
                    <a:pos x="wd2" y="hd2"/>
                  </a:cxn>
                  <a:cxn ang="5400000">
                    <a:pos x="wd2" y="hd2"/>
                  </a:cxn>
                  <a:cxn ang="10800000">
                    <a:pos x="wd2" y="hd2"/>
                  </a:cxn>
                  <a:cxn ang="16200000">
                    <a:pos x="wd2" y="hd2"/>
                  </a:cxn>
                </a:cxnLst>
                <a:rect l="0" t="0" r="r" b="b"/>
                <a:pathLst>
                  <a:path w="20781" h="21600" extrusionOk="0">
                    <a:moveTo>
                      <a:pt x="15247" y="21600"/>
                    </a:moveTo>
                    <a:cubicBezTo>
                      <a:pt x="15247" y="21600"/>
                      <a:pt x="15247" y="21600"/>
                      <a:pt x="15247" y="21600"/>
                    </a:cubicBezTo>
                    <a:cubicBezTo>
                      <a:pt x="13976" y="21600"/>
                      <a:pt x="13214" y="21032"/>
                      <a:pt x="13214" y="20747"/>
                    </a:cubicBezTo>
                    <a:cubicBezTo>
                      <a:pt x="0" y="6253"/>
                      <a:pt x="0" y="6253"/>
                      <a:pt x="0" y="6253"/>
                    </a:cubicBezTo>
                    <a:cubicBezTo>
                      <a:pt x="3304" y="2558"/>
                      <a:pt x="3304" y="2558"/>
                      <a:pt x="3304" y="2558"/>
                    </a:cubicBezTo>
                    <a:cubicBezTo>
                      <a:pt x="3558" y="2274"/>
                      <a:pt x="4320" y="1421"/>
                      <a:pt x="7624" y="284"/>
                    </a:cubicBezTo>
                    <a:cubicBezTo>
                      <a:pt x="8386" y="0"/>
                      <a:pt x="8386" y="0"/>
                      <a:pt x="8386" y="0"/>
                    </a:cubicBezTo>
                    <a:cubicBezTo>
                      <a:pt x="20075" y="13074"/>
                      <a:pt x="20075" y="13074"/>
                      <a:pt x="20075" y="13074"/>
                    </a:cubicBezTo>
                    <a:cubicBezTo>
                      <a:pt x="20838" y="13926"/>
                      <a:pt x="21600" y="16484"/>
                      <a:pt x="18805" y="19611"/>
                    </a:cubicBezTo>
                    <a:cubicBezTo>
                      <a:pt x="17534" y="21032"/>
                      <a:pt x="16264" y="21600"/>
                      <a:pt x="15247" y="21600"/>
                    </a:cubicBezTo>
                    <a:close/>
                    <a:moveTo>
                      <a:pt x="14739" y="19326"/>
                    </a:moveTo>
                    <a:cubicBezTo>
                      <a:pt x="14739" y="19326"/>
                      <a:pt x="14739" y="19326"/>
                      <a:pt x="15247" y="19326"/>
                    </a:cubicBezTo>
                    <a:cubicBezTo>
                      <a:pt x="15755" y="19326"/>
                      <a:pt x="16518" y="18758"/>
                      <a:pt x="17280" y="17905"/>
                    </a:cubicBezTo>
                    <a:cubicBezTo>
                      <a:pt x="19313" y="15916"/>
                      <a:pt x="18551" y="14779"/>
                      <a:pt x="18551" y="14779"/>
                    </a:cubicBezTo>
                    <a:cubicBezTo>
                      <a:pt x="7624" y="2558"/>
                      <a:pt x="7624" y="2558"/>
                      <a:pt x="7624" y="2558"/>
                    </a:cubicBezTo>
                    <a:cubicBezTo>
                      <a:pt x="5336" y="3411"/>
                      <a:pt x="4828" y="3979"/>
                      <a:pt x="4574" y="3979"/>
                    </a:cubicBezTo>
                    <a:cubicBezTo>
                      <a:pt x="2795" y="5968"/>
                      <a:pt x="2795" y="5968"/>
                      <a:pt x="2795" y="5968"/>
                    </a:cubicBezTo>
                    <a:cubicBezTo>
                      <a:pt x="14739" y="19326"/>
                      <a:pt x="14739" y="19326"/>
                      <a:pt x="14739" y="19326"/>
                    </a:cubicBezTo>
                    <a:cubicBezTo>
                      <a:pt x="14739" y="19326"/>
                      <a:pt x="14739" y="19326"/>
                      <a:pt x="14739" y="19326"/>
                    </a:cubicBez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a:p>
            </p:txBody>
          </p:sp>
          <p:sp>
            <p:nvSpPr>
              <p:cNvPr id="301" name="Freeform 130"/>
              <p:cNvSpPr/>
              <p:nvPr/>
            </p:nvSpPr>
            <p:spPr>
              <a:xfrm>
                <a:off x="0" y="0"/>
                <a:ext cx="184702" cy="187421"/>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8533" y="12690"/>
                      <a:pt x="8533" y="12690"/>
                      <a:pt x="8533" y="12690"/>
                    </a:cubicBezTo>
                    <a:cubicBezTo>
                      <a:pt x="4800" y="11070"/>
                      <a:pt x="4800" y="11070"/>
                      <a:pt x="4800" y="11070"/>
                    </a:cubicBezTo>
                    <a:cubicBezTo>
                      <a:pt x="0" y="4050"/>
                      <a:pt x="0" y="4050"/>
                      <a:pt x="0" y="4050"/>
                    </a:cubicBezTo>
                    <a:cubicBezTo>
                      <a:pt x="4000" y="0"/>
                      <a:pt x="4000" y="0"/>
                      <a:pt x="4000" y="0"/>
                    </a:cubicBezTo>
                    <a:cubicBezTo>
                      <a:pt x="11200" y="4590"/>
                      <a:pt x="11200" y="4590"/>
                      <a:pt x="11200" y="4590"/>
                    </a:cubicBezTo>
                    <a:cubicBezTo>
                      <a:pt x="12800" y="8370"/>
                      <a:pt x="12800" y="8370"/>
                      <a:pt x="12800" y="8370"/>
                    </a:cubicBezTo>
                    <a:cubicBezTo>
                      <a:pt x="21600" y="17280"/>
                      <a:pt x="21600" y="17280"/>
                      <a:pt x="21600" y="17280"/>
                    </a:cubicBezTo>
                    <a:cubicBezTo>
                      <a:pt x="21067" y="18090"/>
                      <a:pt x="21067" y="18090"/>
                      <a:pt x="21067" y="18090"/>
                    </a:cubicBezTo>
                    <a:cubicBezTo>
                      <a:pt x="20533" y="18630"/>
                      <a:pt x="20267" y="19170"/>
                      <a:pt x="19733" y="19440"/>
                    </a:cubicBezTo>
                    <a:cubicBezTo>
                      <a:pt x="19733" y="19710"/>
                      <a:pt x="19733" y="19710"/>
                      <a:pt x="19733" y="19710"/>
                    </a:cubicBezTo>
                    <a:lnTo>
                      <a:pt x="17333" y="21600"/>
                    </a:lnTo>
                    <a:close/>
                    <a:moveTo>
                      <a:pt x="6133" y="9450"/>
                    </a:moveTo>
                    <a:cubicBezTo>
                      <a:pt x="9600" y="11070"/>
                      <a:pt x="9600" y="11070"/>
                      <a:pt x="9600" y="11070"/>
                    </a:cubicBezTo>
                    <a:cubicBezTo>
                      <a:pt x="17333" y="18900"/>
                      <a:pt x="17333" y="18900"/>
                      <a:pt x="17333" y="18900"/>
                    </a:cubicBezTo>
                    <a:cubicBezTo>
                      <a:pt x="18400" y="17820"/>
                      <a:pt x="18400" y="17820"/>
                      <a:pt x="18400" y="17820"/>
                    </a:cubicBezTo>
                    <a:cubicBezTo>
                      <a:pt x="18400" y="17820"/>
                      <a:pt x="18667" y="17550"/>
                      <a:pt x="18667" y="17550"/>
                    </a:cubicBezTo>
                    <a:cubicBezTo>
                      <a:pt x="10933" y="9720"/>
                      <a:pt x="10933" y="9720"/>
                      <a:pt x="10933" y="9720"/>
                    </a:cubicBezTo>
                    <a:cubicBezTo>
                      <a:pt x="9333" y="5940"/>
                      <a:pt x="9333" y="5940"/>
                      <a:pt x="9333" y="5940"/>
                    </a:cubicBezTo>
                    <a:cubicBezTo>
                      <a:pt x="4267" y="2700"/>
                      <a:pt x="4267" y="2700"/>
                      <a:pt x="4267" y="2700"/>
                    </a:cubicBezTo>
                    <a:cubicBezTo>
                      <a:pt x="2933" y="4320"/>
                      <a:pt x="2933" y="4320"/>
                      <a:pt x="2933" y="4320"/>
                    </a:cubicBezTo>
                    <a:lnTo>
                      <a:pt x="6133" y="9450"/>
                    </a:ln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a:p>
            </p:txBody>
          </p:sp>
          <p:sp>
            <p:nvSpPr>
              <p:cNvPr id="302" name="Freeform 131"/>
              <p:cNvSpPr/>
              <p:nvPr/>
            </p:nvSpPr>
            <p:spPr>
              <a:xfrm>
                <a:off x="21088" y="25695"/>
                <a:ext cx="346838" cy="350658"/>
              </a:xfrm>
              <a:custGeom>
                <a:avLst/>
                <a:gdLst/>
                <a:ahLst/>
                <a:cxnLst>
                  <a:cxn ang="0">
                    <a:pos x="wd2" y="hd2"/>
                  </a:cxn>
                  <a:cxn ang="5400000">
                    <a:pos x="wd2" y="hd2"/>
                  </a:cxn>
                  <a:cxn ang="10800000">
                    <a:pos x="wd2" y="hd2"/>
                  </a:cxn>
                  <a:cxn ang="16200000">
                    <a:pos x="wd2" y="hd2"/>
                  </a:cxn>
                </a:cxnLst>
                <a:rect l="0" t="0" r="r" b="b"/>
                <a:pathLst>
                  <a:path w="20694" h="21600" extrusionOk="0">
                    <a:moveTo>
                      <a:pt x="16347" y="576"/>
                    </a:moveTo>
                    <a:cubicBezTo>
                      <a:pt x="17026" y="576"/>
                      <a:pt x="17569" y="720"/>
                      <a:pt x="18113" y="864"/>
                    </a:cubicBezTo>
                    <a:cubicBezTo>
                      <a:pt x="15803" y="1872"/>
                      <a:pt x="15803" y="1872"/>
                      <a:pt x="15803" y="1872"/>
                    </a:cubicBezTo>
                    <a:cubicBezTo>
                      <a:pt x="15532" y="2016"/>
                      <a:pt x="15532" y="2016"/>
                      <a:pt x="15532" y="2016"/>
                    </a:cubicBezTo>
                    <a:cubicBezTo>
                      <a:pt x="15532" y="2304"/>
                      <a:pt x="15532" y="2304"/>
                      <a:pt x="15532" y="2304"/>
                    </a:cubicBezTo>
                    <a:cubicBezTo>
                      <a:pt x="15396" y="3312"/>
                      <a:pt x="15396" y="3312"/>
                      <a:pt x="15396" y="3312"/>
                    </a:cubicBezTo>
                    <a:cubicBezTo>
                      <a:pt x="15396" y="3456"/>
                      <a:pt x="15396" y="3456"/>
                      <a:pt x="15396" y="3456"/>
                    </a:cubicBezTo>
                    <a:cubicBezTo>
                      <a:pt x="15396" y="3600"/>
                      <a:pt x="15396" y="3600"/>
                      <a:pt x="15396" y="3600"/>
                    </a:cubicBezTo>
                    <a:cubicBezTo>
                      <a:pt x="16211" y="5616"/>
                      <a:pt x="16211" y="5616"/>
                      <a:pt x="16211" y="5616"/>
                    </a:cubicBezTo>
                    <a:cubicBezTo>
                      <a:pt x="16483" y="6192"/>
                      <a:pt x="16483" y="6192"/>
                      <a:pt x="16483" y="6192"/>
                    </a:cubicBezTo>
                    <a:cubicBezTo>
                      <a:pt x="16890" y="5904"/>
                      <a:pt x="16890" y="5904"/>
                      <a:pt x="16890" y="5904"/>
                    </a:cubicBezTo>
                    <a:cubicBezTo>
                      <a:pt x="19743" y="4608"/>
                      <a:pt x="19743" y="4608"/>
                      <a:pt x="19743" y="4608"/>
                    </a:cubicBezTo>
                    <a:cubicBezTo>
                      <a:pt x="19200" y="5472"/>
                      <a:pt x="18520" y="6624"/>
                      <a:pt x="17434" y="7200"/>
                    </a:cubicBezTo>
                    <a:cubicBezTo>
                      <a:pt x="17026" y="7488"/>
                      <a:pt x="17026" y="7488"/>
                      <a:pt x="17026" y="7488"/>
                    </a:cubicBezTo>
                    <a:cubicBezTo>
                      <a:pt x="17162" y="8064"/>
                      <a:pt x="17162" y="8064"/>
                      <a:pt x="17162" y="8064"/>
                    </a:cubicBezTo>
                    <a:cubicBezTo>
                      <a:pt x="17841" y="9792"/>
                      <a:pt x="17841" y="9792"/>
                      <a:pt x="17841" y="9792"/>
                    </a:cubicBezTo>
                    <a:cubicBezTo>
                      <a:pt x="16211" y="9936"/>
                      <a:pt x="12407" y="10656"/>
                      <a:pt x="11320" y="11952"/>
                    </a:cubicBezTo>
                    <a:cubicBezTo>
                      <a:pt x="3577" y="20448"/>
                      <a:pt x="3577" y="20448"/>
                      <a:pt x="3577" y="20448"/>
                    </a:cubicBezTo>
                    <a:cubicBezTo>
                      <a:pt x="3577" y="20448"/>
                      <a:pt x="2898" y="21024"/>
                      <a:pt x="2219" y="21024"/>
                    </a:cubicBezTo>
                    <a:cubicBezTo>
                      <a:pt x="1811" y="21024"/>
                      <a:pt x="1403" y="20736"/>
                      <a:pt x="1132" y="20448"/>
                    </a:cubicBezTo>
                    <a:cubicBezTo>
                      <a:pt x="45" y="19296"/>
                      <a:pt x="860" y="18000"/>
                      <a:pt x="1132" y="17712"/>
                    </a:cubicBezTo>
                    <a:cubicBezTo>
                      <a:pt x="9962" y="10224"/>
                      <a:pt x="9962" y="10224"/>
                      <a:pt x="9962" y="10224"/>
                    </a:cubicBezTo>
                    <a:cubicBezTo>
                      <a:pt x="9962" y="10224"/>
                      <a:pt x="9962" y="10224"/>
                      <a:pt x="9962" y="10224"/>
                    </a:cubicBezTo>
                    <a:cubicBezTo>
                      <a:pt x="9962" y="10080"/>
                      <a:pt x="9962" y="10080"/>
                      <a:pt x="9962" y="10080"/>
                    </a:cubicBezTo>
                    <a:cubicBezTo>
                      <a:pt x="11728" y="8352"/>
                      <a:pt x="12407" y="5184"/>
                      <a:pt x="12951" y="3312"/>
                    </a:cubicBezTo>
                    <a:cubicBezTo>
                      <a:pt x="13086" y="2736"/>
                      <a:pt x="13086" y="2448"/>
                      <a:pt x="13222" y="2160"/>
                    </a:cubicBezTo>
                    <a:cubicBezTo>
                      <a:pt x="13494" y="1008"/>
                      <a:pt x="13630" y="1008"/>
                      <a:pt x="15532" y="576"/>
                    </a:cubicBezTo>
                    <a:cubicBezTo>
                      <a:pt x="15668" y="576"/>
                      <a:pt x="15668" y="576"/>
                      <a:pt x="15668" y="576"/>
                    </a:cubicBezTo>
                    <a:cubicBezTo>
                      <a:pt x="15939" y="576"/>
                      <a:pt x="16075" y="576"/>
                      <a:pt x="16347" y="576"/>
                    </a:cubicBezTo>
                    <a:cubicBezTo>
                      <a:pt x="16347" y="576"/>
                      <a:pt x="16347" y="576"/>
                      <a:pt x="16347" y="576"/>
                    </a:cubicBezTo>
                    <a:moveTo>
                      <a:pt x="2354" y="20448"/>
                    </a:moveTo>
                    <a:cubicBezTo>
                      <a:pt x="2762" y="20448"/>
                      <a:pt x="3169" y="20304"/>
                      <a:pt x="3305" y="20016"/>
                    </a:cubicBezTo>
                    <a:cubicBezTo>
                      <a:pt x="3849" y="19440"/>
                      <a:pt x="3849" y="18576"/>
                      <a:pt x="3305" y="18000"/>
                    </a:cubicBezTo>
                    <a:cubicBezTo>
                      <a:pt x="3169" y="17712"/>
                      <a:pt x="2762" y="17568"/>
                      <a:pt x="2354" y="17568"/>
                    </a:cubicBezTo>
                    <a:cubicBezTo>
                      <a:pt x="2083" y="17568"/>
                      <a:pt x="1675" y="17712"/>
                      <a:pt x="1403" y="18000"/>
                    </a:cubicBezTo>
                    <a:cubicBezTo>
                      <a:pt x="860" y="18576"/>
                      <a:pt x="860" y="19440"/>
                      <a:pt x="1403" y="20016"/>
                    </a:cubicBezTo>
                    <a:cubicBezTo>
                      <a:pt x="1675" y="20304"/>
                      <a:pt x="2083" y="20448"/>
                      <a:pt x="2354" y="20448"/>
                    </a:cubicBezTo>
                    <a:moveTo>
                      <a:pt x="16347" y="0"/>
                    </a:moveTo>
                    <a:cubicBezTo>
                      <a:pt x="16075" y="0"/>
                      <a:pt x="15803" y="0"/>
                      <a:pt x="15532" y="0"/>
                    </a:cubicBezTo>
                    <a:cubicBezTo>
                      <a:pt x="13494" y="432"/>
                      <a:pt x="13086" y="576"/>
                      <a:pt x="12679" y="1872"/>
                    </a:cubicBezTo>
                    <a:cubicBezTo>
                      <a:pt x="12271" y="3312"/>
                      <a:pt x="11728" y="7632"/>
                      <a:pt x="9554" y="9792"/>
                    </a:cubicBezTo>
                    <a:cubicBezTo>
                      <a:pt x="724" y="17280"/>
                      <a:pt x="724" y="17280"/>
                      <a:pt x="724" y="17280"/>
                    </a:cubicBezTo>
                    <a:cubicBezTo>
                      <a:pt x="724" y="17280"/>
                      <a:pt x="-906" y="19152"/>
                      <a:pt x="724" y="20880"/>
                    </a:cubicBezTo>
                    <a:cubicBezTo>
                      <a:pt x="1268" y="21312"/>
                      <a:pt x="1811" y="21600"/>
                      <a:pt x="2219" y="21600"/>
                    </a:cubicBezTo>
                    <a:cubicBezTo>
                      <a:pt x="3169" y="21600"/>
                      <a:pt x="3985" y="20880"/>
                      <a:pt x="3985" y="20880"/>
                    </a:cubicBezTo>
                    <a:cubicBezTo>
                      <a:pt x="11728" y="12240"/>
                      <a:pt x="11728" y="12240"/>
                      <a:pt x="11728" y="12240"/>
                    </a:cubicBezTo>
                    <a:cubicBezTo>
                      <a:pt x="12951" y="10944"/>
                      <a:pt x="18656" y="10224"/>
                      <a:pt x="18656" y="10224"/>
                    </a:cubicBezTo>
                    <a:cubicBezTo>
                      <a:pt x="17705" y="7776"/>
                      <a:pt x="17705" y="7776"/>
                      <a:pt x="17705" y="7776"/>
                    </a:cubicBezTo>
                    <a:cubicBezTo>
                      <a:pt x="19879" y="6624"/>
                      <a:pt x="20694" y="3600"/>
                      <a:pt x="20694" y="3600"/>
                    </a:cubicBezTo>
                    <a:cubicBezTo>
                      <a:pt x="16754" y="5328"/>
                      <a:pt x="16754" y="5328"/>
                      <a:pt x="16754" y="5328"/>
                    </a:cubicBezTo>
                    <a:cubicBezTo>
                      <a:pt x="15939" y="3456"/>
                      <a:pt x="15939" y="3456"/>
                      <a:pt x="15939" y="3456"/>
                    </a:cubicBezTo>
                    <a:cubicBezTo>
                      <a:pt x="16075" y="2448"/>
                      <a:pt x="16075" y="2448"/>
                      <a:pt x="16075" y="2448"/>
                    </a:cubicBezTo>
                    <a:cubicBezTo>
                      <a:pt x="19336" y="864"/>
                      <a:pt x="19336" y="864"/>
                      <a:pt x="19336" y="864"/>
                    </a:cubicBezTo>
                    <a:cubicBezTo>
                      <a:pt x="19336" y="864"/>
                      <a:pt x="17977" y="0"/>
                      <a:pt x="16347" y="0"/>
                    </a:cubicBezTo>
                    <a:close/>
                    <a:moveTo>
                      <a:pt x="2354" y="19872"/>
                    </a:moveTo>
                    <a:cubicBezTo>
                      <a:pt x="2219" y="19872"/>
                      <a:pt x="1947" y="19872"/>
                      <a:pt x="1811" y="19584"/>
                    </a:cubicBezTo>
                    <a:cubicBezTo>
                      <a:pt x="1403" y="19296"/>
                      <a:pt x="1403" y="18720"/>
                      <a:pt x="1811" y="18432"/>
                    </a:cubicBezTo>
                    <a:cubicBezTo>
                      <a:pt x="1947" y="18288"/>
                      <a:pt x="2219" y="18144"/>
                      <a:pt x="2354" y="18144"/>
                    </a:cubicBezTo>
                    <a:cubicBezTo>
                      <a:pt x="2626" y="18144"/>
                      <a:pt x="2762" y="18288"/>
                      <a:pt x="3034" y="18432"/>
                    </a:cubicBezTo>
                    <a:cubicBezTo>
                      <a:pt x="3305" y="18720"/>
                      <a:pt x="3305" y="19296"/>
                      <a:pt x="3034" y="19584"/>
                    </a:cubicBezTo>
                    <a:cubicBezTo>
                      <a:pt x="2762" y="19872"/>
                      <a:pt x="2626" y="19872"/>
                      <a:pt x="2354" y="19872"/>
                    </a:cubicBezTo>
                    <a:close/>
                  </a:path>
                </a:pathLst>
              </a:custGeom>
              <a:solidFill>
                <a:srgbClr val="FFFFFF"/>
              </a:solidFill>
              <a:ln w="3175" cap="flat">
                <a:solidFill>
                  <a:srgbClr val="000000"/>
                </a:solidFill>
                <a:prstDash val="solid"/>
                <a:round/>
              </a:ln>
              <a:effectLst/>
            </p:spPr>
            <p:txBody>
              <a:bodyPr wrap="square" lIns="45719" tIns="45719" rIns="45719" bIns="45719" numCol="1" anchor="t">
                <a:noAutofit/>
              </a:bodyPr>
              <a:lstStyle/>
              <a:p>
                <a:endParaRPr/>
              </a:p>
            </p:txBody>
          </p:sp>
        </p:gr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 Placeholder 2"/>
          <p:cNvSpPr txBox="1">
            <a:spLocks noGrp="1"/>
          </p:cNvSpPr>
          <p:nvPr>
            <p:ph type="body" sz="quarter" idx="1"/>
          </p:nvPr>
        </p:nvSpPr>
        <p:spPr>
          <a:xfrm>
            <a:off x="158670" y="3038482"/>
            <a:ext cx="11562788" cy="584776"/>
          </a:xfrm>
          <a:prstGeom prst="rect">
            <a:avLst/>
          </a:prstGeom>
        </p:spPr>
        <p:txBody>
          <a:bodyPr/>
          <a:lstStyle>
            <a:lvl1pPr>
              <a:defRPr sz="3200"/>
            </a:lvl1pPr>
          </a:lstStyle>
          <a:p>
            <a:r>
              <a:t>Learning is also Fun!</a:t>
            </a:r>
          </a:p>
        </p:txBody>
      </p:sp>
      <p:pic>
        <p:nvPicPr>
          <p:cNvPr id="307" name="Graphic 1" descr="Graphic 1"/>
          <p:cNvPicPr>
            <a:picLocks noChangeAspect="1"/>
          </p:cNvPicPr>
          <p:nvPr/>
        </p:nvPicPr>
        <p:blipFill>
          <a:blip r:embed="rId2"/>
          <a:stretch>
            <a:fillRect/>
          </a:stretch>
        </p:blipFill>
        <p:spPr>
          <a:xfrm>
            <a:off x="10783675" y="2795528"/>
            <a:ext cx="1213692" cy="1213693"/>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310"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is also Fun!</a:t>
            </a:r>
          </a:p>
        </p:txBody>
      </p:sp>
      <p:sp>
        <p:nvSpPr>
          <p:cNvPr id="311"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pic>
        <p:nvPicPr>
          <p:cNvPr id="312" name="Graphic 1" descr="Graphic 1"/>
          <p:cNvPicPr>
            <a:picLocks noChangeAspect="1"/>
          </p:cNvPicPr>
          <p:nvPr/>
        </p:nvPicPr>
        <p:blipFill>
          <a:blip r:embed="rId2"/>
          <a:stretch>
            <a:fillRect/>
          </a:stretch>
        </p:blipFill>
        <p:spPr>
          <a:xfrm>
            <a:off x="10919673" y="124674"/>
            <a:ext cx="1213692" cy="1213692"/>
          </a:xfrm>
          <a:prstGeom prst="rect">
            <a:avLst/>
          </a:prstGeom>
          <a:ln w="12700">
            <a:miter lim="400000"/>
          </a:ln>
        </p:spPr>
      </p:pic>
      <p:grpSp>
        <p:nvGrpSpPr>
          <p:cNvPr id="315" name="Content Placeholder 2"/>
          <p:cNvGrpSpPr/>
          <p:nvPr/>
        </p:nvGrpSpPr>
        <p:grpSpPr>
          <a:xfrm>
            <a:off x="442194" y="1963817"/>
            <a:ext cx="5653808" cy="4076242"/>
            <a:chOff x="0" y="0"/>
            <a:chExt cx="5653806" cy="4076241"/>
          </a:xfrm>
        </p:grpSpPr>
        <p:sp>
          <p:nvSpPr>
            <p:cNvPr id="313" name="Rectangle"/>
            <p:cNvSpPr/>
            <p:nvPr/>
          </p:nvSpPr>
          <p:spPr>
            <a:xfrm>
              <a:off x="-1" y="-1"/>
              <a:ext cx="5653808" cy="4076243"/>
            </a:xfrm>
            <a:prstGeom prst="rect">
              <a:avLst/>
            </a:prstGeom>
            <a:solidFill>
              <a:srgbClr val="FFFFFF"/>
            </a:solidFill>
            <a:ln w="12700" cap="flat">
              <a:noFill/>
              <a:miter lim="400000"/>
            </a:ln>
            <a:effectLst>
              <a:outerShdw blurRad="63500" rotWithShape="0">
                <a:srgbClr val="000000">
                  <a:alpha val="40000"/>
                </a:srgbClr>
              </a:outerShdw>
            </a:effectLst>
          </p:spPr>
          <p:txBody>
            <a:bodyPr wrap="square" lIns="45719" tIns="45719" rIns="45719" bIns="45719" numCol="1" anchor="ctr">
              <a:noAutofit/>
            </a:bodyPr>
            <a:lstStyle/>
            <a:p>
              <a:pPr>
                <a:lnSpc>
                  <a:spcPct val="90000"/>
                </a:lnSpc>
                <a:spcBef>
                  <a:spcPts val="1000"/>
                </a:spcBef>
                <a:defRPr sz="2400"/>
              </a:pPr>
              <a:endParaRPr/>
            </a:p>
          </p:txBody>
        </p:sp>
        <p:sp>
          <p:nvSpPr>
            <p:cNvPr id="314" name="Please share how ”Your” learning was fun this week…"/>
            <p:cNvSpPr txBox="1"/>
            <p:nvPr/>
          </p:nvSpPr>
          <p:spPr>
            <a:xfrm>
              <a:off x="45719" y="-1"/>
              <a:ext cx="5562368" cy="40762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ormAutofit/>
            </a:bodyPr>
            <a:lstStyle/>
            <a:p>
              <a:pPr>
                <a:lnSpc>
                  <a:spcPct val="90000"/>
                </a:lnSpc>
                <a:spcBef>
                  <a:spcPts val="1000"/>
                </a:spcBef>
                <a:defRPr sz="2000"/>
              </a:pPr>
              <a:r>
                <a:rPr lang="en-US" dirty="0"/>
                <a:t>We tried a lots of hands on activity to implement the learning during this week . The hand on was very fun and engaging </a:t>
              </a:r>
              <a:endParaRPr dirty="0"/>
            </a:p>
          </p:txBody>
        </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321"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Summary</a:t>
            </a:r>
          </a:p>
        </p:txBody>
      </p:sp>
      <p:sp>
        <p:nvSpPr>
          <p:cNvPr id="322" name="Slide Number Placeholder 3"/>
          <p:cNvSpPr txBox="1">
            <a:spLocks noGrp="1"/>
          </p:cNvSpPr>
          <p:nvPr>
            <p:ph type="sldNum" sz="quarter" idx="2"/>
          </p:nvPr>
        </p:nvSpPr>
        <p:spPr>
          <a:xfrm>
            <a:off x="514102" y="6451800"/>
            <a:ext cx="153964"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pic>
        <p:nvPicPr>
          <p:cNvPr id="323" name="Graphic 4" descr="Graphic 4"/>
          <p:cNvPicPr>
            <a:picLocks noChangeAspect="1"/>
          </p:cNvPicPr>
          <p:nvPr/>
        </p:nvPicPr>
        <p:blipFill>
          <a:blip r:embed="rId2"/>
          <a:stretch>
            <a:fillRect/>
          </a:stretch>
        </p:blipFill>
        <p:spPr>
          <a:xfrm>
            <a:off x="10924305" y="129304"/>
            <a:ext cx="1204431" cy="1204431"/>
          </a:xfrm>
          <a:prstGeom prst="rect">
            <a:avLst/>
          </a:prstGeom>
          <a:ln w="12700">
            <a:miter lim="400000"/>
          </a:ln>
        </p:spPr>
      </p:pic>
      <p:sp>
        <p:nvSpPr>
          <p:cNvPr id="324" name="Text Placeholder 1"/>
          <p:cNvSpPr txBox="1"/>
          <p:nvPr/>
        </p:nvSpPr>
        <p:spPr>
          <a:xfrm>
            <a:off x="858519" y="1624200"/>
            <a:ext cx="9712961" cy="40101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a:spcBef>
                <a:spcPts val="1000"/>
              </a:spcBef>
              <a:buSzPct val="100000"/>
              <a:buFont typeface="Arial"/>
              <a:buChar char="•"/>
              <a:defRPr sz="2000"/>
            </a:pPr>
            <a:r>
              <a:rPr lang="en-US" sz="1600" dirty="0"/>
              <a:t>Learned and implemented </a:t>
            </a:r>
            <a:r>
              <a:rPr lang="en-US" sz="1600" dirty="0" err="1"/>
              <a:t>devops</a:t>
            </a:r>
            <a:r>
              <a:rPr lang="en-US" sz="1600" dirty="0"/>
              <a:t> , CI/CD, testing , database concepts </a:t>
            </a:r>
            <a:endParaRPr sz="1600" dirty="0"/>
          </a:p>
          <a:p>
            <a:pPr marL="228600" indent="-228600">
              <a:spcBef>
                <a:spcPts val="1000"/>
              </a:spcBef>
              <a:buSzPct val="100000"/>
              <a:buFont typeface="Arial"/>
              <a:buChar char="•"/>
              <a:defRPr sz="2000"/>
            </a:pPr>
            <a:endParaRPr sz="1600" dirty="0"/>
          </a:p>
          <a:p>
            <a:pPr marL="228600" indent="-228600">
              <a:spcBef>
                <a:spcPts val="1000"/>
              </a:spcBef>
              <a:buSzPct val="100000"/>
              <a:buFont typeface="Arial"/>
              <a:buChar char="•"/>
            </a:pPr>
            <a:r>
              <a:rPr lang="en-US" sz="1600" dirty="0"/>
              <a:t>Next week we have important session on front end and dot net development</a:t>
            </a:r>
            <a:endParaRPr sz="1600" dirty="0"/>
          </a:p>
          <a:p>
            <a:pPr marL="228600" indent="-228600">
              <a:spcBef>
                <a:spcPts val="1000"/>
              </a:spcBef>
              <a:buSzPct val="100000"/>
              <a:buFont typeface="Arial"/>
              <a:buChar char="•"/>
            </a:pPr>
            <a:r>
              <a:rPr lang="en-US" sz="1600" dirty="0"/>
              <a:t>This week learning will help me better understand the upcoming topics</a:t>
            </a:r>
            <a:endParaRPr sz="16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2"/>
          <p:cNvSpPr txBox="1">
            <a:spLocks noGrp="1"/>
          </p:cNvSpPr>
          <p:nvPr>
            <p:ph type="title"/>
          </p:nvPr>
        </p:nvSpPr>
        <p:spPr>
          <a:xfrm>
            <a:off x="989813" y="273376"/>
            <a:ext cx="10441784" cy="631597"/>
          </a:xfrm>
          <a:prstGeom prst="rect">
            <a:avLst/>
          </a:prstGeom>
          <a:solidFill>
            <a:schemeClr val="accent1"/>
          </a:solidFill>
        </p:spPr>
        <p:txBody>
          <a:bodyPr anchor="ctr"/>
          <a:lstStyle>
            <a:lvl1pPr algn="ctr">
              <a:defRPr sz="3600" b="1">
                <a:solidFill>
                  <a:srgbClr val="FFFFFF"/>
                </a:solidFill>
                <a:effectLst>
                  <a:outerShdw blurRad="38100" dist="25400" dir="5400000" rotWithShape="0">
                    <a:srgbClr val="6E747A">
                      <a:alpha val="43000"/>
                    </a:srgbClr>
                  </a:outerShdw>
                </a:effectLst>
              </a:defRPr>
            </a:lvl1pPr>
          </a:lstStyle>
          <a:p>
            <a:r>
              <a:t>About Me</a:t>
            </a:r>
          </a:p>
        </p:txBody>
      </p:sp>
      <p:sp>
        <p:nvSpPr>
          <p:cNvPr id="172"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173" name="Image" descr="Image"/>
          <p:cNvPicPr>
            <a:picLocks noChangeAspect="1"/>
          </p:cNvPicPr>
          <p:nvPr/>
        </p:nvPicPr>
        <p:blipFill>
          <a:blip r:embed="rId2"/>
          <a:stretch>
            <a:fillRect/>
          </a:stretch>
        </p:blipFill>
        <p:spPr>
          <a:xfrm>
            <a:off x="6676134" y="1044913"/>
            <a:ext cx="5128391" cy="5128391"/>
          </a:xfrm>
          <a:prstGeom prst="rect">
            <a:avLst/>
          </a:prstGeom>
          <a:ln w="12700">
            <a:miter lim="400000"/>
          </a:ln>
        </p:spPr>
      </p:pic>
      <p:sp>
        <p:nvSpPr>
          <p:cNvPr id="174" name="Fuelling my passion for tech and growth with hard work and a good meal."/>
          <p:cNvSpPr txBox="1"/>
          <p:nvPr/>
        </p:nvSpPr>
        <p:spPr>
          <a:xfrm>
            <a:off x="634006" y="3198412"/>
            <a:ext cx="4676029" cy="8467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Fuelling my passion for tech and growth with hard work and a good meal.</a:t>
            </a:r>
            <a:endParaRPr sz="16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Text Placeholder 4"/>
          <p:cNvSpPr txBox="1">
            <a:spLocks noGrp="1"/>
          </p:cNvSpPr>
          <p:nvPr>
            <p:ph type="body" sz="quarter" idx="1"/>
          </p:nvPr>
        </p:nvSpPr>
        <p:spPr>
          <a:xfrm>
            <a:off x="545641" y="2673043"/>
            <a:ext cx="10525126" cy="923331"/>
          </a:xfrm>
          <a:prstGeom prst="rect">
            <a:avLst/>
          </a:prstGeom>
        </p:spPr>
        <p:txBody>
          <a:bodyPr/>
          <a:lstStyle/>
          <a:p>
            <a:pPr algn="ctr" defTabSz="896111">
              <a:spcBef>
                <a:spcPts val="900"/>
              </a:spcBef>
              <a:defRPr sz="5880"/>
            </a:pPr>
            <a:r>
              <a:t>Thank</a:t>
            </a:r>
            <a:r>
              <a:rPr sz="3136"/>
              <a:t> </a:t>
            </a:r>
            <a:r>
              <a:rPr sz="5292"/>
              <a:t>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 Placeholder 2"/>
          <p:cNvSpPr txBox="1">
            <a:spLocks noGrp="1"/>
          </p:cNvSpPr>
          <p:nvPr>
            <p:ph type="body" sz="quarter" idx="1"/>
          </p:nvPr>
        </p:nvSpPr>
        <p:spPr>
          <a:xfrm>
            <a:off x="158670" y="3038482"/>
            <a:ext cx="11562788" cy="584776"/>
          </a:xfrm>
          <a:prstGeom prst="rect">
            <a:avLst/>
          </a:prstGeom>
        </p:spPr>
        <p:txBody>
          <a:bodyPr/>
          <a:lstStyle>
            <a:lvl1pPr>
              <a:defRPr sz="3200"/>
            </a:lvl1pPr>
          </a:lstStyle>
          <a:p>
            <a:r>
              <a:t>My learnings from this week!</a:t>
            </a:r>
          </a:p>
        </p:txBody>
      </p:sp>
      <p:pic>
        <p:nvPicPr>
          <p:cNvPr id="177" name="Graphic 1" descr="Graphic 1"/>
          <p:cNvPicPr>
            <a:picLocks noChangeAspect="1"/>
          </p:cNvPicPr>
          <p:nvPr/>
        </p:nvPicPr>
        <p:blipFill>
          <a:blip r:embed="rId2"/>
          <a:stretch>
            <a:fillRect/>
          </a:stretch>
        </p:blipFill>
        <p:spPr>
          <a:xfrm>
            <a:off x="10827743" y="2869894"/>
            <a:ext cx="1090789" cy="109078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180"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1 | My takeaways</a:t>
            </a:r>
          </a:p>
        </p:txBody>
      </p:sp>
      <p:sp>
        <p:nvSpPr>
          <p:cNvPr id="181"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182" name="Graphic 8" descr="Graphic 8"/>
          <p:cNvPicPr>
            <a:picLocks noChangeAspect="1"/>
          </p:cNvPicPr>
          <p:nvPr/>
        </p:nvPicPr>
        <p:blipFill>
          <a:blip r:embed="rId2"/>
          <a:stretch>
            <a:fillRect/>
          </a:stretch>
        </p:blipFill>
        <p:spPr>
          <a:xfrm>
            <a:off x="10957497" y="141531"/>
            <a:ext cx="1159455" cy="1159456"/>
          </a:xfrm>
          <a:prstGeom prst="rect">
            <a:avLst/>
          </a:prstGeom>
          <a:ln w="12700">
            <a:miter lim="400000"/>
          </a:ln>
        </p:spPr>
      </p:pic>
      <p:sp>
        <p:nvSpPr>
          <p:cNvPr id="183" name="Key Learning…"/>
          <p:cNvSpPr txBox="1"/>
          <p:nvPr/>
        </p:nvSpPr>
        <p:spPr>
          <a:xfrm>
            <a:off x="512612" y="1413291"/>
            <a:ext cx="4737415" cy="4882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t>Key Learning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CI/CD automates the integration and deployment of code changes, making software delivery faster and more reliable.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Key Takeaway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CI/CD helps detect issues early and deploy updates quickly, improving efficiency and reducing manual errors.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Implementation in the Energy Sector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CI/CD can streamline updates to energy management systems, enhancing efficiency, reliability, and security in managing energy resources.</a:t>
            </a:r>
          </a:p>
        </p:txBody>
      </p:sp>
      <p:pic>
        <p:nvPicPr>
          <p:cNvPr id="184" name="Image" descr="Image"/>
          <p:cNvPicPr>
            <a:picLocks noChangeAspect="1"/>
          </p:cNvPicPr>
          <p:nvPr/>
        </p:nvPicPr>
        <p:blipFill>
          <a:blip r:embed="rId3"/>
          <a:stretch>
            <a:fillRect/>
          </a:stretch>
        </p:blipFill>
        <p:spPr>
          <a:xfrm>
            <a:off x="5682764" y="1947526"/>
            <a:ext cx="5638801" cy="31496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187"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2 | My takeaways</a:t>
            </a:r>
          </a:p>
        </p:txBody>
      </p:sp>
      <p:sp>
        <p:nvSpPr>
          <p:cNvPr id="188"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189" name="Graphic 8" descr="Graphic 8"/>
          <p:cNvPicPr>
            <a:picLocks noChangeAspect="1"/>
          </p:cNvPicPr>
          <p:nvPr/>
        </p:nvPicPr>
        <p:blipFill>
          <a:blip r:embed="rId2"/>
          <a:stretch>
            <a:fillRect/>
          </a:stretch>
        </p:blipFill>
        <p:spPr>
          <a:xfrm>
            <a:off x="10957497" y="141531"/>
            <a:ext cx="1159455" cy="1159456"/>
          </a:xfrm>
          <a:prstGeom prst="rect">
            <a:avLst/>
          </a:prstGeom>
          <a:ln w="12700">
            <a:miter lim="400000"/>
          </a:ln>
        </p:spPr>
      </p:pic>
      <p:sp>
        <p:nvSpPr>
          <p:cNvPr id="190" name="Content Placeholder 2"/>
          <p:cNvSpPr/>
          <p:nvPr/>
        </p:nvSpPr>
        <p:spPr>
          <a:xfrm>
            <a:off x="573971" y="1343697"/>
            <a:ext cx="55623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90000"/>
              </a:lnSpc>
              <a:spcBef>
                <a:spcPts val="1000"/>
              </a:spcBef>
              <a:defRPr>
                <a:latin typeface="Times New Roman"/>
                <a:ea typeface="Times New Roman"/>
                <a:cs typeface="Times New Roman"/>
                <a:sym typeface="Times New Roman"/>
              </a:defRPr>
            </a:pPr>
            <a:r>
              <a:t>Key Learning</a:t>
            </a:r>
          </a:p>
          <a:p>
            <a:pPr>
              <a:lnSpc>
                <a:spcPct val="90000"/>
              </a:lnSpc>
              <a:spcBef>
                <a:spcPts val="1000"/>
              </a:spcBef>
              <a:defRPr>
                <a:latin typeface="Times New Roman"/>
                <a:ea typeface="Times New Roman"/>
                <a:cs typeface="Times New Roman"/>
                <a:sym typeface="Times New Roman"/>
              </a:defRPr>
            </a:pPr>
            <a:r>
              <a:t>Regression Testing involves re-running existing tests to ensure new code changes haven't negatively impacted existing functionalities.</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Key Takeaway</a:t>
            </a:r>
          </a:p>
          <a:p>
            <a:pPr>
              <a:lnSpc>
                <a:spcPct val="90000"/>
              </a:lnSpc>
              <a:spcBef>
                <a:spcPts val="1000"/>
              </a:spcBef>
              <a:defRPr>
                <a:latin typeface="Times New Roman"/>
                <a:ea typeface="Times New Roman"/>
                <a:cs typeface="Times New Roman"/>
                <a:sym typeface="Times New Roman"/>
              </a:defRPr>
            </a:pPr>
            <a:r>
              <a:t>This practice helps maintain software stability and reliability by identifying any issues introduced by recent updates.</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Implementation in the Energy Sector</a:t>
            </a:r>
          </a:p>
          <a:p>
            <a:pPr>
              <a:lnSpc>
                <a:spcPct val="90000"/>
              </a:lnSpc>
              <a:spcBef>
                <a:spcPts val="1000"/>
              </a:spcBef>
              <a:defRPr>
                <a:latin typeface="Times New Roman"/>
                <a:ea typeface="Times New Roman"/>
                <a:cs typeface="Times New Roman"/>
                <a:sym typeface="Times New Roman"/>
              </a:defRPr>
            </a:pPr>
            <a:r>
              <a:t>In the Energy sector, regression testing ensures that updates to energy management systems or control software don’t disrupt critical operations, maintaining system stability and performance.</a:t>
            </a:r>
          </a:p>
        </p:txBody>
      </p:sp>
      <p:pic>
        <p:nvPicPr>
          <p:cNvPr id="191" name="Image" descr="Image"/>
          <p:cNvPicPr>
            <a:picLocks noChangeAspect="1"/>
          </p:cNvPicPr>
          <p:nvPr/>
        </p:nvPicPr>
        <p:blipFill>
          <a:blip r:embed="rId3"/>
          <a:stretch>
            <a:fillRect/>
          </a:stretch>
        </p:blipFill>
        <p:spPr>
          <a:xfrm>
            <a:off x="6811625" y="1568455"/>
            <a:ext cx="4394201" cy="45720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194"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3 | My takeaways</a:t>
            </a:r>
          </a:p>
        </p:txBody>
      </p:sp>
      <p:sp>
        <p:nvSpPr>
          <p:cNvPr id="195"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196" name="Graphic 8" descr="Graphic 8"/>
          <p:cNvPicPr>
            <a:picLocks noChangeAspect="1"/>
          </p:cNvPicPr>
          <p:nvPr/>
        </p:nvPicPr>
        <p:blipFill>
          <a:blip r:embed="rId2"/>
          <a:stretch>
            <a:fillRect/>
          </a:stretch>
        </p:blipFill>
        <p:spPr>
          <a:xfrm>
            <a:off x="10957497" y="141531"/>
            <a:ext cx="1159455" cy="1159456"/>
          </a:xfrm>
          <a:prstGeom prst="rect">
            <a:avLst/>
          </a:prstGeom>
          <a:ln w="12700">
            <a:miter lim="400000"/>
          </a:ln>
        </p:spPr>
      </p:pic>
      <p:sp>
        <p:nvSpPr>
          <p:cNvPr id="197" name="Content Placeholder 2"/>
          <p:cNvSpPr/>
          <p:nvPr/>
        </p:nvSpPr>
        <p:spPr>
          <a:xfrm>
            <a:off x="361273" y="1550148"/>
            <a:ext cx="556236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90000"/>
              </a:lnSpc>
              <a:spcBef>
                <a:spcPts val="1000"/>
              </a:spcBef>
              <a:defRPr>
                <a:latin typeface="Times New Roman"/>
                <a:ea typeface="Times New Roman"/>
                <a:cs typeface="Times New Roman"/>
                <a:sym typeface="Times New Roman"/>
              </a:defRPr>
            </a:pPr>
            <a:r>
              <a:t>Key Learning</a:t>
            </a:r>
          </a:p>
          <a:p>
            <a:pPr>
              <a:lnSpc>
                <a:spcPct val="90000"/>
              </a:lnSpc>
              <a:spcBef>
                <a:spcPts val="1000"/>
              </a:spcBef>
              <a:defRPr>
                <a:latin typeface="Times New Roman"/>
                <a:ea typeface="Times New Roman"/>
                <a:cs typeface="Times New Roman"/>
                <a:sym typeface="Times New Roman"/>
              </a:defRPr>
            </a:pPr>
            <a:r>
              <a:t>PaaS offers a cloud environment with tools for developing, testing, and deploying applications.</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Key Takeaway</a:t>
            </a:r>
          </a:p>
          <a:p>
            <a:pPr>
              <a:lnSpc>
                <a:spcPct val="90000"/>
              </a:lnSpc>
              <a:spcBef>
                <a:spcPts val="1000"/>
              </a:spcBef>
              <a:defRPr>
                <a:latin typeface="Times New Roman"/>
                <a:ea typeface="Times New Roman"/>
                <a:cs typeface="Times New Roman"/>
                <a:sym typeface="Times New Roman"/>
              </a:defRPr>
            </a:pPr>
            <a:r>
              <a:t>It simplifies development by managing infrastructure, allowing developers to focus on code.</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Implementation in the Energy Sector</a:t>
            </a:r>
          </a:p>
          <a:p>
            <a:pPr>
              <a:lnSpc>
                <a:spcPct val="90000"/>
              </a:lnSpc>
              <a:spcBef>
                <a:spcPts val="1000"/>
              </a:spcBef>
              <a:defRPr>
                <a:latin typeface="Times New Roman"/>
                <a:ea typeface="Times New Roman"/>
                <a:cs typeface="Times New Roman"/>
                <a:sym typeface="Times New Roman"/>
              </a:defRPr>
            </a:pPr>
            <a:r>
              <a:t>PaaS supports scalable solutions for real-time monitoring and data analysis in energy systems, reducing the need for extensive infrastructure.</a:t>
            </a:r>
          </a:p>
        </p:txBody>
      </p:sp>
      <p:pic>
        <p:nvPicPr>
          <p:cNvPr id="198" name="Image" descr="Image"/>
          <p:cNvPicPr>
            <a:picLocks noChangeAspect="1"/>
          </p:cNvPicPr>
          <p:nvPr/>
        </p:nvPicPr>
        <p:blipFill>
          <a:blip r:embed="rId3"/>
          <a:stretch>
            <a:fillRect/>
          </a:stretch>
        </p:blipFill>
        <p:spPr>
          <a:xfrm>
            <a:off x="6791333" y="924257"/>
            <a:ext cx="4089401" cy="4572001"/>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 Placeholder 2"/>
          <p:cNvSpPr txBox="1">
            <a:spLocks noGrp="1"/>
          </p:cNvSpPr>
          <p:nvPr>
            <p:ph type="body" sz="quarter" idx="1"/>
          </p:nvPr>
        </p:nvSpPr>
        <p:spPr>
          <a:xfrm>
            <a:off x="158670" y="3038482"/>
            <a:ext cx="11562788" cy="584776"/>
          </a:xfrm>
          <a:prstGeom prst="rect">
            <a:avLst/>
          </a:prstGeom>
        </p:spPr>
        <p:txBody>
          <a:bodyPr/>
          <a:lstStyle>
            <a:lvl1pPr>
              <a:defRPr sz="3200"/>
            </a:lvl1pPr>
          </a:lstStyle>
          <a:p>
            <a:r>
              <a:t>Relevance of learnings for my organization</a:t>
            </a:r>
          </a:p>
        </p:txBody>
      </p:sp>
      <p:pic>
        <p:nvPicPr>
          <p:cNvPr id="201" name="Graphic 3" descr="Graphic 3"/>
          <p:cNvPicPr>
            <a:picLocks noChangeAspect="1"/>
          </p:cNvPicPr>
          <p:nvPr/>
        </p:nvPicPr>
        <p:blipFill>
          <a:blip r:embed="rId2"/>
          <a:stretch>
            <a:fillRect/>
          </a:stretch>
        </p:blipFill>
        <p:spPr>
          <a:xfrm>
            <a:off x="10794692" y="2838679"/>
            <a:ext cx="1180642" cy="1180642"/>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04"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1 | Relevance for Shell</a:t>
            </a:r>
          </a:p>
        </p:txBody>
      </p:sp>
      <p:sp>
        <p:nvSpPr>
          <p:cNvPr id="205"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06" name="Content Placeholder 2"/>
          <p:cNvSpPr txBox="1"/>
          <p:nvPr/>
        </p:nvSpPr>
        <p:spPr>
          <a:xfrm>
            <a:off x="423455" y="1410110"/>
            <a:ext cx="5673887" cy="4630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lnSpc>
                <a:spcPct val="90000"/>
              </a:lnSpc>
              <a:spcBef>
                <a:spcPts val="1000"/>
              </a:spcBef>
              <a:defRPr>
                <a:latin typeface="Times New Roman"/>
                <a:ea typeface="Times New Roman"/>
                <a:cs typeface="Times New Roman"/>
                <a:sym typeface="Times New Roman"/>
              </a:defRPr>
            </a:pPr>
            <a:r>
              <a:t>How Shell Implements CI/CD</a:t>
            </a:r>
          </a:p>
          <a:p>
            <a:pPr>
              <a:lnSpc>
                <a:spcPct val="90000"/>
              </a:lnSpc>
              <a:spcBef>
                <a:spcPts val="1000"/>
              </a:spcBef>
              <a:defRPr>
                <a:latin typeface="Times New Roman"/>
                <a:ea typeface="Times New Roman"/>
                <a:cs typeface="Times New Roman"/>
                <a:sym typeface="Times New Roman"/>
              </a:defRPr>
            </a:pPr>
            <a:r>
              <a:t>Shell uses CI/CD to automate and streamline their software development. This approach ensures that code changes are tested and deployed quickly and reliably. It helps manage large-scale projects efficiently and keeps their systems up-to-date.</a:t>
            </a: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How Shell Benefits from CI/CD</a:t>
            </a:r>
          </a:p>
          <a:p>
            <a:pPr>
              <a:lnSpc>
                <a:spcPct val="90000"/>
              </a:lnSpc>
              <a:spcBef>
                <a:spcPts val="1000"/>
              </a:spcBef>
              <a:defRPr>
                <a:latin typeface="Times New Roman"/>
                <a:ea typeface="Times New Roman"/>
                <a:cs typeface="Times New Roman"/>
                <a:sym typeface="Times New Roman"/>
              </a:defRPr>
            </a:pPr>
            <a:r>
              <a:t>CI/CD reduces deployment times, enhances software reliability, and minimizes errors. This leads to faster delivery of new features and innovations. It also improves operational efficiency and supports the robustness of critical energy systems.</a:t>
            </a:r>
          </a:p>
        </p:txBody>
      </p:sp>
      <p:pic>
        <p:nvPicPr>
          <p:cNvPr id="207" name="Graphic 4" descr="Graphic 4"/>
          <p:cNvPicPr>
            <a:picLocks noChangeAspect="1"/>
          </p:cNvPicPr>
          <p:nvPr/>
        </p:nvPicPr>
        <p:blipFill>
          <a:blip r:embed="rId2"/>
          <a:stretch>
            <a:fillRect/>
          </a:stretch>
        </p:blipFill>
        <p:spPr>
          <a:xfrm>
            <a:off x="10946358" y="120878"/>
            <a:ext cx="1180642" cy="1180643"/>
          </a:xfrm>
          <a:prstGeom prst="rect">
            <a:avLst/>
          </a:prstGeom>
          <a:ln w="12700">
            <a:miter lim="400000"/>
          </a:ln>
        </p:spPr>
      </p:pic>
      <p:pic>
        <p:nvPicPr>
          <p:cNvPr id="208" name="Image" descr="Image"/>
          <p:cNvPicPr>
            <a:picLocks noChangeAspect="1"/>
          </p:cNvPicPr>
          <p:nvPr/>
        </p:nvPicPr>
        <p:blipFill>
          <a:blip r:embed="rId3"/>
          <a:stretch>
            <a:fillRect/>
          </a:stretch>
        </p:blipFill>
        <p:spPr>
          <a:xfrm>
            <a:off x="6215858" y="2025649"/>
            <a:ext cx="5194301" cy="280670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9"/>
          <p:cNvSpPr/>
          <p:nvPr/>
        </p:nvSpPr>
        <p:spPr>
          <a:xfrm>
            <a:off x="10861040" y="-1"/>
            <a:ext cx="1330961" cy="1463042"/>
          </a:xfrm>
          <a:prstGeom prst="rect">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1" name="Title 2"/>
          <p:cNvSpPr txBox="1">
            <a:spLocks noGrp="1"/>
          </p:cNvSpPr>
          <p:nvPr>
            <p:ph type="title"/>
          </p:nvPr>
        </p:nvSpPr>
        <p:spPr>
          <a:xfrm>
            <a:off x="463550" y="478701"/>
            <a:ext cx="11260278" cy="713217"/>
          </a:xfrm>
          <a:prstGeom prst="rect">
            <a:avLst/>
          </a:prstGeom>
        </p:spPr>
        <p:txBody>
          <a:bodyPr anchor="ctr"/>
          <a:lstStyle>
            <a:lvl1pPr>
              <a:defRPr b="1">
                <a:effectLst>
                  <a:outerShdw blurRad="38100" dist="38100" dir="2700000" rotWithShape="0">
                    <a:srgbClr val="000000">
                      <a:alpha val="43137"/>
                    </a:srgbClr>
                  </a:outerShdw>
                </a:effectLst>
              </a:defRPr>
            </a:lvl1pPr>
          </a:lstStyle>
          <a:p>
            <a:r>
              <a:t>Learning 2 | Relevance for Shell</a:t>
            </a:r>
          </a:p>
        </p:txBody>
      </p:sp>
      <p:sp>
        <p:nvSpPr>
          <p:cNvPr id="212" name="Slide Number Placeholder 3"/>
          <p:cNvSpPr txBox="1">
            <a:spLocks noGrp="1"/>
          </p:cNvSpPr>
          <p:nvPr>
            <p:ph type="sldNum" sz="quarter" idx="2"/>
          </p:nvPr>
        </p:nvSpPr>
        <p:spPr>
          <a:xfrm>
            <a:off x="541065" y="6451800"/>
            <a:ext cx="127001" cy="13554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13" name="Content Placeholder 2"/>
          <p:cNvSpPr txBox="1"/>
          <p:nvPr/>
        </p:nvSpPr>
        <p:spPr>
          <a:xfrm>
            <a:off x="548565" y="1299340"/>
            <a:ext cx="4950221" cy="55512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defTabSz="457200">
              <a:spcBef>
                <a:spcPts val="1400"/>
              </a:spcBef>
              <a:defRPr>
                <a:latin typeface="Times New Roman"/>
                <a:ea typeface="Times New Roman"/>
                <a:cs typeface="Times New Roman"/>
                <a:sym typeface="Times New Roman"/>
              </a:defRPr>
            </a:pPr>
            <a:r>
              <a:t>How Shell Implements Regression Testing</a:t>
            </a:r>
          </a:p>
          <a:p>
            <a:pPr defTabSz="457200">
              <a:spcBef>
                <a:spcPts val="1200"/>
              </a:spcBef>
              <a:defRPr>
                <a:latin typeface="Times New Roman"/>
                <a:ea typeface="Times New Roman"/>
                <a:cs typeface="Times New Roman"/>
                <a:sym typeface="Times New Roman"/>
              </a:defRPr>
            </a:pPr>
            <a:r>
              <a:t>Shell incorporates regression testing to verify that new software updates or changes haven’t disrupted existing functionalities. By re-running previously successful tests, they ensure that their systems remain stable and reliable even as new features are added.</a:t>
            </a:r>
          </a:p>
          <a:p>
            <a:pPr defTabSz="457200">
              <a:spcBef>
                <a:spcPts val="1200"/>
              </a:spcBef>
              <a:defRPr>
                <a:latin typeface="Times New Roman"/>
                <a:ea typeface="Times New Roman"/>
                <a:cs typeface="Times New Roman"/>
                <a:sym typeface="Times New Roman"/>
              </a:defRPr>
            </a:pPr>
            <a:endParaRPr/>
          </a:p>
          <a:p>
            <a:pPr defTabSz="457200">
              <a:spcBef>
                <a:spcPts val="1400"/>
              </a:spcBef>
              <a:defRPr>
                <a:latin typeface="Times New Roman"/>
                <a:ea typeface="Times New Roman"/>
                <a:cs typeface="Times New Roman"/>
                <a:sym typeface="Times New Roman"/>
              </a:defRPr>
            </a:pPr>
            <a:r>
              <a:t>How Shell Benefits from Regression Testing</a:t>
            </a:r>
          </a:p>
          <a:p>
            <a:pPr defTabSz="457200">
              <a:spcBef>
                <a:spcPts val="1200"/>
              </a:spcBef>
              <a:defRPr>
                <a:latin typeface="Times New Roman"/>
                <a:ea typeface="Times New Roman"/>
                <a:cs typeface="Times New Roman"/>
                <a:sym typeface="Times New Roman"/>
              </a:defRPr>
            </a:pPr>
            <a:r>
              <a:t>Regression testing helps Shell maintain the stability of their software by catching issues that might arise from updates. This practice minimizes disruptions in critical systems, ensuring smooth operations and reducing the risk of downtime or failures.</a:t>
            </a:r>
          </a:p>
          <a:p>
            <a:pPr defTabSz="457200">
              <a:spcBef>
                <a:spcPts val="12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endParaRPr/>
          </a:p>
          <a:p>
            <a:pPr>
              <a:lnSpc>
                <a:spcPct val="90000"/>
              </a:lnSpc>
              <a:spcBef>
                <a:spcPts val="1000"/>
              </a:spcBef>
              <a:defRPr>
                <a:latin typeface="Times New Roman"/>
                <a:ea typeface="Times New Roman"/>
                <a:cs typeface="Times New Roman"/>
                <a:sym typeface="Times New Roman"/>
              </a:defRPr>
            </a:pPr>
            <a:r>
              <a:t>¯</a:t>
            </a:r>
          </a:p>
        </p:txBody>
      </p:sp>
      <p:pic>
        <p:nvPicPr>
          <p:cNvPr id="214" name="Graphic 4" descr="Graphic 4"/>
          <p:cNvPicPr>
            <a:picLocks noChangeAspect="1"/>
          </p:cNvPicPr>
          <p:nvPr/>
        </p:nvPicPr>
        <p:blipFill>
          <a:blip r:embed="rId2"/>
          <a:stretch>
            <a:fillRect/>
          </a:stretch>
        </p:blipFill>
        <p:spPr>
          <a:xfrm>
            <a:off x="10946358" y="120878"/>
            <a:ext cx="1180642" cy="1180643"/>
          </a:xfrm>
          <a:prstGeom prst="rect">
            <a:avLst/>
          </a:prstGeom>
          <a:ln w="12700">
            <a:miter lim="400000"/>
          </a:ln>
        </p:spPr>
      </p:pic>
      <p:pic>
        <p:nvPicPr>
          <p:cNvPr id="215" name="Image" descr="Image"/>
          <p:cNvPicPr>
            <a:picLocks noChangeAspect="1"/>
          </p:cNvPicPr>
          <p:nvPr/>
        </p:nvPicPr>
        <p:blipFill>
          <a:blip r:embed="rId3"/>
          <a:stretch>
            <a:fillRect/>
          </a:stretch>
        </p:blipFill>
        <p:spPr>
          <a:xfrm>
            <a:off x="7200885" y="2007236"/>
            <a:ext cx="3489463" cy="3783755"/>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6600"/>
      </a:accent1>
      <a:accent2>
        <a:srgbClr val="F78E47"/>
      </a:accent2>
      <a:accent3>
        <a:srgbClr val="FEA655"/>
      </a:accent3>
      <a:accent4>
        <a:srgbClr val="F8CBAD"/>
      </a:accent4>
      <a:accent5>
        <a:srgbClr val="767171"/>
      </a:accent5>
      <a:accent6>
        <a:srgbClr val="40404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6600"/>
      </a:accent1>
      <a:accent2>
        <a:srgbClr val="F78E47"/>
      </a:accent2>
      <a:accent3>
        <a:srgbClr val="FEA655"/>
      </a:accent3>
      <a:accent4>
        <a:srgbClr val="F8CBAD"/>
      </a:accent4>
      <a:accent5>
        <a:srgbClr val="767171"/>
      </a:accent5>
      <a:accent6>
        <a:srgbClr val="404040"/>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0</TotalTime>
  <Words>889</Words>
  <Application>Microsoft Macintosh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Roman</vt:lpstr>
      <vt:lpstr>Office Theme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Vats, Shambhavi SBOBNG-PTIY/TGC</cp:lastModifiedBy>
  <cp:revision>2</cp:revision>
  <dcterms:modified xsi:type="dcterms:W3CDTF">2024-09-06T13:13:33Z</dcterms:modified>
</cp:coreProperties>
</file>