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5" r:id="rId7"/>
    <p:sldId id="261" r:id="rId8"/>
    <p:sldId id="262" r:id="rId9"/>
    <p:sldId id="266" r:id="rId10"/>
    <p:sldId id="267" r:id="rId11"/>
    <p:sldId id="263" r:id="rId12"/>
    <p:sldId id="268"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8" d="100"/>
          <a:sy n="68" d="100"/>
        </p:scale>
        <p:origin x="84"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AA6D7FF-0915-4335-BA1E-962677B32A02}" type="datetimeFigureOut">
              <a:rPr lang="en-US" smtClean="0"/>
              <a:t>10/4/2017</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BC2883E-B812-46FC-96EB-ECD3F8D93C5D}" type="slidenum">
              <a:rPr lang="en-US" smtClean="0"/>
              <a:t>‹#›</a:t>
            </a:fld>
            <a:endParaRPr lang="en-US"/>
          </a:p>
        </p:txBody>
      </p:sp>
    </p:spTree>
    <p:extLst>
      <p:ext uri="{BB962C8B-B14F-4D97-AF65-F5344CB8AC3E}">
        <p14:creationId xmlns:p14="http://schemas.microsoft.com/office/powerpoint/2010/main" val="2726944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AA6D7FF-0915-4335-BA1E-962677B32A02}" type="datetimeFigureOut">
              <a:rPr lang="en-US" smtClean="0"/>
              <a:t>10/4/2017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BC2883E-B812-46FC-96EB-ECD3F8D93C5D}" type="slidenum">
              <a:rPr lang="en-US" smtClean="0"/>
              <a:t>‹#›</a:t>
            </a:fld>
            <a:endParaRPr lang="en-US"/>
          </a:p>
        </p:txBody>
      </p:sp>
    </p:spTree>
    <p:extLst>
      <p:ext uri="{BB962C8B-B14F-4D97-AF65-F5344CB8AC3E}">
        <p14:creationId xmlns:p14="http://schemas.microsoft.com/office/powerpoint/2010/main" val="3243913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6AA6D7FF-0915-4335-BA1E-962677B32A02}" type="datetimeFigureOut">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BC2883E-B812-46FC-96EB-ECD3F8D93C5D}" type="slidenum">
              <a:rPr lang="en-US" smtClean="0"/>
              <a:t>‹#›</a:t>
            </a:fld>
            <a:endParaRPr lang="en-US"/>
          </a:p>
        </p:txBody>
      </p:sp>
    </p:spTree>
    <p:extLst>
      <p:ext uri="{BB962C8B-B14F-4D97-AF65-F5344CB8AC3E}">
        <p14:creationId xmlns:p14="http://schemas.microsoft.com/office/powerpoint/2010/main" val="512676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6AA6D7FF-0915-4335-BA1E-962677B32A02}" type="datetimeFigureOut">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BC2883E-B812-46FC-96EB-ECD3F8D93C5D}" type="slidenum">
              <a:rPr lang="en-US" smtClean="0"/>
              <a:t>‹#›</a:t>
            </a:fld>
            <a:endParaRPr lang="en-US"/>
          </a:p>
        </p:txBody>
      </p:sp>
    </p:spTree>
    <p:extLst>
      <p:ext uri="{BB962C8B-B14F-4D97-AF65-F5344CB8AC3E}">
        <p14:creationId xmlns:p14="http://schemas.microsoft.com/office/powerpoint/2010/main" val="31689785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A6D7FF-0915-4335-BA1E-962677B32A02}" type="datetimeFigureOut">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BC2883E-B812-46FC-96EB-ECD3F8D93C5D}" type="slidenum">
              <a:rPr lang="en-US" smtClean="0"/>
              <a:t>‹#›</a:t>
            </a:fld>
            <a:endParaRPr lang="en-US"/>
          </a:p>
        </p:txBody>
      </p:sp>
    </p:spTree>
    <p:extLst>
      <p:ext uri="{BB962C8B-B14F-4D97-AF65-F5344CB8AC3E}">
        <p14:creationId xmlns:p14="http://schemas.microsoft.com/office/powerpoint/2010/main" val="1052496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AA6D7FF-0915-4335-BA1E-962677B32A02}" type="datetimeFigureOut">
              <a:rPr lang="en-US" smtClean="0"/>
              <a:t>10/4/2017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C2883E-B812-46FC-96EB-ECD3F8D93C5D}" type="slidenum">
              <a:rPr lang="en-US" smtClean="0"/>
              <a:t>‹#›</a:t>
            </a:fld>
            <a:endParaRPr lang="en-US"/>
          </a:p>
        </p:txBody>
      </p:sp>
    </p:spTree>
    <p:extLst>
      <p:ext uri="{BB962C8B-B14F-4D97-AF65-F5344CB8AC3E}">
        <p14:creationId xmlns:p14="http://schemas.microsoft.com/office/powerpoint/2010/main" val="9717502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AA6D7FF-0915-4335-BA1E-962677B32A02}" type="datetimeFigureOut">
              <a:rPr lang="en-US" smtClean="0"/>
              <a:t>10/4/2017</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ABC2883E-B812-46FC-96EB-ECD3F8D93C5D}" type="slidenum">
              <a:rPr lang="en-US" smtClean="0"/>
              <a:t>‹#›</a:t>
            </a:fld>
            <a:endParaRPr lang="en-US"/>
          </a:p>
        </p:txBody>
      </p:sp>
    </p:spTree>
    <p:extLst>
      <p:ext uri="{BB962C8B-B14F-4D97-AF65-F5344CB8AC3E}">
        <p14:creationId xmlns:p14="http://schemas.microsoft.com/office/powerpoint/2010/main" val="41814510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AA6D7FF-0915-4335-BA1E-962677B32A02}" type="datetimeFigureOut">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2883E-B812-46FC-96EB-ECD3F8D93C5D}" type="slidenum">
              <a:rPr lang="en-US" smtClean="0"/>
              <a:t>‹#›</a:t>
            </a:fld>
            <a:endParaRPr lang="en-US"/>
          </a:p>
        </p:txBody>
      </p:sp>
    </p:spTree>
    <p:extLst>
      <p:ext uri="{BB962C8B-B14F-4D97-AF65-F5344CB8AC3E}">
        <p14:creationId xmlns:p14="http://schemas.microsoft.com/office/powerpoint/2010/main" val="35374381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AA6D7FF-0915-4335-BA1E-962677B32A02}" type="datetimeFigureOut">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BC2883E-B812-46FC-96EB-ECD3F8D93C5D}" type="slidenum">
              <a:rPr lang="en-US" smtClean="0"/>
              <a:t>‹#›</a:t>
            </a:fld>
            <a:endParaRPr lang="en-US"/>
          </a:p>
        </p:txBody>
      </p:sp>
    </p:spTree>
    <p:extLst>
      <p:ext uri="{BB962C8B-B14F-4D97-AF65-F5344CB8AC3E}">
        <p14:creationId xmlns:p14="http://schemas.microsoft.com/office/powerpoint/2010/main" val="3872256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A6D7FF-0915-4335-BA1E-962677B32A02}" type="datetimeFigureOut">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2883E-B812-46FC-96EB-ECD3F8D93C5D}" type="slidenum">
              <a:rPr lang="en-US" smtClean="0"/>
              <a:t>‹#›</a:t>
            </a:fld>
            <a:endParaRPr lang="en-US"/>
          </a:p>
        </p:txBody>
      </p:sp>
    </p:spTree>
    <p:extLst>
      <p:ext uri="{BB962C8B-B14F-4D97-AF65-F5344CB8AC3E}">
        <p14:creationId xmlns:p14="http://schemas.microsoft.com/office/powerpoint/2010/main" val="2967117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A6D7FF-0915-4335-BA1E-962677B32A02}" type="datetimeFigureOut">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BC2883E-B812-46FC-96EB-ECD3F8D93C5D}" type="slidenum">
              <a:rPr lang="en-US" smtClean="0"/>
              <a:t>‹#›</a:t>
            </a:fld>
            <a:endParaRPr lang="en-US"/>
          </a:p>
        </p:txBody>
      </p:sp>
    </p:spTree>
    <p:extLst>
      <p:ext uri="{BB962C8B-B14F-4D97-AF65-F5344CB8AC3E}">
        <p14:creationId xmlns:p14="http://schemas.microsoft.com/office/powerpoint/2010/main" val="2108531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A6D7FF-0915-4335-BA1E-962677B32A02}" type="datetimeFigureOut">
              <a:rPr lang="en-US" smtClean="0"/>
              <a:t>10/4/2017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C2883E-B812-46FC-96EB-ECD3F8D93C5D}" type="slidenum">
              <a:rPr lang="en-US" smtClean="0"/>
              <a:t>‹#›</a:t>
            </a:fld>
            <a:endParaRPr lang="en-US"/>
          </a:p>
        </p:txBody>
      </p:sp>
    </p:spTree>
    <p:extLst>
      <p:ext uri="{BB962C8B-B14F-4D97-AF65-F5344CB8AC3E}">
        <p14:creationId xmlns:p14="http://schemas.microsoft.com/office/powerpoint/2010/main" val="1253870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A6D7FF-0915-4335-BA1E-962677B32A02}" type="datetimeFigureOut">
              <a:rPr lang="en-US" smtClean="0"/>
              <a:t>10/4/2017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C2883E-B812-46FC-96EB-ECD3F8D93C5D}" type="slidenum">
              <a:rPr lang="en-US" smtClean="0"/>
              <a:t>‹#›</a:t>
            </a:fld>
            <a:endParaRPr lang="en-US"/>
          </a:p>
        </p:txBody>
      </p:sp>
    </p:spTree>
    <p:extLst>
      <p:ext uri="{BB962C8B-B14F-4D97-AF65-F5344CB8AC3E}">
        <p14:creationId xmlns:p14="http://schemas.microsoft.com/office/powerpoint/2010/main" val="375319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A6D7FF-0915-4335-BA1E-962677B32A02}" type="datetimeFigureOut">
              <a:rPr lang="en-US" smtClean="0"/>
              <a:t>10/4/2017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C2883E-B812-46FC-96EB-ECD3F8D93C5D}" type="slidenum">
              <a:rPr lang="en-US" smtClean="0"/>
              <a:t>‹#›</a:t>
            </a:fld>
            <a:endParaRPr lang="en-US"/>
          </a:p>
        </p:txBody>
      </p:sp>
    </p:spTree>
    <p:extLst>
      <p:ext uri="{BB962C8B-B14F-4D97-AF65-F5344CB8AC3E}">
        <p14:creationId xmlns:p14="http://schemas.microsoft.com/office/powerpoint/2010/main" val="1352506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A6D7FF-0915-4335-BA1E-962677B32A02}" type="datetimeFigureOut">
              <a:rPr lang="en-US" smtClean="0"/>
              <a:t>10/4/2017</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BC2883E-B812-46FC-96EB-ECD3F8D93C5D}" type="slidenum">
              <a:rPr lang="en-US" smtClean="0"/>
              <a:t>‹#›</a:t>
            </a:fld>
            <a:endParaRPr lang="en-US"/>
          </a:p>
        </p:txBody>
      </p:sp>
    </p:spTree>
    <p:extLst>
      <p:ext uri="{BB962C8B-B14F-4D97-AF65-F5344CB8AC3E}">
        <p14:creationId xmlns:p14="http://schemas.microsoft.com/office/powerpoint/2010/main" val="1532313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AA6D7FF-0915-4335-BA1E-962677B32A02}" type="datetimeFigureOut">
              <a:rPr lang="en-US" smtClean="0"/>
              <a:t>10/4/2017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BC2883E-B812-46FC-96EB-ECD3F8D93C5D}" type="slidenum">
              <a:rPr lang="en-US" smtClean="0"/>
              <a:t>‹#›</a:t>
            </a:fld>
            <a:endParaRPr lang="en-US"/>
          </a:p>
        </p:txBody>
      </p:sp>
    </p:spTree>
    <p:extLst>
      <p:ext uri="{BB962C8B-B14F-4D97-AF65-F5344CB8AC3E}">
        <p14:creationId xmlns:p14="http://schemas.microsoft.com/office/powerpoint/2010/main" val="3878498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AA6D7FF-0915-4335-BA1E-962677B32A02}" type="datetimeFigureOut">
              <a:rPr lang="en-US" smtClean="0"/>
              <a:t>10/4/2017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BC2883E-B812-46FC-96EB-ECD3F8D93C5D}" type="slidenum">
              <a:rPr lang="en-US" smtClean="0"/>
              <a:t>‹#›</a:t>
            </a:fld>
            <a:endParaRPr lang="en-US"/>
          </a:p>
        </p:txBody>
      </p:sp>
    </p:spTree>
    <p:extLst>
      <p:ext uri="{BB962C8B-B14F-4D97-AF65-F5344CB8AC3E}">
        <p14:creationId xmlns:p14="http://schemas.microsoft.com/office/powerpoint/2010/main" val="1535624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AA6D7FF-0915-4335-BA1E-962677B32A02}" type="datetimeFigureOut">
              <a:rPr lang="en-US" smtClean="0"/>
              <a:t>10/4/2017</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BC2883E-B812-46FC-96EB-ECD3F8D93C5D}" type="slidenum">
              <a:rPr lang="en-US" smtClean="0"/>
              <a:t>‹#›</a:t>
            </a:fld>
            <a:endParaRPr lang="en-US"/>
          </a:p>
        </p:txBody>
      </p:sp>
    </p:spTree>
    <p:extLst>
      <p:ext uri="{BB962C8B-B14F-4D97-AF65-F5344CB8AC3E}">
        <p14:creationId xmlns:p14="http://schemas.microsoft.com/office/powerpoint/2010/main" val="22808516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473FA-48B8-4CCA-96E3-8AE824F2C6C1}"/>
              </a:ext>
            </a:extLst>
          </p:cNvPr>
          <p:cNvSpPr>
            <a:spLocks noGrp="1"/>
          </p:cNvSpPr>
          <p:nvPr>
            <p:ph type="ctrTitle"/>
          </p:nvPr>
        </p:nvSpPr>
        <p:spPr>
          <a:xfrm>
            <a:off x="1524000" y="1868557"/>
            <a:ext cx="9144000" cy="742121"/>
          </a:xfrm>
        </p:spPr>
        <p:txBody>
          <a:bodyPr/>
          <a:lstStyle/>
          <a:p>
            <a:r>
              <a:rPr lang="en-US" sz="3200" dirty="0">
                <a:latin typeface="Baskerville Old Face" panose="02020602080505020303" pitchFamily="18" charset="0"/>
              </a:rPr>
              <a:t>   </a:t>
            </a:r>
            <a:r>
              <a:rPr lang="en-US" sz="4000" dirty="0">
                <a:latin typeface="Baskerville Old Face" panose="02020602080505020303" pitchFamily="18" charset="0"/>
              </a:rPr>
              <a:t>Summer Internship 2017- </a:t>
            </a:r>
            <a:r>
              <a:rPr lang="en-US" sz="4000" dirty="0" err="1">
                <a:latin typeface="Baskerville Old Face" panose="02020602080505020303" pitchFamily="18" charset="0"/>
              </a:rPr>
              <a:t>iTransition</a:t>
            </a:r>
            <a:r>
              <a:rPr lang="en-US" sz="4000" dirty="0">
                <a:latin typeface="Baskerville Old Face" panose="02020602080505020303" pitchFamily="18" charset="0"/>
              </a:rPr>
              <a:t> Inc</a:t>
            </a:r>
          </a:p>
        </p:txBody>
      </p:sp>
      <p:sp>
        <p:nvSpPr>
          <p:cNvPr id="3" name="Subtitle 2">
            <a:extLst>
              <a:ext uri="{FF2B5EF4-FFF2-40B4-BE49-F238E27FC236}">
                <a16:creationId xmlns:a16="http://schemas.microsoft.com/office/drawing/2014/main" id="{3461AF6C-75C4-467A-B2AF-FBD730BFCC0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36084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D727A-EA66-4A7A-B02A-5D27B6602907}"/>
              </a:ext>
            </a:extLst>
          </p:cNvPr>
          <p:cNvSpPr>
            <a:spLocks noGrp="1"/>
          </p:cNvSpPr>
          <p:nvPr>
            <p:ph type="title"/>
          </p:nvPr>
        </p:nvSpPr>
        <p:spPr/>
        <p:txBody>
          <a:bodyPr/>
          <a:lstStyle/>
          <a:p>
            <a:r>
              <a:rPr lang="en-US" dirty="0"/>
              <a:t>Project- Continued</a:t>
            </a:r>
          </a:p>
        </p:txBody>
      </p:sp>
      <p:sp>
        <p:nvSpPr>
          <p:cNvPr id="7" name="Content Placeholder 6">
            <a:extLst>
              <a:ext uri="{FF2B5EF4-FFF2-40B4-BE49-F238E27FC236}">
                <a16:creationId xmlns:a16="http://schemas.microsoft.com/office/drawing/2014/main" id="{C4D97AF2-5915-4735-AFC3-507CC6350E4A}"/>
              </a:ext>
            </a:extLst>
          </p:cNvPr>
          <p:cNvSpPr>
            <a:spLocks noGrp="1"/>
          </p:cNvSpPr>
          <p:nvPr>
            <p:ph idx="1"/>
          </p:nvPr>
        </p:nvSpPr>
        <p:spPr/>
        <p:txBody>
          <a:bodyPr/>
          <a:lstStyle/>
          <a:p>
            <a:r>
              <a:rPr lang="en-US" dirty="0"/>
              <a:t>Our client got back to us with the following answers, giving us a good lead in the project. Here are couple screenshots of the answers we received.</a:t>
            </a:r>
          </a:p>
        </p:txBody>
      </p:sp>
      <p:pic>
        <p:nvPicPr>
          <p:cNvPr id="9" name="Picture 8">
            <a:extLst>
              <a:ext uri="{FF2B5EF4-FFF2-40B4-BE49-F238E27FC236}">
                <a16:creationId xmlns:a16="http://schemas.microsoft.com/office/drawing/2014/main" id="{23313E16-B4FF-411E-9BA5-D11EE30255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925" y="3196601"/>
            <a:ext cx="5373858" cy="3021320"/>
          </a:xfrm>
          <a:prstGeom prst="rect">
            <a:avLst/>
          </a:prstGeom>
        </p:spPr>
      </p:pic>
      <p:pic>
        <p:nvPicPr>
          <p:cNvPr id="11" name="Picture 10">
            <a:extLst>
              <a:ext uri="{FF2B5EF4-FFF2-40B4-BE49-F238E27FC236}">
                <a16:creationId xmlns:a16="http://schemas.microsoft.com/office/drawing/2014/main" id="{F48E0C07-28F4-464D-9D0C-EEF6DAA00D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0329" y="3207935"/>
            <a:ext cx="5904169" cy="3319474"/>
          </a:xfrm>
          <a:prstGeom prst="rect">
            <a:avLst/>
          </a:prstGeom>
        </p:spPr>
      </p:pic>
    </p:spTree>
    <p:extLst>
      <p:ext uri="{BB962C8B-B14F-4D97-AF65-F5344CB8AC3E}">
        <p14:creationId xmlns:p14="http://schemas.microsoft.com/office/powerpoint/2010/main" val="1984044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43D06-E095-44D1-851B-616B59244B1F}"/>
              </a:ext>
            </a:extLst>
          </p:cNvPr>
          <p:cNvSpPr>
            <a:spLocks noGrp="1"/>
          </p:cNvSpPr>
          <p:nvPr>
            <p:ph type="title"/>
          </p:nvPr>
        </p:nvSpPr>
        <p:spPr/>
        <p:txBody>
          <a:bodyPr/>
          <a:lstStyle/>
          <a:p>
            <a:r>
              <a:rPr lang="en-US" dirty="0"/>
              <a:t>Project Continued</a:t>
            </a:r>
          </a:p>
        </p:txBody>
      </p:sp>
      <p:sp>
        <p:nvSpPr>
          <p:cNvPr id="9" name="Content Placeholder 8">
            <a:extLst>
              <a:ext uri="{FF2B5EF4-FFF2-40B4-BE49-F238E27FC236}">
                <a16:creationId xmlns:a16="http://schemas.microsoft.com/office/drawing/2014/main" id="{A2EF51C5-633F-4B0A-9BC3-FC8D86C408FD}"/>
              </a:ext>
            </a:extLst>
          </p:cNvPr>
          <p:cNvSpPr>
            <a:spLocks noGrp="1"/>
          </p:cNvSpPr>
          <p:nvPr>
            <p:ph idx="1"/>
          </p:nvPr>
        </p:nvSpPr>
        <p:spPr/>
        <p:txBody>
          <a:bodyPr/>
          <a:lstStyle/>
          <a:p>
            <a:pPr marL="0" indent="0">
              <a:buNone/>
            </a:pPr>
            <a:r>
              <a:rPr lang="en-US" dirty="0"/>
              <a:t>We were then asked to create a rough estimation/Work Breakdown Structure about how many hours developers are going to require to create features based on the information we were given. Here are couple screenshots of the estimation.</a:t>
            </a:r>
          </a:p>
          <a:p>
            <a:pPr marL="0" indent="0">
              <a:buNone/>
            </a:pPr>
            <a:endParaRPr lang="en-US" dirty="0"/>
          </a:p>
        </p:txBody>
      </p:sp>
      <p:pic>
        <p:nvPicPr>
          <p:cNvPr id="11" name="Picture 10">
            <a:extLst>
              <a:ext uri="{FF2B5EF4-FFF2-40B4-BE49-F238E27FC236}">
                <a16:creationId xmlns:a16="http://schemas.microsoft.com/office/drawing/2014/main" id="{F7ED0C29-68BE-4F2E-B359-582429D392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814" y="3812606"/>
            <a:ext cx="3924885" cy="2827605"/>
          </a:xfrm>
          <a:prstGeom prst="rect">
            <a:avLst/>
          </a:prstGeom>
        </p:spPr>
      </p:pic>
      <p:pic>
        <p:nvPicPr>
          <p:cNvPr id="13" name="Picture 12">
            <a:extLst>
              <a:ext uri="{FF2B5EF4-FFF2-40B4-BE49-F238E27FC236}">
                <a16:creationId xmlns:a16="http://schemas.microsoft.com/office/drawing/2014/main" id="{F17800F1-1518-4B40-8811-48325A1D9A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1980" y="3510151"/>
            <a:ext cx="6105232" cy="3432517"/>
          </a:xfrm>
          <a:prstGeom prst="rect">
            <a:avLst/>
          </a:prstGeom>
        </p:spPr>
      </p:pic>
    </p:spTree>
    <p:extLst>
      <p:ext uri="{BB962C8B-B14F-4D97-AF65-F5344CB8AC3E}">
        <p14:creationId xmlns:p14="http://schemas.microsoft.com/office/powerpoint/2010/main" val="2312381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577E4-768F-42B5-9F52-8513A2E95B91}"/>
              </a:ext>
            </a:extLst>
          </p:cNvPr>
          <p:cNvSpPr>
            <a:spLocks noGrp="1"/>
          </p:cNvSpPr>
          <p:nvPr>
            <p:ph type="title"/>
          </p:nvPr>
        </p:nvSpPr>
        <p:spPr/>
        <p:txBody>
          <a:bodyPr/>
          <a:lstStyle/>
          <a:p>
            <a:r>
              <a:rPr lang="en-US" dirty="0"/>
              <a:t>Recommendation Letter</a:t>
            </a:r>
          </a:p>
        </p:txBody>
      </p:sp>
      <p:sp>
        <p:nvSpPr>
          <p:cNvPr id="3" name="Content Placeholder 2">
            <a:extLst>
              <a:ext uri="{FF2B5EF4-FFF2-40B4-BE49-F238E27FC236}">
                <a16:creationId xmlns:a16="http://schemas.microsoft.com/office/drawing/2014/main" id="{1FBAC7DA-28D5-44F6-A263-2DA6863EEDEC}"/>
              </a:ext>
            </a:extLst>
          </p:cNvPr>
          <p:cNvSpPr>
            <a:spLocks noGrp="1"/>
          </p:cNvSpPr>
          <p:nvPr>
            <p:ph idx="1"/>
          </p:nvPr>
        </p:nvSpPr>
        <p:spPr/>
        <p:txBody>
          <a:bodyPr/>
          <a:lstStyle/>
          <a:p>
            <a:r>
              <a:rPr lang="en-US" dirty="0"/>
              <a:t>I thoroughly enjoyed my internship because of the work, and the hands on project management experience I got.</a:t>
            </a:r>
          </a:p>
          <a:p>
            <a:r>
              <a:rPr lang="en-US" dirty="0"/>
              <a:t>My manger and mentor was kind enough to give me a recommendation letter.</a:t>
            </a:r>
          </a:p>
          <a:p>
            <a:endParaRPr lang="en-US" dirty="0"/>
          </a:p>
        </p:txBody>
      </p:sp>
      <p:pic>
        <p:nvPicPr>
          <p:cNvPr id="4" name="Content Placeholder 4">
            <a:extLst>
              <a:ext uri="{FF2B5EF4-FFF2-40B4-BE49-F238E27FC236}">
                <a16:creationId xmlns:a16="http://schemas.microsoft.com/office/drawing/2014/main" id="{12AF584F-9176-4D57-973D-D871345C67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 y="3841456"/>
            <a:ext cx="4628270" cy="3016544"/>
          </a:xfrm>
          <a:prstGeom prst="rect">
            <a:avLst/>
          </a:prstGeom>
        </p:spPr>
      </p:pic>
      <p:pic>
        <p:nvPicPr>
          <p:cNvPr id="5" name="Picture 4">
            <a:extLst>
              <a:ext uri="{FF2B5EF4-FFF2-40B4-BE49-F238E27FC236}">
                <a16:creationId xmlns:a16="http://schemas.microsoft.com/office/drawing/2014/main" id="{177A0078-E889-4F86-9C3F-4E0D0BDC42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3622" y="3684695"/>
            <a:ext cx="5499065" cy="3274126"/>
          </a:xfrm>
          <a:prstGeom prst="rect">
            <a:avLst/>
          </a:prstGeom>
        </p:spPr>
      </p:pic>
    </p:spTree>
    <p:extLst>
      <p:ext uri="{BB962C8B-B14F-4D97-AF65-F5344CB8AC3E}">
        <p14:creationId xmlns:p14="http://schemas.microsoft.com/office/powerpoint/2010/main" val="638886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5BEDF-E7DD-44C2-82C5-A12CBD36FAF4}"/>
              </a:ext>
            </a:extLst>
          </p:cNvPr>
          <p:cNvSpPr>
            <a:spLocks noGrp="1"/>
          </p:cNvSpPr>
          <p:nvPr>
            <p:ph type="title"/>
          </p:nvPr>
        </p:nvSpPr>
        <p:spPr/>
        <p:txBody>
          <a:bodyPr/>
          <a:lstStyle/>
          <a:p>
            <a:r>
              <a:rPr lang="en-US" dirty="0" err="1"/>
              <a:t>Recommedation</a:t>
            </a:r>
            <a:r>
              <a:rPr lang="en-US" dirty="0"/>
              <a:t> letter</a:t>
            </a:r>
          </a:p>
        </p:txBody>
      </p:sp>
      <p:pic>
        <p:nvPicPr>
          <p:cNvPr id="5" name="Content Placeholder 4">
            <a:extLst>
              <a:ext uri="{FF2B5EF4-FFF2-40B4-BE49-F238E27FC236}">
                <a16:creationId xmlns:a16="http://schemas.microsoft.com/office/drawing/2014/main" id="{40E80079-1E2A-4A66-90C1-920739DD88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786379"/>
            <a:ext cx="6076387" cy="4205263"/>
          </a:xfrm>
        </p:spPr>
      </p:pic>
    </p:spTree>
    <p:extLst>
      <p:ext uri="{BB962C8B-B14F-4D97-AF65-F5344CB8AC3E}">
        <p14:creationId xmlns:p14="http://schemas.microsoft.com/office/powerpoint/2010/main" val="1105226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EE596-CB8D-46FF-B0E9-7C3A3E0499F4}"/>
              </a:ext>
            </a:extLst>
          </p:cNvPr>
          <p:cNvSpPr>
            <a:spLocks noGrp="1"/>
          </p:cNvSpPr>
          <p:nvPr>
            <p:ph type="title"/>
          </p:nvPr>
        </p:nvSpPr>
        <p:spPr/>
        <p:txBody>
          <a:bodyPr/>
          <a:lstStyle/>
          <a:p>
            <a:r>
              <a:rPr lang="en-US" sz="4000" dirty="0"/>
              <a:t>Role</a:t>
            </a:r>
          </a:p>
        </p:txBody>
      </p:sp>
      <p:sp>
        <p:nvSpPr>
          <p:cNvPr id="3" name="Content Placeholder 2">
            <a:extLst>
              <a:ext uri="{FF2B5EF4-FFF2-40B4-BE49-F238E27FC236}">
                <a16:creationId xmlns:a16="http://schemas.microsoft.com/office/drawing/2014/main" id="{9434D69A-4EDE-47F7-A906-F5847388CFDB}"/>
              </a:ext>
            </a:extLst>
          </p:cNvPr>
          <p:cNvSpPr>
            <a:spLocks noGrp="1"/>
          </p:cNvSpPr>
          <p:nvPr>
            <p:ph idx="1"/>
          </p:nvPr>
        </p:nvSpPr>
        <p:spPr/>
        <p:txBody>
          <a:bodyPr>
            <a:normAutofit/>
          </a:bodyPr>
          <a:lstStyle/>
          <a:p>
            <a:r>
              <a:rPr lang="en-US" sz="2400" dirty="0"/>
              <a:t>My internship at </a:t>
            </a:r>
            <a:r>
              <a:rPr lang="en-US" sz="2400" dirty="0" err="1"/>
              <a:t>iTransition</a:t>
            </a:r>
            <a:r>
              <a:rPr lang="en-US" sz="2400" dirty="0"/>
              <a:t> Inc. was of two-three, where I was asked to perform the role of a Project Manager. </a:t>
            </a:r>
          </a:p>
          <a:p>
            <a:r>
              <a:rPr lang="en-US" sz="2400" dirty="0"/>
              <a:t>My mentor/supervisor; Tanya </a:t>
            </a:r>
            <a:r>
              <a:rPr lang="en-US" sz="2400" dirty="0" err="1"/>
              <a:t>Lukyaenko</a:t>
            </a:r>
            <a:r>
              <a:rPr lang="en-US" sz="2400" dirty="0"/>
              <a:t>, herself a project manager gave me projects and new tasks everyday, which were really beneficial and it got me thinking as a project manager. </a:t>
            </a:r>
          </a:p>
          <a:p>
            <a:pPr marL="0" indent="0">
              <a:buNone/>
            </a:pPr>
            <a:r>
              <a:rPr lang="en-US" sz="2400" dirty="0"/>
              <a:t> </a:t>
            </a:r>
          </a:p>
          <a:p>
            <a:endParaRPr lang="en-US" sz="2400" dirty="0"/>
          </a:p>
        </p:txBody>
      </p:sp>
    </p:spTree>
    <p:extLst>
      <p:ext uri="{BB962C8B-B14F-4D97-AF65-F5344CB8AC3E}">
        <p14:creationId xmlns:p14="http://schemas.microsoft.com/office/powerpoint/2010/main" val="2695180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55C21-CF81-4D31-BFAF-1DB27B5FCFDB}"/>
              </a:ext>
            </a:extLst>
          </p:cNvPr>
          <p:cNvSpPr>
            <a:spLocks noGrp="1"/>
          </p:cNvSpPr>
          <p:nvPr>
            <p:ph type="title"/>
          </p:nvPr>
        </p:nvSpPr>
        <p:spPr/>
        <p:txBody>
          <a:bodyPr/>
          <a:lstStyle/>
          <a:p>
            <a:r>
              <a:rPr lang="en-US" dirty="0"/>
              <a:t>What did I do?</a:t>
            </a:r>
          </a:p>
        </p:txBody>
      </p:sp>
      <p:sp>
        <p:nvSpPr>
          <p:cNvPr id="3" name="Content Placeholder 2">
            <a:extLst>
              <a:ext uri="{FF2B5EF4-FFF2-40B4-BE49-F238E27FC236}">
                <a16:creationId xmlns:a16="http://schemas.microsoft.com/office/drawing/2014/main" id="{3E3BB9B0-08D6-4520-825E-E899F4927688}"/>
              </a:ext>
            </a:extLst>
          </p:cNvPr>
          <p:cNvSpPr>
            <a:spLocks noGrp="1"/>
          </p:cNvSpPr>
          <p:nvPr>
            <p:ph idx="1"/>
          </p:nvPr>
        </p:nvSpPr>
        <p:spPr>
          <a:xfrm>
            <a:off x="1154954" y="2603500"/>
            <a:ext cx="8825659" cy="4254500"/>
          </a:xfrm>
        </p:spPr>
        <p:txBody>
          <a:bodyPr>
            <a:normAutofit/>
          </a:bodyPr>
          <a:lstStyle/>
          <a:p>
            <a:r>
              <a:rPr lang="en-US" sz="2000" dirty="0"/>
              <a:t>Through the course of my Internship, I was given number of tasks to practice my project management skills.</a:t>
            </a:r>
          </a:p>
          <a:p>
            <a:pPr algn="just"/>
            <a:r>
              <a:rPr lang="en-US" sz="2000" dirty="0"/>
              <a:t> - Demonstrated solid understanding on project methodology and cooperation models.</a:t>
            </a:r>
          </a:p>
          <a:p>
            <a:pPr algn="just"/>
            <a:r>
              <a:rPr lang="en-US" sz="2000" dirty="0"/>
              <a:t>- Found a solution to common project cases, i.e. scope management for a fixed budget project.</a:t>
            </a:r>
          </a:p>
          <a:p>
            <a:pPr algn="just"/>
            <a:r>
              <a:rPr lang="en-US" sz="2000" dirty="0"/>
              <a:t>- Manage tough project cases</a:t>
            </a:r>
          </a:p>
          <a:p>
            <a:pPr algn="just"/>
            <a:r>
              <a:rPr lang="en-US" sz="2000" dirty="0"/>
              <a:t>- Evaluate a scope of work for a future work project, based on information available through documentation.</a:t>
            </a:r>
          </a:p>
          <a:p>
            <a:endParaRPr lang="en-US" sz="2000" dirty="0"/>
          </a:p>
        </p:txBody>
      </p:sp>
    </p:spTree>
    <p:extLst>
      <p:ext uri="{BB962C8B-B14F-4D97-AF65-F5344CB8AC3E}">
        <p14:creationId xmlns:p14="http://schemas.microsoft.com/office/powerpoint/2010/main" val="3858331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87713-26F0-47FB-9498-E79811D2E9C9}"/>
              </a:ext>
            </a:extLst>
          </p:cNvPr>
          <p:cNvSpPr>
            <a:spLocks noGrp="1"/>
          </p:cNvSpPr>
          <p:nvPr>
            <p:ph type="title"/>
          </p:nvPr>
        </p:nvSpPr>
        <p:spPr/>
        <p:txBody>
          <a:bodyPr/>
          <a:lstStyle/>
          <a:p>
            <a:r>
              <a:rPr lang="en-US" dirty="0"/>
              <a:t>Software used</a:t>
            </a:r>
          </a:p>
        </p:txBody>
      </p:sp>
      <p:sp>
        <p:nvSpPr>
          <p:cNvPr id="3" name="Content Placeholder 2">
            <a:extLst>
              <a:ext uri="{FF2B5EF4-FFF2-40B4-BE49-F238E27FC236}">
                <a16:creationId xmlns:a16="http://schemas.microsoft.com/office/drawing/2014/main" id="{4F97A5C2-34BE-47D7-ABCC-FD5519FBADBA}"/>
              </a:ext>
            </a:extLst>
          </p:cNvPr>
          <p:cNvSpPr>
            <a:spLocks noGrp="1"/>
          </p:cNvSpPr>
          <p:nvPr>
            <p:ph idx="1"/>
          </p:nvPr>
        </p:nvSpPr>
        <p:spPr/>
        <p:txBody>
          <a:bodyPr>
            <a:normAutofit/>
          </a:bodyPr>
          <a:lstStyle/>
          <a:p>
            <a:r>
              <a:rPr lang="en-US" sz="2000" dirty="0"/>
              <a:t>Through the course of my internship, I used two main software tools, i.e. JIRA and Confluence.</a:t>
            </a:r>
          </a:p>
          <a:p>
            <a:r>
              <a:rPr lang="en-US" sz="2000" dirty="0"/>
              <a:t>Confluence was used in  order for me to collaborate with my team,  see the tasks I was assigned for the day  and follow the internship plan.</a:t>
            </a:r>
          </a:p>
          <a:p>
            <a:r>
              <a:rPr lang="en-US" sz="2000" dirty="0"/>
              <a:t>JIRA was used in order for me my team and I to track all our agile, Kanban development and fix any bugs</a:t>
            </a:r>
          </a:p>
        </p:txBody>
      </p:sp>
    </p:spTree>
    <p:extLst>
      <p:ext uri="{BB962C8B-B14F-4D97-AF65-F5344CB8AC3E}">
        <p14:creationId xmlns:p14="http://schemas.microsoft.com/office/powerpoint/2010/main" val="2627668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3293-1C4F-4865-AD57-9C7DFED91F69}"/>
              </a:ext>
            </a:extLst>
          </p:cNvPr>
          <p:cNvSpPr>
            <a:spLocks noGrp="1"/>
          </p:cNvSpPr>
          <p:nvPr>
            <p:ph type="title"/>
          </p:nvPr>
        </p:nvSpPr>
        <p:spPr/>
        <p:txBody>
          <a:bodyPr/>
          <a:lstStyle/>
          <a:p>
            <a:r>
              <a:rPr lang="en-US" dirty="0"/>
              <a:t>Tasks Assigned </a:t>
            </a:r>
          </a:p>
        </p:txBody>
      </p:sp>
      <p:sp>
        <p:nvSpPr>
          <p:cNvPr id="3" name="Content Placeholder 2">
            <a:extLst>
              <a:ext uri="{FF2B5EF4-FFF2-40B4-BE49-F238E27FC236}">
                <a16:creationId xmlns:a16="http://schemas.microsoft.com/office/drawing/2014/main" id="{9ACEF880-9C45-4D33-9A09-AE0A17F821AC}"/>
              </a:ext>
            </a:extLst>
          </p:cNvPr>
          <p:cNvSpPr>
            <a:spLocks noGrp="1"/>
          </p:cNvSpPr>
          <p:nvPr>
            <p:ph idx="1"/>
          </p:nvPr>
        </p:nvSpPr>
        <p:spPr>
          <a:xfrm>
            <a:off x="1154954" y="2603499"/>
            <a:ext cx="8825659" cy="3656623"/>
          </a:xfrm>
        </p:spPr>
        <p:txBody>
          <a:bodyPr>
            <a:normAutofit/>
          </a:bodyPr>
          <a:lstStyle/>
          <a:p>
            <a:r>
              <a:rPr lang="en-US" sz="2000" dirty="0"/>
              <a:t>Some of the main tasks assigned during my internship included-</a:t>
            </a:r>
          </a:p>
          <a:p>
            <a:r>
              <a:rPr lang="en-US" sz="2000" dirty="0"/>
              <a:t>Creating a project Triangle, detail learning about project methodology i.e. , Scrum, Kanban, Agile, and Waterfall.</a:t>
            </a:r>
          </a:p>
          <a:p>
            <a:pPr algn="just"/>
            <a:r>
              <a:rPr lang="en-US" sz="2000" dirty="0"/>
              <a:t>Communication- Team, Client</a:t>
            </a:r>
          </a:p>
          <a:p>
            <a:pPr marL="0" indent="0">
              <a:buNone/>
            </a:pPr>
            <a:r>
              <a:rPr lang="en-US" sz="2000" dirty="0"/>
              <a:t>- I was asked to work on cases that  my mentor and team have asked encountered in the past, including difficulties such as Overbudget, Deadlines not being met, Customer is unsatisfied with the quality of service, Customer’s vendors in place etc.</a:t>
            </a:r>
          </a:p>
          <a:p>
            <a:pPr marL="0" indent="0">
              <a:buNone/>
            </a:pPr>
            <a:r>
              <a:rPr lang="en-US" sz="2000" dirty="0"/>
              <a:t>- My job was to show how will I handle, and manage the situation in what way.</a:t>
            </a:r>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881441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6C8B8-FE3D-4386-8780-23123B46914C}"/>
              </a:ext>
            </a:extLst>
          </p:cNvPr>
          <p:cNvSpPr>
            <a:spLocks noGrp="1"/>
          </p:cNvSpPr>
          <p:nvPr>
            <p:ph type="title"/>
          </p:nvPr>
        </p:nvSpPr>
        <p:spPr/>
        <p:txBody>
          <a:bodyPr/>
          <a:lstStyle/>
          <a:p>
            <a:r>
              <a:rPr lang="en-US" dirty="0"/>
              <a:t>Tasks Assigned</a:t>
            </a:r>
          </a:p>
        </p:txBody>
      </p:sp>
      <p:sp>
        <p:nvSpPr>
          <p:cNvPr id="3" name="Content Placeholder 2">
            <a:extLst>
              <a:ext uri="{FF2B5EF4-FFF2-40B4-BE49-F238E27FC236}">
                <a16:creationId xmlns:a16="http://schemas.microsoft.com/office/drawing/2014/main" id="{D83FF292-BB3D-4744-9B0D-D21F974A6F6C}"/>
              </a:ext>
            </a:extLst>
          </p:cNvPr>
          <p:cNvSpPr>
            <a:spLocks noGrp="1"/>
          </p:cNvSpPr>
          <p:nvPr>
            <p:ph idx="1"/>
          </p:nvPr>
        </p:nvSpPr>
        <p:spPr/>
        <p:txBody>
          <a:bodyPr>
            <a:normAutofit lnSpcReduction="10000"/>
          </a:bodyPr>
          <a:lstStyle/>
          <a:p>
            <a:r>
              <a:rPr lang="en-US" dirty="0"/>
              <a:t>Some of the cases were as follows:</a:t>
            </a:r>
          </a:p>
          <a:p>
            <a:pPr>
              <a:buFontTx/>
              <a:buChar char="-"/>
            </a:pPr>
            <a:r>
              <a:rPr lang="en-US" b="1" dirty="0"/>
              <a:t>We had sprint planning today, Veronika was an hour late with no prior notice.     Veronika left early without confirming coverage before she left. </a:t>
            </a:r>
            <a:r>
              <a:rPr lang="en-US" b="1" dirty="0" err="1"/>
              <a:t>Valeriya</a:t>
            </a:r>
            <a:r>
              <a:rPr lang="en-US" b="1" dirty="0"/>
              <a:t> dropped off the call saying the team would estimate all tasks during Tuesday and did not wait for confirmation that this plan was acceptable. We are now trying to finish the remaining hour of sprint planning with no QA representation. Please send me the profiles of QA testers who we can review to replace one or more of our current team</a:t>
            </a:r>
            <a:r>
              <a:rPr lang="en-US" dirty="0"/>
              <a:t>.</a:t>
            </a:r>
          </a:p>
          <a:p>
            <a:pPr>
              <a:buFontTx/>
              <a:buChar char="-"/>
            </a:pPr>
            <a:r>
              <a:rPr lang="en-US" b="1" dirty="0"/>
              <a:t>You are a project manager. You have got a fixed-budget project. When it's just started, and the customer is trying to add more details to the requirements which makes it more complex to implement and requires more time that has been estimated.</a:t>
            </a:r>
          </a:p>
          <a:p>
            <a:endParaRPr lang="en-US" dirty="0"/>
          </a:p>
        </p:txBody>
      </p:sp>
    </p:spTree>
    <p:extLst>
      <p:ext uri="{BB962C8B-B14F-4D97-AF65-F5344CB8AC3E}">
        <p14:creationId xmlns:p14="http://schemas.microsoft.com/office/powerpoint/2010/main" val="1476119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8121C-503C-4399-9EC7-E85B97856051}"/>
              </a:ext>
            </a:extLst>
          </p:cNvPr>
          <p:cNvSpPr>
            <a:spLocks noGrp="1"/>
          </p:cNvSpPr>
          <p:nvPr>
            <p:ph type="title"/>
          </p:nvPr>
        </p:nvSpPr>
        <p:spPr/>
        <p:txBody>
          <a:bodyPr/>
          <a:lstStyle/>
          <a:p>
            <a:r>
              <a:rPr lang="en-US" dirty="0"/>
              <a:t>Tasks Assigned</a:t>
            </a:r>
          </a:p>
        </p:txBody>
      </p:sp>
      <p:sp>
        <p:nvSpPr>
          <p:cNvPr id="3" name="Content Placeholder 2">
            <a:extLst>
              <a:ext uri="{FF2B5EF4-FFF2-40B4-BE49-F238E27FC236}">
                <a16:creationId xmlns:a16="http://schemas.microsoft.com/office/drawing/2014/main" id="{3B276352-DACF-46B3-94AB-2AE3F82292C5}"/>
              </a:ext>
            </a:extLst>
          </p:cNvPr>
          <p:cNvSpPr>
            <a:spLocks noGrp="1"/>
          </p:cNvSpPr>
          <p:nvPr>
            <p:ph idx="1"/>
          </p:nvPr>
        </p:nvSpPr>
        <p:spPr>
          <a:xfrm>
            <a:off x="1154954" y="2444619"/>
            <a:ext cx="8825659" cy="4413381"/>
          </a:xfrm>
        </p:spPr>
        <p:txBody>
          <a:bodyPr>
            <a:noAutofit/>
          </a:bodyPr>
          <a:lstStyle/>
          <a:p>
            <a:r>
              <a:rPr lang="en-US" sz="2000" dirty="0"/>
              <a:t>Project Infrastructure- JIRA for tracking purpose of the project.</a:t>
            </a:r>
          </a:p>
          <a:p>
            <a:pPr marL="0" indent="0">
              <a:buNone/>
            </a:pPr>
            <a:r>
              <a:rPr lang="en-US" sz="1600" dirty="0"/>
              <a:t>- Created my own dashboard name “JIRA Test” containing the following info:</a:t>
            </a:r>
          </a:p>
          <a:p>
            <a:pPr marL="0" indent="0">
              <a:buNone/>
            </a:pPr>
            <a:r>
              <a:rPr lang="en-US" sz="1600" dirty="0"/>
              <a:t> .) All tasks assigned to me and created today</a:t>
            </a:r>
          </a:p>
          <a:p>
            <a:pPr marL="0" indent="0">
              <a:buNone/>
            </a:pPr>
            <a:r>
              <a:rPr lang="en-US" sz="1600" dirty="0"/>
              <a:t>.) All bugs assigned to you divided by priority and status (so we can see how many defects of each priority you have in each status)</a:t>
            </a:r>
          </a:p>
          <a:p>
            <a:pPr marL="0" indent="0">
              <a:buNone/>
            </a:pPr>
            <a:r>
              <a:rPr lang="en-US" sz="1600" dirty="0"/>
              <a:t>.) Pie chart showing info on how many issues you have under each Epic</a:t>
            </a:r>
          </a:p>
          <a:p>
            <a:pPr marL="0" indent="0">
              <a:buNone/>
            </a:pPr>
            <a:r>
              <a:rPr lang="en-US" sz="1600" dirty="0"/>
              <a:t>.) All bugs that have been reopened</a:t>
            </a:r>
          </a:p>
          <a:p>
            <a:pPr marL="0" indent="0" algn="just">
              <a:buNone/>
            </a:pPr>
            <a:r>
              <a:rPr lang="en-US" sz="1600" dirty="0"/>
              <a:t>       </a:t>
            </a:r>
          </a:p>
        </p:txBody>
      </p:sp>
    </p:spTree>
    <p:extLst>
      <p:ext uri="{BB962C8B-B14F-4D97-AF65-F5344CB8AC3E}">
        <p14:creationId xmlns:p14="http://schemas.microsoft.com/office/powerpoint/2010/main" val="2222096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1E795-83DD-4928-855E-2400D5323ACE}"/>
              </a:ext>
            </a:extLst>
          </p:cNvPr>
          <p:cNvSpPr>
            <a:spLocks noGrp="1"/>
          </p:cNvSpPr>
          <p:nvPr>
            <p:ph type="title"/>
          </p:nvPr>
        </p:nvSpPr>
        <p:spPr>
          <a:xfrm>
            <a:off x="1154954" y="973667"/>
            <a:ext cx="8761413" cy="939539"/>
          </a:xfrm>
        </p:spPr>
        <p:txBody>
          <a:bodyPr/>
          <a:lstStyle/>
          <a:p>
            <a:r>
              <a:rPr lang="en-US" dirty="0"/>
              <a:t>Project</a:t>
            </a:r>
          </a:p>
        </p:txBody>
      </p:sp>
      <p:sp>
        <p:nvSpPr>
          <p:cNvPr id="3" name="Content Placeholder 2">
            <a:extLst>
              <a:ext uri="{FF2B5EF4-FFF2-40B4-BE49-F238E27FC236}">
                <a16:creationId xmlns:a16="http://schemas.microsoft.com/office/drawing/2014/main" id="{08192328-6E09-483A-840F-13BDC11B8946}"/>
              </a:ext>
            </a:extLst>
          </p:cNvPr>
          <p:cNvSpPr>
            <a:spLocks noGrp="1"/>
          </p:cNvSpPr>
          <p:nvPr>
            <p:ph idx="1"/>
          </p:nvPr>
        </p:nvSpPr>
        <p:spPr/>
        <p:txBody>
          <a:bodyPr>
            <a:normAutofit/>
          </a:bodyPr>
          <a:lstStyle/>
          <a:p>
            <a:pPr algn="just"/>
            <a:r>
              <a:rPr lang="en-US" dirty="0"/>
              <a:t>Our Customer- National Treasures Media</a:t>
            </a:r>
          </a:p>
          <a:p>
            <a:pPr algn="just"/>
            <a:r>
              <a:rPr lang="en-US" dirty="0"/>
              <a:t>The client and us were working together to create a software that was supported by iOS, Android.</a:t>
            </a:r>
          </a:p>
          <a:p>
            <a:pPr algn="just"/>
            <a:r>
              <a:rPr lang="en-US" dirty="0"/>
              <a:t>The launch date was projected to be end of September 2017, starting with first campaign  in Germany and every following month, there will be another campaign in</a:t>
            </a:r>
          </a:p>
          <a:p>
            <a:pPr algn="just"/>
            <a:r>
              <a:rPr lang="en-US" dirty="0"/>
              <a:t> As project mangers, our first step was to ask our client questions about the project, come up with estimations, WBS( work breakdown structure) and move on to the next step.</a:t>
            </a:r>
          </a:p>
        </p:txBody>
      </p:sp>
    </p:spTree>
    <p:extLst>
      <p:ext uri="{BB962C8B-B14F-4D97-AF65-F5344CB8AC3E}">
        <p14:creationId xmlns:p14="http://schemas.microsoft.com/office/powerpoint/2010/main" val="273232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F9056-86E5-4BD7-9286-7A10D0FCACA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03D0D7E-4378-4871-80A1-C7AF8A5918BF}"/>
              </a:ext>
            </a:extLst>
          </p:cNvPr>
          <p:cNvSpPr>
            <a:spLocks noGrp="1"/>
          </p:cNvSpPr>
          <p:nvPr>
            <p:ph idx="1"/>
          </p:nvPr>
        </p:nvSpPr>
        <p:spPr>
          <a:xfrm>
            <a:off x="351692" y="2138289"/>
            <a:ext cx="9628921" cy="3881511"/>
          </a:xfrm>
        </p:spPr>
        <p:txBody>
          <a:bodyPr/>
          <a:lstStyle/>
          <a:p>
            <a:pPr marL="0" indent="0">
              <a:buNone/>
            </a:pPr>
            <a:r>
              <a:rPr lang="en-US" b="1" dirty="0"/>
              <a:t>Here are a list of questions I came up with to ask our client.</a:t>
            </a:r>
          </a:p>
          <a:p>
            <a:pPr marL="0" indent="0">
              <a:buNone/>
            </a:pPr>
            <a:endParaRPr lang="en-US" dirty="0"/>
          </a:p>
        </p:txBody>
      </p:sp>
      <p:pic>
        <p:nvPicPr>
          <p:cNvPr id="5" name="Picture 4">
            <a:extLst>
              <a:ext uri="{FF2B5EF4-FFF2-40B4-BE49-F238E27FC236}">
                <a16:creationId xmlns:a16="http://schemas.microsoft.com/office/drawing/2014/main" id="{780135F0-885F-431F-8443-F4B1352396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692" y="2440062"/>
            <a:ext cx="3777346" cy="2123720"/>
          </a:xfrm>
          <a:prstGeom prst="rect">
            <a:avLst/>
          </a:prstGeom>
        </p:spPr>
      </p:pic>
      <p:pic>
        <p:nvPicPr>
          <p:cNvPr id="7" name="Picture 6">
            <a:extLst>
              <a:ext uri="{FF2B5EF4-FFF2-40B4-BE49-F238E27FC236}">
                <a16:creationId xmlns:a16="http://schemas.microsoft.com/office/drawing/2014/main" id="{2E9FF056-E11A-464A-9F2C-AA7D2BC57C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2526" y="1899890"/>
            <a:ext cx="4537949" cy="2551351"/>
          </a:xfrm>
          <a:prstGeom prst="rect">
            <a:avLst/>
          </a:prstGeom>
        </p:spPr>
      </p:pic>
      <p:pic>
        <p:nvPicPr>
          <p:cNvPr id="9" name="Picture 8">
            <a:extLst>
              <a:ext uri="{FF2B5EF4-FFF2-40B4-BE49-F238E27FC236}">
                <a16:creationId xmlns:a16="http://schemas.microsoft.com/office/drawing/2014/main" id="{87484189-683F-4FB9-B4C7-1C56F9CBB2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086" y="4451241"/>
            <a:ext cx="4518911" cy="2540647"/>
          </a:xfrm>
          <a:prstGeom prst="rect">
            <a:avLst/>
          </a:prstGeom>
        </p:spPr>
      </p:pic>
      <p:pic>
        <p:nvPicPr>
          <p:cNvPr id="11" name="Picture 10">
            <a:extLst>
              <a:ext uri="{FF2B5EF4-FFF2-40B4-BE49-F238E27FC236}">
                <a16:creationId xmlns:a16="http://schemas.microsoft.com/office/drawing/2014/main" id="{AAEDE886-0573-4EEE-A577-2C3E4BDFE8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04303" y="4451241"/>
            <a:ext cx="4241432" cy="2384641"/>
          </a:xfrm>
          <a:prstGeom prst="rect">
            <a:avLst/>
          </a:prstGeom>
        </p:spPr>
      </p:pic>
    </p:spTree>
    <p:extLst>
      <p:ext uri="{BB962C8B-B14F-4D97-AF65-F5344CB8AC3E}">
        <p14:creationId xmlns:p14="http://schemas.microsoft.com/office/powerpoint/2010/main" val="24397891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174</TotalTime>
  <Words>780</Words>
  <Application>Microsoft Office PowerPoint</Application>
  <PresentationFormat>Widescreen</PresentationFormat>
  <Paragraphs>49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Baskerville Old Face</vt:lpstr>
      <vt:lpstr>Century Gothic</vt:lpstr>
      <vt:lpstr>Wingdings 3</vt:lpstr>
      <vt:lpstr>Ion Boardroom</vt:lpstr>
      <vt:lpstr>   Summer Internship 2017- iTransition Inc</vt:lpstr>
      <vt:lpstr>Role</vt:lpstr>
      <vt:lpstr>What did I do?</vt:lpstr>
      <vt:lpstr>Software used</vt:lpstr>
      <vt:lpstr>Tasks Assigned </vt:lpstr>
      <vt:lpstr>Tasks Assigned</vt:lpstr>
      <vt:lpstr>Tasks Assigned</vt:lpstr>
      <vt:lpstr>Project</vt:lpstr>
      <vt:lpstr>PowerPoint Presentation</vt:lpstr>
      <vt:lpstr>Project- Continued</vt:lpstr>
      <vt:lpstr>Project Continued</vt:lpstr>
      <vt:lpstr>Recommendation Letter</vt:lpstr>
      <vt:lpstr>Recommedation letter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Summer Internship 2017- iTransition Inc</dc:title>
  <dc:creator>Shambhavi Srivastava</dc:creator>
  <cp:lastModifiedBy>Shambhavi Srivastava</cp:lastModifiedBy>
  <cp:revision>16</cp:revision>
  <dcterms:created xsi:type="dcterms:W3CDTF">2017-10-03T16:20:45Z</dcterms:created>
  <dcterms:modified xsi:type="dcterms:W3CDTF">2017-10-04T17:26:58Z</dcterms:modified>
</cp:coreProperties>
</file>