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79" r:id="rId2"/>
    <p:sldId id="280" r:id="rId3"/>
    <p:sldId id="281" r:id="rId4"/>
    <p:sldId id="299" r:id="rId5"/>
    <p:sldId id="300" r:id="rId6"/>
    <p:sldId id="291" r:id="rId7"/>
    <p:sldId id="303" r:id="rId8"/>
    <p:sldId id="290" r:id="rId9"/>
    <p:sldId id="295" r:id="rId10"/>
    <p:sldId id="304" r:id="rId11"/>
    <p:sldId id="293" r:id="rId12"/>
    <p:sldId id="296" r:id="rId13"/>
    <p:sldId id="294" r:id="rId14"/>
    <p:sldId id="292" r:id="rId15"/>
    <p:sldId id="29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20"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4F404A-9B27-4526-83D7-4A1BCE4938C7}" type="doc">
      <dgm:prSet loTypeId="urn:microsoft.com/office/officeart/2005/8/layout/chevron2" loCatId="process" qsTypeId="urn:microsoft.com/office/officeart/2005/8/quickstyle/simple5" qsCatId="simple" csTypeId="urn:microsoft.com/office/officeart/2005/8/colors/accent0_1" csCatId="mainScheme" phldr="1"/>
      <dgm:spPr/>
      <dgm:t>
        <a:bodyPr/>
        <a:lstStyle/>
        <a:p>
          <a:endParaRPr lang="en-US"/>
        </a:p>
      </dgm:t>
    </dgm:pt>
    <dgm:pt modelId="{A7F0AD32-B1DD-4118-BCBE-70B46E5814AB}">
      <dgm:prSet phldrT="[Text]" custT="1"/>
      <dgm:spPr/>
      <dgm:t>
        <a:bodyPr/>
        <a:lstStyle/>
        <a:p>
          <a:r>
            <a:rPr lang="en-US" sz="2000" dirty="0">
              <a:solidFill>
                <a:srgbClr val="002060"/>
              </a:solidFill>
              <a:latin typeface="Times New Roman" panose="02020603050405020304" pitchFamily="18" charset="0"/>
              <a:cs typeface="Times New Roman" panose="02020603050405020304" pitchFamily="18" charset="0"/>
            </a:rPr>
            <a:t>1</a:t>
          </a:r>
        </a:p>
      </dgm:t>
    </dgm:pt>
    <dgm:pt modelId="{003F6800-59D3-4C70-94C1-C9DA6379063B}" type="parTrans" cxnId="{1276B710-2FAE-4178-BCB3-8E9A20BDB54F}">
      <dgm:prSet/>
      <dgm:spPr/>
      <dgm:t>
        <a:bodyPr/>
        <a:lstStyle/>
        <a:p>
          <a:endParaRPr lang="en-US"/>
        </a:p>
      </dgm:t>
    </dgm:pt>
    <dgm:pt modelId="{E82F9D0A-900C-4F1B-B125-22FB20430517}" type="sibTrans" cxnId="{1276B710-2FAE-4178-BCB3-8E9A20BDB54F}">
      <dgm:prSet/>
      <dgm:spPr/>
      <dgm:t>
        <a:bodyPr/>
        <a:lstStyle/>
        <a:p>
          <a:endParaRPr lang="en-US"/>
        </a:p>
      </dgm:t>
    </dgm:pt>
    <dgm:pt modelId="{DAF7300E-A428-49E8-B112-BDAE82AD3FAA}">
      <dgm:prSet phldrT="[Text]" custT="1"/>
      <dgm:spPr/>
      <dgm:t>
        <a:bodyPr/>
        <a:lstStyle/>
        <a:p>
          <a:r>
            <a:rPr lang="en-US" sz="2000" dirty="0">
              <a:solidFill>
                <a:srgbClr val="002060"/>
              </a:solidFill>
              <a:latin typeface="Times New Roman" panose="02020603050405020304" pitchFamily="18" charset="0"/>
              <a:cs typeface="Times New Roman" panose="02020603050405020304" pitchFamily="18" charset="0"/>
            </a:rPr>
            <a:t>2</a:t>
          </a:r>
        </a:p>
      </dgm:t>
    </dgm:pt>
    <dgm:pt modelId="{75EA9D9C-0C84-4CFB-B422-F03D25A4E9D4}" type="parTrans" cxnId="{E3246B82-6C98-47F2-AED7-D65B332C4180}">
      <dgm:prSet/>
      <dgm:spPr/>
      <dgm:t>
        <a:bodyPr/>
        <a:lstStyle/>
        <a:p>
          <a:endParaRPr lang="en-US"/>
        </a:p>
      </dgm:t>
    </dgm:pt>
    <dgm:pt modelId="{8B2B357C-E676-49FA-8CC1-DE1F82AA9DED}" type="sibTrans" cxnId="{E3246B82-6C98-47F2-AED7-D65B332C4180}">
      <dgm:prSet/>
      <dgm:spPr/>
      <dgm:t>
        <a:bodyPr/>
        <a:lstStyle/>
        <a:p>
          <a:endParaRPr lang="en-US"/>
        </a:p>
      </dgm:t>
    </dgm:pt>
    <dgm:pt modelId="{0874ADB1-DB95-415C-9A17-64943782650C}">
      <dgm:prSet phldrT="[Text]" custT="1"/>
      <dgm:spPr/>
      <dgm:t>
        <a:bodyPr/>
        <a:lstStyle/>
        <a:p>
          <a:r>
            <a:rPr lang="en-US" sz="2000" dirty="0">
              <a:solidFill>
                <a:srgbClr val="002060"/>
              </a:solidFill>
              <a:latin typeface="Times New Roman" panose="02020603050405020304" pitchFamily="18" charset="0"/>
              <a:cs typeface="Times New Roman" panose="02020603050405020304" pitchFamily="18" charset="0"/>
            </a:rPr>
            <a:t>3</a:t>
          </a:r>
        </a:p>
      </dgm:t>
    </dgm:pt>
    <dgm:pt modelId="{8452D5BE-92F6-4DA5-91D5-E01109789EBA}" type="parTrans" cxnId="{B46A4DB1-E888-455D-9AAF-0E843F0CD2A9}">
      <dgm:prSet/>
      <dgm:spPr/>
      <dgm:t>
        <a:bodyPr/>
        <a:lstStyle/>
        <a:p>
          <a:endParaRPr lang="en-US"/>
        </a:p>
      </dgm:t>
    </dgm:pt>
    <dgm:pt modelId="{D87C9F51-8782-47B5-80B5-0E7CCC1B737E}" type="sibTrans" cxnId="{B46A4DB1-E888-455D-9AAF-0E843F0CD2A9}">
      <dgm:prSet/>
      <dgm:spPr/>
      <dgm:t>
        <a:bodyPr/>
        <a:lstStyle/>
        <a:p>
          <a:endParaRPr lang="en-US"/>
        </a:p>
      </dgm:t>
    </dgm:pt>
    <dgm:pt modelId="{504C6FBC-703E-4C0E-9D3C-75CE79CF6F65}">
      <dgm:prSet phldrT="[Text]" custT="1"/>
      <dgm:spPr/>
      <dgm:t>
        <a:bodyPr/>
        <a:lstStyle/>
        <a:p>
          <a:r>
            <a:rPr lang="en-US" sz="2000" dirty="0">
              <a:solidFill>
                <a:srgbClr val="002060"/>
              </a:solidFill>
              <a:latin typeface="Times New Roman" panose="02020603050405020304" pitchFamily="18" charset="0"/>
              <a:cs typeface="Times New Roman" panose="02020603050405020304" pitchFamily="18" charset="0"/>
            </a:rPr>
            <a:t>4</a:t>
          </a:r>
        </a:p>
      </dgm:t>
    </dgm:pt>
    <dgm:pt modelId="{EADB5611-EFFE-4FCD-B940-A72D8904ED03}" type="parTrans" cxnId="{84269A6A-7F02-4BE4-8E2C-358342B967EE}">
      <dgm:prSet/>
      <dgm:spPr/>
      <dgm:t>
        <a:bodyPr/>
        <a:lstStyle/>
        <a:p>
          <a:endParaRPr lang="en-US"/>
        </a:p>
      </dgm:t>
    </dgm:pt>
    <dgm:pt modelId="{99C7F277-4F68-4479-9066-AE9BDCE000B3}" type="sibTrans" cxnId="{84269A6A-7F02-4BE4-8E2C-358342B967EE}">
      <dgm:prSet/>
      <dgm:spPr/>
      <dgm:t>
        <a:bodyPr/>
        <a:lstStyle/>
        <a:p>
          <a:endParaRPr lang="en-US"/>
        </a:p>
      </dgm:t>
    </dgm:pt>
    <dgm:pt modelId="{8C99EA41-C4BA-456E-AC75-B50AC4513CE6}">
      <dgm:prSet phldrT="[Text]" custT="1"/>
      <dgm:spPr>
        <a:solidFill>
          <a:schemeClr val="accent1">
            <a:lumMod val="40000"/>
            <a:lumOff val="60000"/>
            <a:alpha val="90000"/>
          </a:schemeClr>
        </a:solidFill>
      </dgm:spPr>
      <dgm:t>
        <a:bodyPr/>
        <a:lstStyle/>
        <a:p>
          <a:r>
            <a:rPr lang="en-IN" sz="2600" dirty="0">
              <a:solidFill>
                <a:srgbClr val="002060"/>
              </a:solidFill>
              <a:latin typeface="Times New Roman" pitchFamily="18" charset="0"/>
              <a:cs typeface="Times New Roman" pitchFamily="18" charset="0"/>
            </a:rPr>
            <a:t>Manufacturing of parts using FDM 3Dprinter</a:t>
          </a:r>
          <a:endParaRPr lang="en-US" sz="2600" dirty="0">
            <a:solidFill>
              <a:srgbClr val="002060"/>
            </a:solidFill>
            <a:latin typeface="Times New Roman" panose="02020603050405020304" pitchFamily="18" charset="0"/>
            <a:cs typeface="Times New Roman" panose="02020603050405020304" pitchFamily="18" charset="0"/>
          </a:endParaRPr>
        </a:p>
      </dgm:t>
    </dgm:pt>
    <dgm:pt modelId="{F0D9185F-43F9-45AD-9000-7F7823105BFD}" type="parTrans" cxnId="{454453CE-507E-4D10-AB06-3FEEE073D7DB}">
      <dgm:prSet/>
      <dgm:spPr/>
      <dgm:t>
        <a:bodyPr/>
        <a:lstStyle/>
        <a:p>
          <a:endParaRPr lang="en-US"/>
        </a:p>
      </dgm:t>
    </dgm:pt>
    <dgm:pt modelId="{52B214D9-2862-4264-994E-A87A824CB5D6}" type="sibTrans" cxnId="{454453CE-507E-4D10-AB06-3FEEE073D7DB}">
      <dgm:prSet/>
      <dgm:spPr/>
      <dgm:t>
        <a:bodyPr/>
        <a:lstStyle/>
        <a:p>
          <a:endParaRPr lang="en-US"/>
        </a:p>
      </dgm:t>
    </dgm:pt>
    <dgm:pt modelId="{5CB64166-C620-4957-BD3D-61B43B5B49BF}">
      <dgm:prSet phldrT="[Text]" custT="1"/>
      <dgm:spPr/>
      <dgm:t>
        <a:bodyPr/>
        <a:lstStyle/>
        <a:p>
          <a:r>
            <a:rPr lang="en-US" sz="2000" dirty="0">
              <a:solidFill>
                <a:srgbClr val="002060"/>
              </a:solidFill>
              <a:latin typeface="Times New Roman" panose="02020603050405020304" pitchFamily="18" charset="0"/>
              <a:cs typeface="Times New Roman" panose="02020603050405020304" pitchFamily="18" charset="0"/>
            </a:rPr>
            <a:t>5</a:t>
          </a:r>
        </a:p>
      </dgm:t>
    </dgm:pt>
    <dgm:pt modelId="{0E29038E-F1FB-4EAA-B164-C4DCCC361283}" type="parTrans" cxnId="{8C7EFA18-2B0E-46E9-A6B3-18A0D599DCB5}">
      <dgm:prSet/>
      <dgm:spPr/>
      <dgm:t>
        <a:bodyPr/>
        <a:lstStyle/>
        <a:p>
          <a:endParaRPr lang="en-US"/>
        </a:p>
      </dgm:t>
    </dgm:pt>
    <dgm:pt modelId="{158EFE10-D9A1-4C2C-8C06-E1FB2A2BA5F2}" type="sibTrans" cxnId="{8C7EFA18-2B0E-46E9-A6B3-18A0D599DCB5}">
      <dgm:prSet/>
      <dgm:spPr/>
      <dgm:t>
        <a:bodyPr/>
        <a:lstStyle/>
        <a:p>
          <a:endParaRPr lang="en-US"/>
        </a:p>
      </dgm:t>
    </dgm:pt>
    <dgm:pt modelId="{A4478063-839D-40ED-BB50-9564197AC756}">
      <dgm:prSet phldrT="[Text]" custT="1"/>
      <dgm:spPr/>
      <dgm:t>
        <a:bodyPr/>
        <a:lstStyle/>
        <a:p>
          <a:r>
            <a:rPr lang="en-US" sz="2000" dirty="0">
              <a:solidFill>
                <a:srgbClr val="002060"/>
              </a:solidFill>
              <a:latin typeface="Times New Roman" panose="02020603050405020304" pitchFamily="18" charset="0"/>
              <a:cs typeface="Times New Roman" panose="02020603050405020304" pitchFamily="18" charset="0"/>
            </a:rPr>
            <a:t>6</a:t>
          </a:r>
        </a:p>
      </dgm:t>
    </dgm:pt>
    <dgm:pt modelId="{560D8B9A-794C-42F8-900B-98C31994FAAD}" type="parTrans" cxnId="{9053C73A-BCD0-42F4-99E7-6D94F9741D44}">
      <dgm:prSet/>
      <dgm:spPr/>
      <dgm:t>
        <a:bodyPr/>
        <a:lstStyle/>
        <a:p>
          <a:endParaRPr lang="en-US"/>
        </a:p>
      </dgm:t>
    </dgm:pt>
    <dgm:pt modelId="{F81B16E9-00BF-4E94-A00A-CC8914C83A91}" type="sibTrans" cxnId="{9053C73A-BCD0-42F4-99E7-6D94F9741D44}">
      <dgm:prSet/>
      <dgm:spPr/>
      <dgm:t>
        <a:bodyPr/>
        <a:lstStyle/>
        <a:p>
          <a:endParaRPr lang="en-US"/>
        </a:p>
      </dgm:t>
    </dgm:pt>
    <dgm:pt modelId="{D2B8560D-0749-4CB6-974A-C2A05775090E}">
      <dgm:prSet custT="1"/>
      <dgm:spPr>
        <a:solidFill>
          <a:schemeClr val="accent1">
            <a:lumMod val="40000"/>
            <a:lumOff val="60000"/>
            <a:alpha val="90000"/>
          </a:schemeClr>
        </a:solidFill>
      </dgm:spPr>
      <dgm:t>
        <a:bodyPr/>
        <a:lstStyle/>
        <a:p>
          <a:r>
            <a:rPr lang="en-IN" sz="2600" dirty="0">
              <a:solidFill>
                <a:srgbClr val="002060"/>
              </a:solidFill>
              <a:latin typeface="Times New Roman" pitchFamily="18" charset="0"/>
              <a:cs typeface="Times New Roman" pitchFamily="18" charset="0"/>
            </a:rPr>
            <a:t>Study of required drives and its interfacing</a:t>
          </a:r>
          <a:endParaRPr lang="en-US" sz="2600" dirty="0">
            <a:solidFill>
              <a:srgbClr val="002060"/>
            </a:solidFill>
            <a:latin typeface="Times New Roman" panose="02020603050405020304" pitchFamily="18" charset="0"/>
            <a:cs typeface="Times New Roman" panose="02020603050405020304" pitchFamily="18" charset="0"/>
          </a:endParaRPr>
        </a:p>
      </dgm:t>
    </dgm:pt>
    <dgm:pt modelId="{10215492-1473-4F8C-8026-A84720A72471}" type="parTrans" cxnId="{F27A7252-0FFC-47E7-A011-AC62ED19436B}">
      <dgm:prSet/>
      <dgm:spPr/>
      <dgm:t>
        <a:bodyPr/>
        <a:lstStyle/>
        <a:p>
          <a:endParaRPr lang="en-US"/>
        </a:p>
      </dgm:t>
    </dgm:pt>
    <dgm:pt modelId="{7083D7C3-8A28-4CFA-853A-A236C612E8CC}" type="sibTrans" cxnId="{F27A7252-0FFC-47E7-A011-AC62ED19436B}">
      <dgm:prSet/>
      <dgm:spPr/>
      <dgm:t>
        <a:bodyPr/>
        <a:lstStyle/>
        <a:p>
          <a:endParaRPr lang="en-US"/>
        </a:p>
      </dgm:t>
    </dgm:pt>
    <dgm:pt modelId="{4C4A3B9A-FB4A-424B-8293-18E692D44249}">
      <dgm:prSet custT="1"/>
      <dgm:spPr>
        <a:solidFill>
          <a:schemeClr val="accent1">
            <a:lumMod val="40000"/>
            <a:lumOff val="60000"/>
            <a:alpha val="90000"/>
          </a:schemeClr>
        </a:solidFill>
      </dgm:spPr>
      <dgm:t>
        <a:bodyPr/>
        <a:lstStyle/>
        <a:p>
          <a:pPr algn="just"/>
          <a:r>
            <a:rPr lang="en-IN" sz="2600" dirty="0">
              <a:solidFill>
                <a:srgbClr val="002060"/>
              </a:solidFill>
              <a:latin typeface="Times New Roman" pitchFamily="18" charset="0"/>
              <a:cs typeface="Times New Roman" pitchFamily="18" charset="0"/>
            </a:rPr>
            <a:t>CAD modelling of various parts &amp; also performing Simulations using 3D Experience platform</a:t>
          </a:r>
          <a:endParaRPr lang="en-US" sz="2600" dirty="0">
            <a:solidFill>
              <a:srgbClr val="002060"/>
            </a:solidFill>
            <a:latin typeface="Times New Roman" panose="02020603050405020304" pitchFamily="18" charset="0"/>
            <a:cs typeface="Times New Roman" panose="02020603050405020304" pitchFamily="18" charset="0"/>
          </a:endParaRPr>
        </a:p>
      </dgm:t>
    </dgm:pt>
    <dgm:pt modelId="{EB102AF4-61EF-4B7E-AA11-CCF7EE00C8A8}" type="parTrans" cxnId="{48B67FFD-A502-4565-85BD-00B72F517ECA}">
      <dgm:prSet/>
      <dgm:spPr/>
      <dgm:t>
        <a:bodyPr/>
        <a:lstStyle/>
        <a:p>
          <a:endParaRPr lang="en-US"/>
        </a:p>
      </dgm:t>
    </dgm:pt>
    <dgm:pt modelId="{229B4CAC-F54F-4936-9EB8-E18E2F6B5C08}" type="sibTrans" cxnId="{48B67FFD-A502-4565-85BD-00B72F517ECA}">
      <dgm:prSet/>
      <dgm:spPr/>
      <dgm:t>
        <a:bodyPr/>
        <a:lstStyle/>
        <a:p>
          <a:endParaRPr lang="en-US"/>
        </a:p>
      </dgm:t>
    </dgm:pt>
    <dgm:pt modelId="{B79A7FFD-0E33-4C36-8009-54EC0FD05238}">
      <dgm:prSet custT="1"/>
      <dgm:spPr>
        <a:solidFill>
          <a:schemeClr val="accent1">
            <a:lumMod val="40000"/>
            <a:lumOff val="60000"/>
            <a:alpha val="90000"/>
          </a:schemeClr>
        </a:solidFill>
      </dgm:spPr>
      <dgm:t>
        <a:bodyPr/>
        <a:lstStyle/>
        <a:p>
          <a:r>
            <a:rPr lang="en-IN" sz="2600" dirty="0">
              <a:solidFill>
                <a:srgbClr val="002060"/>
              </a:solidFill>
              <a:latin typeface="Times New Roman" panose="02020603050405020304" pitchFamily="18" charset="0"/>
              <a:cs typeface="Times New Roman" panose="02020603050405020304" pitchFamily="18" charset="0"/>
            </a:rPr>
            <a:t>Assembly of cleaning mechanism prototype</a:t>
          </a:r>
          <a:endParaRPr lang="en-US" sz="2600" dirty="0">
            <a:solidFill>
              <a:srgbClr val="002060"/>
            </a:solidFill>
            <a:latin typeface="Times New Roman" panose="02020603050405020304" pitchFamily="18" charset="0"/>
            <a:cs typeface="Times New Roman" panose="02020603050405020304" pitchFamily="18" charset="0"/>
          </a:endParaRPr>
        </a:p>
      </dgm:t>
    </dgm:pt>
    <dgm:pt modelId="{0B3A1DE3-F000-4BC9-B956-2F58238BC569}" type="parTrans" cxnId="{6E2C0A90-0994-4E3F-B971-D5085A21A910}">
      <dgm:prSet/>
      <dgm:spPr/>
      <dgm:t>
        <a:bodyPr/>
        <a:lstStyle/>
        <a:p>
          <a:endParaRPr lang="en-US"/>
        </a:p>
      </dgm:t>
    </dgm:pt>
    <dgm:pt modelId="{09AC5507-FC78-46A6-AA8A-2A2609A9030D}" type="sibTrans" cxnId="{6E2C0A90-0994-4E3F-B971-D5085A21A910}">
      <dgm:prSet/>
      <dgm:spPr/>
      <dgm:t>
        <a:bodyPr/>
        <a:lstStyle/>
        <a:p>
          <a:endParaRPr lang="en-US"/>
        </a:p>
      </dgm:t>
    </dgm:pt>
    <dgm:pt modelId="{444AD1EF-6FB5-4543-B110-5DE49C1A11D3}">
      <dgm:prSet custT="1"/>
      <dgm:spPr>
        <a:solidFill>
          <a:schemeClr val="accent1">
            <a:lumMod val="40000"/>
            <a:lumOff val="60000"/>
            <a:alpha val="90000"/>
          </a:schemeClr>
        </a:solidFill>
      </dgm:spPr>
      <dgm:t>
        <a:bodyPr/>
        <a:lstStyle/>
        <a:p>
          <a:r>
            <a:rPr lang="en-IN" sz="2600" dirty="0">
              <a:solidFill>
                <a:srgbClr val="002060"/>
              </a:solidFill>
              <a:latin typeface="Times New Roman" pitchFamily="18" charset="0"/>
              <a:cs typeface="Times New Roman" pitchFamily="18" charset="0"/>
            </a:rPr>
            <a:t>Study of  existing garbage cleaning model </a:t>
          </a:r>
          <a:endParaRPr lang="en-US" sz="2600" dirty="0">
            <a:solidFill>
              <a:srgbClr val="002060"/>
            </a:solidFill>
            <a:latin typeface="Times New Roman" pitchFamily="18" charset="0"/>
            <a:cs typeface="Times New Roman" pitchFamily="18" charset="0"/>
          </a:endParaRPr>
        </a:p>
      </dgm:t>
    </dgm:pt>
    <dgm:pt modelId="{563C0826-BCD0-4057-8FB3-A0A8E6274672}" type="sibTrans" cxnId="{D32635F9-AE05-44FD-9C4D-CBDAA6C94AB2}">
      <dgm:prSet/>
      <dgm:spPr/>
      <dgm:t>
        <a:bodyPr/>
        <a:lstStyle/>
        <a:p>
          <a:endParaRPr lang="en-US"/>
        </a:p>
      </dgm:t>
    </dgm:pt>
    <dgm:pt modelId="{7EB69156-E3E2-451E-8706-51CD8E6800D2}" type="parTrans" cxnId="{D32635F9-AE05-44FD-9C4D-CBDAA6C94AB2}">
      <dgm:prSet/>
      <dgm:spPr/>
      <dgm:t>
        <a:bodyPr/>
        <a:lstStyle/>
        <a:p>
          <a:endParaRPr lang="en-US"/>
        </a:p>
      </dgm:t>
    </dgm:pt>
    <dgm:pt modelId="{E24B10CD-1BCB-419C-A641-DF4663B75FC2}">
      <dgm:prSet custT="1"/>
      <dgm:spPr>
        <a:solidFill>
          <a:schemeClr val="accent1">
            <a:lumMod val="40000"/>
            <a:lumOff val="60000"/>
            <a:alpha val="90000"/>
          </a:schemeClr>
        </a:solidFill>
      </dgm:spPr>
      <dgm:t>
        <a:bodyPr/>
        <a:lstStyle/>
        <a:p>
          <a:r>
            <a:rPr lang="en-IN" sz="2800" dirty="0">
              <a:solidFill>
                <a:srgbClr val="002060"/>
              </a:solidFill>
              <a:latin typeface="Times New Roman" panose="02020603050405020304" pitchFamily="18" charset="0"/>
              <a:cs typeface="Times New Roman" panose="02020603050405020304" pitchFamily="18" charset="0"/>
            </a:rPr>
            <a:t>Optimization and improvisation</a:t>
          </a:r>
          <a:endParaRPr lang="en-US" sz="2800" dirty="0">
            <a:solidFill>
              <a:srgbClr val="002060"/>
            </a:solidFill>
            <a:latin typeface="Times New Roman" panose="02020603050405020304" pitchFamily="18" charset="0"/>
            <a:cs typeface="Times New Roman" panose="02020603050405020304" pitchFamily="18" charset="0"/>
          </a:endParaRPr>
        </a:p>
      </dgm:t>
    </dgm:pt>
    <dgm:pt modelId="{9FDD3E31-A8EF-4932-8CC5-BA4E82B496CD}" type="parTrans" cxnId="{EE6BD4F7-4354-414F-B1FA-9ED315634587}">
      <dgm:prSet/>
      <dgm:spPr/>
      <dgm:t>
        <a:bodyPr/>
        <a:lstStyle/>
        <a:p>
          <a:endParaRPr lang="en-US"/>
        </a:p>
      </dgm:t>
    </dgm:pt>
    <dgm:pt modelId="{507BAE91-B0E5-4657-B939-8E1223259BFA}" type="sibTrans" cxnId="{EE6BD4F7-4354-414F-B1FA-9ED315634587}">
      <dgm:prSet/>
      <dgm:spPr/>
      <dgm:t>
        <a:bodyPr/>
        <a:lstStyle/>
        <a:p>
          <a:endParaRPr lang="en-US"/>
        </a:p>
      </dgm:t>
    </dgm:pt>
    <dgm:pt modelId="{C387C7C7-40B3-4C9D-BD73-EFE4C67913F9}">
      <dgm:prSet custT="1"/>
      <dgm:spPr>
        <a:solidFill>
          <a:schemeClr val="accent1">
            <a:lumMod val="40000"/>
            <a:lumOff val="60000"/>
            <a:alpha val="90000"/>
          </a:schemeClr>
        </a:solidFill>
      </dgm:spPr>
      <dgm:t>
        <a:bodyPr/>
        <a:lstStyle/>
        <a:p>
          <a:r>
            <a:rPr lang="en-US" sz="2600" dirty="0">
              <a:solidFill>
                <a:srgbClr val="002060"/>
              </a:solidFill>
              <a:latin typeface="Times New Roman" panose="02020603050405020304" pitchFamily="18" charset="0"/>
              <a:cs typeface="Times New Roman" panose="02020603050405020304" pitchFamily="18" charset="0"/>
            </a:rPr>
            <a:t>Conceptual designing of SABO Garbage Vehicle</a:t>
          </a:r>
        </a:p>
      </dgm:t>
    </dgm:pt>
    <dgm:pt modelId="{7A6FFEA8-67D7-450B-8E58-C9388C64C0F7}" type="parTrans" cxnId="{0083CAD8-CD49-4440-BA98-C9C35BC3969B}">
      <dgm:prSet/>
      <dgm:spPr/>
      <dgm:t>
        <a:bodyPr/>
        <a:lstStyle/>
        <a:p>
          <a:endParaRPr lang="en-IN"/>
        </a:p>
      </dgm:t>
    </dgm:pt>
    <dgm:pt modelId="{AADCA317-C85B-4598-A939-70EE238399AD}" type="sibTrans" cxnId="{0083CAD8-CD49-4440-BA98-C9C35BC3969B}">
      <dgm:prSet/>
      <dgm:spPr/>
      <dgm:t>
        <a:bodyPr/>
        <a:lstStyle/>
        <a:p>
          <a:endParaRPr lang="en-IN"/>
        </a:p>
      </dgm:t>
    </dgm:pt>
    <dgm:pt modelId="{DD906AC5-6AF4-4B19-B40F-393A802C8455}" type="pres">
      <dgm:prSet presAssocID="{604F404A-9B27-4526-83D7-4A1BCE4938C7}" presName="linearFlow" presStyleCnt="0">
        <dgm:presLayoutVars>
          <dgm:dir/>
          <dgm:animLvl val="lvl"/>
          <dgm:resizeHandles val="exact"/>
        </dgm:presLayoutVars>
      </dgm:prSet>
      <dgm:spPr/>
      <dgm:t>
        <a:bodyPr/>
        <a:lstStyle/>
        <a:p>
          <a:endParaRPr lang="en-US"/>
        </a:p>
      </dgm:t>
    </dgm:pt>
    <dgm:pt modelId="{3E9E29C8-ED8E-4CF3-9688-6CC16CE287B3}" type="pres">
      <dgm:prSet presAssocID="{A7F0AD32-B1DD-4118-BCBE-70B46E5814AB}" presName="composite" presStyleCnt="0"/>
      <dgm:spPr/>
    </dgm:pt>
    <dgm:pt modelId="{080D7944-83A7-400D-901B-1914DA080CAA}" type="pres">
      <dgm:prSet presAssocID="{A7F0AD32-B1DD-4118-BCBE-70B46E5814AB}" presName="parentText" presStyleLbl="alignNode1" presStyleIdx="0" presStyleCnt="6">
        <dgm:presLayoutVars>
          <dgm:chMax val="1"/>
          <dgm:bulletEnabled val="1"/>
        </dgm:presLayoutVars>
      </dgm:prSet>
      <dgm:spPr/>
      <dgm:t>
        <a:bodyPr/>
        <a:lstStyle/>
        <a:p>
          <a:endParaRPr lang="en-US"/>
        </a:p>
      </dgm:t>
    </dgm:pt>
    <dgm:pt modelId="{2B2AC610-AFDD-43DC-9397-153CFDE2A48D}" type="pres">
      <dgm:prSet presAssocID="{A7F0AD32-B1DD-4118-BCBE-70B46E5814AB}" presName="descendantText" presStyleLbl="alignAcc1" presStyleIdx="0" presStyleCnt="6" custLinFactNeighborY="-23310">
        <dgm:presLayoutVars>
          <dgm:bulletEnabled val="1"/>
        </dgm:presLayoutVars>
      </dgm:prSet>
      <dgm:spPr/>
      <dgm:t>
        <a:bodyPr/>
        <a:lstStyle/>
        <a:p>
          <a:endParaRPr lang="en-US"/>
        </a:p>
      </dgm:t>
    </dgm:pt>
    <dgm:pt modelId="{FCC3A2E4-8345-41FD-B656-F3497E566882}" type="pres">
      <dgm:prSet presAssocID="{E82F9D0A-900C-4F1B-B125-22FB20430517}" presName="sp" presStyleCnt="0"/>
      <dgm:spPr/>
    </dgm:pt>
    <dgm:pt modelId="{E80B8600-FCEE-44E0-83C6-3FA2C8220788}" type="pres">
      <dgm:prSet presAssocID="{DAF7300E-A428-49E8-B112-BDAE82AD3FAA}" presName="composite" presStyleCnt="0"/>
      <dgm:spPr/>
    </dgm:pt>
    <dgm:pt modelId="{B2CE5C65-DCA8-4A54-99E3-C61CC6B3F2F8}" type="pres">
      <dgm:prSet presAssocID="{DAF7300E-A428-49E8-B112-BDAE82AD3FAA}" presName="parentText" presStyleLbl="alignNode1" presStyleIdx="1" presStyleCnt="6">
        <dgm:presLayoutVars>
          <dgm:chMax val="1"/>
          <dgm:bulletEnabled val="1"/>
        </dgm:presLayoutVars>
      </dgm:prSet>
      <dgm:spPr/>
      <dgm:t>
        <a:bodyPr/>
        <a:lstStyle/>
        <a:p>
          <a:endParaRPr lang="en-US"/>
        </a:p>
      </dgm:t>
    </dgm:pt>
    <dgm:pt modelId="{5BF14299-5B55-4344-A3A0-75F543D20328}" type="pres">
      <dgm:prSet presAssocID="{DAF7300E-A428-49E8-B112-BDAE82AD3FAA}" presName="descendantText" presStyleLbl="alignAcc1" presStyleIdx="1" presStyleCnt="6" custScaleY="130731">
        <dgm:presLayoutVars>
          <dgm:bulletEnabled val="1"/>
        </dgm:presLayoutVars>
      </dgm:prSet>
      <dgm:spPr/>
      <dgm:t>
        <a:bodyPr/>
        <a:lstStyle/>
        <a:p>
          <a:endParaRPr lang="en-US"/>
        </a:p>
      </dgm:t>
    </dgm:pt>
    <dgm:pt modelId="{0C97C7B9-B434-4F39-9A26-F331681CE185}" type="pres">
      <dgm:prSet presAssocID="{8B2B357C-E676-49FA-8CC1-DE1F82AA9DED}" presName="sp" presStyleCnt="0"/>
      <dgm:spPr/>
    </dgm:pt>
    <dgm:pt modelId="{65C3F777-3B93-4F03-8107-9D0916C6D011}" type="pres">
      <dgm:prSet presAssocID="{0874ADB1-DB95-415C-9A17-64943782650C}" presName="composite" presStyleCnt="0"/>
      <dgm:spPr/>
    </dgm:pt>
    <dgm:pt modelId="{74B0A977-0B6C-4607-9208-5F0878BC9081}" type="pres">
      <dgm:prSet presAssocID="{0874ADB1-DB95-415C-9A17-64943782650C}" presName="parentText" presStyleLbl="alignNode1" presStyleIdx="2" presStyleCnt="6" custLinFactNeighborY="-7731">
        <dgm:presLayoutVars>
          <dgm:chMax val="1"/>
          <dgm:bulletEnabled val="1"/>
        </dgm:presLayoutVars>
      </dgm:prSet>
      <dgm:spPr/>
      <dgm:t>
        <a:bodyPr/>
        <a:lstStyle/>
        <a:p>
          <a:endParaRPr lang="en-US"/>
        </a:p>
      </dgm:t>
    </dgm:pt>
    <dgm:pt modelId="{D44DC0A8-4C31-44B7-B383-AA6FC2AF6644}" type="pres">
      <dgm:prSet presAssocID="{0874ADB1-DB95-415C-9A17-64943782650C}" presName="descendantText" presStyleLbl="alignAcc1" presStyleIdx="2" presStyleCnt="6" custScaleY="128898" custLinFactNeighborY="-4023">
        <dgm:presLayoutVars>
          <dgm:bulletEnabled val="1"/>
        </dgm:presLayoutVars>
      </dgm:prSet>
      <dgm:spPr/>
      <dgm:t>
        <a:bodyPr/>
        <a:lstStyle/>
        <a:p>
          <a:endParaRPr lang="en-US"/>
        </a:p>
      </dgm:t>
    </dgm:pt>
    <dgm:pt modelId="{89A416FE-9385-494C-9FC3-696E89B28D7F}" type="pres">
      <dgm:prSet presAssocID="{D87C9F51-8782-47B5-80B5-0E7CCC1B737E}" presName="sp" presStyleCnt="0"/>
      <dgm:spPr/>
    </dgm:pt>
    <dgm:pt modelId="{E94D5CC3-CB91-471C-B2D7-1A419038007D}" type="pres">
      <dgm:prSet presAssocID="{504C6FBC-703E-4C0E-9D3C-75CE79CF6F65}" presName="composite" presStyleCnt="0"/>
      <dgm:spPr/>
    </dgm:pt>
    <dgm:pt modelId="{74ECF51E-2FB2-4095-B9AA-1941D9031BE4}" type="pres">
      <dgm:prSet presAssocID="{504C6FBC-703E-4C0E-9D3C-75CE79CF6F65}" presName="parentText" presStyleLbl="alignNode1" presStyleIdx="3" presStyleCnt="6">
        <dgm:presLayoutVars>
          <dgm:chMax val="1"/>
          <dgm:bulletEnabled val="1"/>
        </dgm:presLayoutVars>
      </dgm:prSet>
      <dgm:spPr/>
      <dgm:t>
        <a:bodyPr/>
        <a:lstStyle/>
        <a:p>
          <a:endParaRPr lang="en-US"/>
        </a:p>
      </dgm:t>
    </dgm:pt>
    <dgm:pt modelId="{80D52399-3573-4CDB-A575-46F1472296C3}" type="pres">
      <dgm:prSet presAssocID="{504C6FBC-703E-4C0E-9D3C-75CE79CF6F65}" presName="descendantText" presStyleLbl="alignAcc1" presStyleIdx="3" presStyleCnt="6">
        <dgm:presLayoutVars>
          <dgm:bulletEnabled val="1"/>
        </dgm:presLayoutVars>
      </dgm:prSet>
      <dgm:spPr/>
      <dgm:t>
        <a:bodyPr/>
        <a:lstStyle/>
        <a:p>
          <a:endParaRPr lang="en-US"/>
        </a:p>
      </dgm:t>
    </dgm:pt>
    <dgm:pt modelId="{8921186A-2C49-444D-A7EF-7D8DE1263929}" type="pres">
      <dgm:prSet presAssocID="{99C7F277-4F68-4479-9066-AE9BDCE000B3}" presName="sp" presStyleCnt="0"/>
      <dgm:spPr/>
    </dgm:pt>
    <dgm:pt modelId="{7621D58A-28C8-4A23-B2F3-9924A19A1D90}" type="pres">
      <dgm:prSet presAssocID="{5CB64166-C620-4957-BD3D-61B43B5B49BF}" presName="composite" presStyleCnt="0"/>
      <dgm:spPr/>
    </dgm:pt>
    <dgm:pt modelId="{AEC71FC7-E08C-4EBC-B5E1-F0306608E909}" type="pres">
      <dgm:prSet presAssocID="{5CB64166-C620-4957-BD3D-61B43B5B49BF}" presName="parentText" presStyleLbl="alignNode1" presStyleIdx="4" presStyleCnt="6">
        <dgm:presLayoutVars>
          <dgm:chMax val="1"/>
          <dgm:bulletEnabled val="1"/>
        </dgm:presLayoutVars>
      </dgm:prSet>
      <dgm:spPr/>
      <dgm:t>
        <a:bodyPr/>
        <a:lstStyle/>
        <a:p>
          <a:endParaRPr lang="en-US"/>
        </a:p>
      </dgm:t>
    </dgm:pt>
    <dgm:pt modelId="{76DE7137-53A8-4BD9-A5FF-9664D46C1D0F}" type="pres">
      <dgm:prSet presAssocID="{5CB64166-C620-4957-BD3D-61B43B5B49BF}" presName="descendantText" presStyleLbl="alignAcc1" presStyleIdx="4" presStyleCnt="6">
        <dgm:presLayoutVars>
          <dgm:bulletEnabled val="1"/>
        </dgm:presLayoutVars>
      </dgm:prSet>
      <dgm:spPr/>
      <dgm:t>
        <a:bodyPr/>
        <a:lstStyle/>
        <a:p>
          <a:endParaRPr lang="en-US"/>
        </a:p>
      </dgm:t>
    </dgm:pt>
    <dgm:pt modelId="{2FB0E361-1A06-44EE-86AB-07F5959267DA}" type="pres">
      <dgm:prSet presAssocID="{158EFE10-D9A1-4C2C-8C06-E1FB2A2BA5F2}" presName="sp" presStyleCnt="0"/>
      <dgm:spPr/>
    </dgm:pt>
    <dgm:pt modelId="{9E211328-C10E-4E26-A820-60360F74EFCB}" type="pres">
      <dgm:prSet presAssocID="{A4478063-839D-40ED-BB50-9564197AC756}" presName="composite" presStyleCnt="0"/>
      <dgm:spPr/>
    </dgm:pt>
    <dgm:pt modelId="{94637961-5C35-42D7-9DC6-D018AB051910}" type="pres">
      <dgm:prSet presAssocID="{A4478063-839D-40ED-BB50-9564197AC756}" presName="parentText" presStyleLbl="alignNode1" presStyleIdx="5" presStyleCnt="6">
        <dgm:presLayoutVars>
          <dgm:chMax val="1"/>
          <dgm:bulletEnabled val="1"/>
        </dgm:presLayoutVars>
      </dgm:prSet>
      <dgm:spPr/>
      <dgm:t>
        <a:bodyPr/>
        <a:lstStyle/>
        <a:p>
          <a:endParaRPr lang="en-US"/>
        </a:p>
      </dgm:t>
    </dgm:pt>
    <dgm:pt modelId="{10BB088B-B59D-4894-8E7C-44D00EFAD69B}" type="pres">
      <dgm:prSet presAssocID="{A4478063-839D-40ED-BB50-9564197AC756}" presName="descendantText" presStyleLbl="alignAcc1" presStyleIdx="5" presStyleCnt="6" custLinFactNeighborY="-15860">
        <dgm:presLayoutVars>
          <dgm:bulletEnabled val="1"/>
        </dgm:presLayoutVars>
      </dgm:prSet>
      <dgm:spPr/>
      <dgm:t>
        <a:bodyPr/>
        <a:lstStyle/>
        <a:p>
          <a:endParaRPr lang="en-US"/>
        </a:p>
      </dgm:t>
    </dgm:pt>
  </dgm:ptLst>
  <dgm:cxnLst>
    <dgm:cxn modelId="{F27A7252-0FFC-47E7-A011-AC62ED19436B}" srcId="{DAF7300E-A428-49E8-B112-BDAE82AD3FAA}" destId="{D2B8560D-0749-4CB6-974A-C2A05775090E}" srcOrd="0" destOrd="0" parTransId="{10215492-1473-4F8C-8026-A84720A72471}" sibTransId="{7083D7C3-8A28-4CFA-853A-A236C612E8CC}"/>
    <dgm:cxn modelId="{CD5F6C54-40A5-48E8-A4E7-A3506513CAF6}" type="presOf" srcId="{444AD1EF-6FB5-4543-B110-5DE49C1A11D3}" destId="{2B2AC610-AFDD-43DC-9397-153CFDE2A48D}" srcOrd="0" destOrd="0" presId="urn:microsoft.com/office/officeart/2005/8/layout/chevron2"/>
    <dgm:cxn modelId="{E10BC952-5753-4B9B-982E-B4113D804C8B}" type="presOf" srcId="{E24B10CD-1BCB-419C-A641-DF4663B75FC2}" destId="{10BB088B-B59D-4894-8E7C-44D00EFAD69B}" srcOrd="0" destOrd="0" presId="urn:microsoft.com/office/officeart/2005/8/layout/chevron2"/>
    <dgm:cxn modelId="{EAE964B9-0181-4432-8917-EE936D655984}" type="presOf" srcId="{C387C7C7-40B3-4C9D-BD73-EFE4C67913F9}" destId="{5BF14299-5B55-4344-A3A0-75F543D20328}" srcOrd="0" destOrd="1" presId="urn:microsoft.com/office/officeart/2005/8/layout/chevron2"/>
    <dgm:cxn modelId="{8098E9DB-3EF0-4D7E-9D06-81D9FE4F0E35}" type="presOf" srcId="{B79A7FFD-0E33-4C36-8009-54EC0FD05238}" destId="{76DE7137-53A8-4BD9-A5FF-9664D46C1D0F}" srcOrd="0" destOrd="0" presId="urn:microsoft.com/office/officeart/2005/8/layout/chevron2"/>
    <dgm:cxn modelId="{84269A6A-7F02-4BE4-8E2C-358342B967EE}" srcId="{604F404A-9B27-4526-83D7-4A1BCE4938C7}" destId="{504C6FBC-703E-4C0E-9D3C-75CE79CF6F65}" srcOrd="3" destOrd="0" parTransId="{EADB5611-EFFE-4FCD-B940-A72D8904ED03}" sibTransId="{99C7F277-4F68-4479-9066-AE9BDCE000B3}"/>
    <dgm:cxn modelId="{D7DBB341-BAA9-42A4-B85F-E151B5AD0F22}" type="presOf" srcId="{DAF7300E-A428-49E8-B112-BDAE82AD3FAA}" destId="{B2CE5C65-DCA8-4A54-99E3-C61CC6B3F2F8}" srcOrd="0" destOrd="0" presId="urn:microsoft.com/office/officeart/2005/8/layout/chevron2"/>
    <dgm:cxn modelId="{78EB0A11-2BBF-4BD8-8803-0F40639DE343}" type="presOf" srcId="{5CB64166-C620-4957-BD3D-61B43B5B49BF}" destId="{AEC71FC7-E08C-4EBC-B5E1-F0306608E909}" srcOrd="0" destOrd="0" presId="urn:microsoft.com/office/officeart/2005/8/layout/chevron2"/>
    <dgm:cxn modelId="{EAA31F29-39AF-4424-9A76-61EF0263DA95}" type="presOf" srcId="{4C4A3B9A-FB4A-424B-8293-18E692D44249}" destId="{D44DC0A8-4C31-44B7-B383-AA6FC2AF6644}" srcOrd="0" destOrd="0" presId="urn:microsoft.com/office/officeart/2005/8/layout/chevron2"/>
    <dgm:cxn modelId="{C134F0E3-C927-43BD-A9DB-859CB09161D5}" type="presOf" srcId="{D2B8560D-0749-4CB6-974A-C2A05775090E}" destId="{5BF14299-5B55-4344-A3A0-75F543D20328}" srcOrd="0" destOrd="0" presId="urn:microsoft.com/office/officeart/2005/8/layout/chevron2"/>
    <dgm:cxn modelId="{454453CE-507E-4D10-AB06-3FEEE073D7DB}" srcId="{504C6FBC-703E-4C0E-9D3C-75CE79CF6F65}" destId="{8C99EA41-C4BA-456E-AC75-B50AC4513CE6}" srcOrd="0" destOrd="0" parTransId="{F0D9185F-43F9-45AD-9000-7F7823105BFD}" sibTransId="{52B214D9-2862-4264-994E-A87A824CB5D6}"/>
    <dgm:cxn modelId="{8C7EFA18-2B0E-46E9-A6B3-18A0D599DCB5}" srcId="{604F404A-9B27-4526-83D7-4A1BCE4938C7}" destId="{5CB64166-C620-4957-BD3D-61B43B5B49BF}" srcOrd="4" destOrd="0" parTransId="{0E29038E-F1FB-4EAA-B164-C4DCCC361283}" sibTransId="{158EFE10-D9A1-4C2C-8C06-E1FB2A2BA5F2}"/>
    <dgm:cxn modelId="{9053C73A-BCD0-42F4-99E7-6D94F9741D44}" srcId="{604F404A-9B27-4526-83D7-4A1BCE4938C7}" destId="{A4478063-839D-40ED-BB50-9564197AC756}" srcOrd="5" destOrd="0" parTransId="{560D8B9A-794C-42F8-900B-98C31994FAAD}" sibTransId="{F81B16E9-00BF-4E94-A00A-CC8914C83A91}"/>
    <dgm:cxn modelId="{2EC7ED45-5166-497F-ACBD-ADA74A779401}" type="presOf" srcId="{0874ADB1-DB95-415C-9A17-64943782650C}" destId="{74B0A977-0B6C-4607-9208-5F0878BC9081}" srcOrd="0" destOrd="0" presId="urn:microsoft.com/office/officeart/2005/8/layout/chevron2"/>
    <dgm:cxn modelId="{D32635F9-AE05-44FD-9C4D-CBDAA6C94AB2}" srcId="{A7F0AD32-B1DD-4118-BCBE-70B46E5814AB}" destId="{444AD1EF-6FB5-4543-B110-5DE49C1A11D3}" srcOrd="0" destOrd="0" parTransId="{7EB69156-E3E2-451E-8706-51CD8E6800D2}" sibTransId="{563C0826-BCD0-4057-8FB3-A0A8E6274672}"/>
    <dgm:cxn modelId="{E3246B82-6C98-47F2-AED7-D65B332C4180}" srcId="{604F404A-9B27-4526-83D7-4A1BCE4938C7}" destId="{DAF7300E-A428-49E8-B112-BDAE82AD3FAA}" srcOrd="1" destOrd="0" parTransId="{75EA9D9C-0C84-4CFB-B422-F03D25A4E9D4}" sibTransId="{8B2B357C-E676-49FA-8CC1-DE1F82AA9DED}"/>
    <dgm:cxn modelId="{7C6B3B4B-ACD6-4844-8AA4-321CCF4ACAC8}" type="presOf" srcId="{8C99EA41-C4BA-456E-AC75-B50AC4513CE6}" destId="{80D52399-3573-4CDB-A575-46F1472296C3}" srcOrd="0" destOrd="0" presId="urn:microsoft.com/office/officeart/2005/8/layout/chevron2"/>
    <dgm:cxn modelId="{B46A4DB1-E888-455D-9AAF-0E843F0CD2A9}" srcId="{604F404A-9B27-4526-83D7-4A1BCE4938C7}" destId="{0874ADB1-DB95-415C-9A17-64943782650C}" srcOrd="2" destOrd="0" parTransId="{8452D5BE-92F6-4DA5-91D5-E01109789EBA}" sibTransId="{D87C9F51-8782-47B5-80B5-0E7CCC1B737E}"/>
    <dgm:cxn modelId="{0B1B7F78-FB6F-4E56-A80C-6FD45340549E}" type="presOf" srcId="{504C6FBC-703E-4C0E-9D3C-75CE79CF6F65}" destId="{74ECF51E-2FB2-4095-B9AA-1941D9031BE4}" srcOrd="0" destOrd="0" presId="urn:microsoft.com/office/officeart/2005/8/layout/chevron2"/>
    <dgm:cxn modelId="{1276B710-2FAE-4178-BCB3-8E9A20BDB54F}" srcId="{604F404A-9B27-4526-83D7-4A1BCE4938C7}" destId="{A7F0AD32-B1DD-4118-BCBE-70B46E5814AB}" srcOrd="0" destOrd="0" parTransId="{003F6800-59D3-4C70-94C1-C9DA6379063B}" sibTransId="{E82F9D0A-900C-4F1B-B125-22FB20430517}"/>
    <dgm:cxn modelId="{6E2C0A90-0994-4E3F-B971-D5085A21A910}" srcId="{5CB64166-C620-4957-BD3D-61B43B5B49BF}" destId="{B79A7FFD-0E33-4C36-8009-54EC0FD05238}" srcOrd="0" destOrd="0" parTransId="{0B3A1DE3-F000-4BC9-B956-2F58238BC569}" sibTransId="{09AC5507-FC78-46A6-AA8A-2A2609A9030D}"/>
    <dgm:cxn modelId="{EE6BD4F7-4354-414F-B1FA-9ED315634587}" srcId="{A4478063-839D-40ED-BB50-9564197AC756}" destId="{E24B10CD-1BCB-419C-A641-DF4663B75FC2}" srcOrd="0" destOrd="0" parTransId="{9FDD3E31-A8EF-4932-8CC5-BA4E82B496CD}" sibTransId="{507BAE91-B0E5-4657-B939-8E1223259BFA}"/>
    <dgm:cxn modelId="{B0EFBB33-2CCA-40DE-B333-E41D3AEB3985}" type="presOf" srcId="{A4478063-839D-40ED-BB50-9564197AC756}" destId="{94637961-5C35-42D7-9DC6-D018AB051910}" srcOrd="0" destOrd="0" presId="urn:microsoft.com/office/officeart/2005/8/layout/chevron2"/>
    <dgm:cxn modelId="{6F11605E-525F-4A1F-8627-52E5053D9FB0}" type="presOf" srcId="{604F404A-9B27-4526-83D7-4A1BCE4938C7}" destId="{DD906AC5-6AF4-4B19-B40F-393A802C8455}" srcOrd="0" destOrd="0" presId="urn:microsoft.com/office/officeart/2005/8/layout/chevron2"/>
    <dgm:cxn modelId="{DEAA29B5-8236-4E2A-91C9-0DC4AAECF4B4}" type="presOf" srcId="{A7F0AD32-B1DD-4118-BCBE-70B46E5814AB}" destId="{080D7944-83A7-400D-901B-1914DA080CAA}" srcOrd="0" destOrd="0" presId="urn:microsoft.com/office/officeart/2005/8/layout/chevron2"/>
    <dgm:cxn modelId="{0083CAD8-CD49-4440-BA98-C9C35BC3969B}" srcId="{DAF7300E-A428-49E8-B112-BDAE82AD3FAA}" destId="{C387C7C7-40B3-4C9D-BD73-EFE4C67913F9}" srcOrd="1" destOrd="0" parTransId="{7A6FFEA8-67D7-450B-8E58-C9388C64C0F7}" sibTransId="{AADCA317-C85B-4598-A939-70EE238399AD}"/>
    <dgm:cxn modelId="{48B67FFD-A502-4565-85BD-00B72F517ECA}" srcId="{0874ADB1-DB95-415C-9A17-64943782650C}" destId="{4C4A3B9A-FB4A-424B-8293-18E692D44249}" srcOrd="0" destOrd="0" parTransId="{EB102AF4-61EF-4B7E-AA11-CCF7EE00C8A8}" sibTransId="{229B4CAC-F54F-4936-9EB8-E18E2F6B5C08}"/>
    <dgm:cxn modelId="{33C1A191-D456-4D74-A592-60D33E0EC0CB}" type="presParOf" srcId="{DD906AC5-6AF4-4B19-B40F-393A802C8455}" destId="{3E9E29C8-ED8E-4CF3-9688-6CC16CE287B3}" srcOrd="0" destOrd="0" presId="urn:microsoft.com/office/officeart/2005/8/layout/chevron2"/>
    <dgm:cxn modelId="{148CCB48-293A-4580-9510-EFC7D2ABB556}" type="presParOf" srcId="{3E9E29C8-ED8E-4CF3-9688-6CC16CE287B3}" destId="{080D7944-83A7-400D-901B-1914DA080CAA}" srcOrd="0" destOrd="0" presId="urn:microsoft.com/office/officeart/2005/8/layout/chevron2"/>
    <dgm:cxn modelId="{0E95AE20-EB54-4890-915B-DB2BB24DE63C}" type="presParOf" srcId="{3E9E29C8-ED8E-4CF3-9688-6CC16CE287B3}" destId="{2B2AC610-AFDD-43DC-9397-153CFDE2A48D}" srcOrd="1" destOrd="0" presId="urn:microsoft.com/office/officeart/2005/8/layout/chevron2"/>
    <dgm:cxn modelId="{295D3E22-974E-471C-8809-81911A4580D2}" type="presParOf" srcId="{DD906AC5-6AF4-4B19-B40F-393A802C8455}" destId="{FCC3A2E4-8345-41FD-B656-F3497E566882}" srcOrd="1" destOrd="0" presId="urn:microsoft.com/office/officeart/2005/8/layout/chevron2"/>
    <dgm:cxn modelId="{1778DE8F-F19F-4218-BB9E-387A498DF87F}" type="presParOf" srcId="{DD906AC5-6AF4-4B19-B40F-393A802C8455}" destId="{E80B8600-FCEE-44E0-83C6-3FA2C8220788}" srcOrd="2" destOrd="0" presId="urn:microsoft.com/office/officeart/2005/8/layout/chevron2"/>
    <dgm:cxn modelId="{49EBA9AD-09D6-4BDF-A8DB-622296C6D4DE}" type="presParOf" srcId="{E80B8600-FCEE-44E0-83C6-3FA2C8220788}" destId="{B2CE5C65-DCA8-4A54-99E3-C61CC6B3F2F8}" srcOrd="0" destOrd="0" presId="urn:microsoft.com/office/officeart/2005/8/layout/chevron2"/>
    <dgm:cxn modelId="{BC7CFB64-226D-4833-B2FC-62FA8F4FED07}" type="presParOf" srcId="{E80B8600-FCEE-44E0-83C6-3FA2C8220788}" destId="{5BF14299-5B55-4344-A3A0-75F543D20328}" srcOrd="1" destOrd="0" presId="urn:microsoft.com/office/officeart/2005/8/layout/chevron2"/>
    <dgm:cxn modelId="{86C9954D-1293-4EEA-8598-657AB921BC07}" type="presParOf" srcId="{DD906AC5-6AF4-4B19-B40F-393A802C8455}" destId="{0C97C7B9-B434-4F39-9A26-F331681CE185}" srcOrd="3" destOrd="0" presId="urn:microsoft.com/office/officeart/2005/8/layout/chevron2"/>
    <dgm:cxn modelId="{061A59C3-1D70-41E5-83EF-6A2D938B3601}" type="presParOf" srcId="{DD906AC5-6AF4-4B19-B40F-393A802C8455}" destId="{65C3F777-3B93-4F03-8107-9D0916C6D011}" srcOrd="4" destOrd="0" presId="urn:microsoft.com/office/officeart/2005/8/layout/chevron2"/>
    <dgm:cxn modelId="{855055F0-A4A9-4F70-B22F-26094A2D7BB3}" type="presParOf" srcId="{65C3F777-3B93-4F03-8107-9D0916C6D011}" destId="{74B0A977-0B6C-4607-9208-5F0878BC9081}" srcOrd="0" destOrd="0" presId="urn:microsoft.com/office/officeart/2005/8/layout/chevron2"/>
    <dgm:cxn modelId="{721DC088-566C-462C-A1CD-724A157AE409}" type="presParOf" srcId="{65C3F777-3B93-4F03-8107-9D0916C6D011}" destId="{D44DC0A8-4C31-44B7-B383-AA6FC2AF6644}" srcOrd="1" destOrd="0" presId="urn:microsoft.com/office/officeart/2005/8/layout/chevron2"/>
    <dgm:cxn modelId="{C5626462-751A-47DC-9542-09B056AD9662}" type="presParOf" srcId="{DD906AC5-6AF4-4B19-B40F-393A802C8455}" destId="{89A416FE-9385-494C-9FC3-696E89B28D7F}" srcOrd="5" destOrd="0" presId="urn:microsoft.com/office/officeart/2005/8/layout/chevron2"/>
    <dgm:cxn modelId="{D93D4042-DD9E-4641-888D-7D8062B2D9EE}" type="presParOf" srcId="{DD906AC5-6AF4-4B19-B40F-393A802C8455}" destId="{E94D5CC3-CB91-471C-B2D7-1A419038007D}" srcOrd="6" destOrd="0" presId="urn:microsoft.com/office/officeart/2005/8/layout/chevron2"/>
    <dgm:cxn modelId="{022301CA-0E3D-4B3F-BCE6-5BDF2FD50A78}" type="presParOf" srcId="{E94D5CC3-CB91-471C-B2D7-1A419038007D}" destId="{74ECF51E-2FB2-4095-B9AA-1941D9031BE4}" srcOrd="0" destOrd="0" presId="urn:microsoft.com/office/officeart/2005/8/layout/chevron2"/>
    <dgm:cxn modelId="{0A98896C-6F0F-4A0D-B293-4086692B3958}" type="presParOf" srcId="{E94D5CC3-CB91-471C-B2D7-1A419038007D}" destId="{80D52399-3573-4CDB-A575-46F1472296C3}" srcOrd="1" destOrd="0" presId="urn:microsoft.com/office/officeart/2005/8/layout/chevron2"/>
    <dgm:cxn modelId="{155798E5-5070-45C0-8333-420B9149118A}" type="presParOf" srcId="{DD906AC5-6AF4-4B19-B40F-393A802C8455}" destId="{8921186A-2C49-444D-A7EF-7D8DE1263929}" srcOrd="7" destOrd="0" presId="urn:microsoft.com/office/officeart/2005/8/layout/chevron2"/>
    <dgm:cxn modelId="{C66607DA-283D-4B49-9322-8F9293E30D07}" type="presParOf" srcId="{DD906AC5-6AF4-4B19-B40F-393A802C8455}" destId="{7621D58A-28C8-4A23-B2F3-9924A19A1D90}" srcOrd="8" destOrd="0" presId="urn:microsoft.com/office/officeart/2005/8/layout/chevron2"/>
    <dgm:cxn modelId="{05220521-F07E-484D-A278-344AAE6D9173}" type="presParOf" srcId="{7621D58A-28C8-4A23-B2F3-9924A19A1D90}" destId="{AEC71FC7-E08C-4EBC-B5E1-F0306608E909}" srcOrd="0" destOrd="0" presId="urn:microsoft.com/office/officeart/2005/8/layout/chevron2"/>
    <dgm:cxn modelId="{DFB1B44C-10F8-4B4F-AD4A-495E84E0FBCF}" type="presParOf" srcId="{7621D58A-28C8-4A23-B2F3-9924A19A1D90}" destId="{76DE7137-53A8-4BD9-A5FF-9664D46C1D0F}" srcOrd="1" destOrd="0" presId="urn:microsoft.com/office/officeart/2005/8/layout/chevron2"/>
    <dgm:cxn modelId="{ED02950D-3F88-4EDB-9EE0-C2BE27F0F627}" type="presParOf" srcId="{DD906AC5-6AF4-4B19-B40F-393A802C8455}" destId="{2FB0E361-1A06-44EE-86AB-07F5959267DA}" srcOrd="9" destOrd="0" presId="urn:microsoft.com/office/officeart/2005/8/layout/chevron2"/>
    <dgm:cxn modelId="{AB1B82C7-AF53-4065-BB0B-2BA551E8D607}" type="presParOf" srcId="{DD906AC5-6AF4-4B19-B40F-393A802C8455}" destId="{9E211328-C10E-4E26-A820-60360F74EFCB}" srcOrd="10" destOrd="0" presId="urn:microsoft.com/office/officeart/2005/8/layout/chevron2"/>
    <dgm:cxn modelId="{9DC0F50E-2933-40ED-9DAC-C27C4AB5B508}" type="presParOf" srcId="{9E211328-C10E-4E26-A820-60360F74EFCB}" destId="{94637961-5C35-42D7-9DC6-D018AB051910}" srcOrd="0" destOrd="0" presId="urn:microsoft.com/office/officeart/2005/8/layout/chevron2"/>
    <dgm:cxn modelId="{6ED10DC3-4CBB-4100-97C9-03B2D5CD9141}" type="presParOf" srcId="{9E211328-C10E-4E26-A820-60360F74EFCB}" destId="{10BB088B-B59D-4894-8E7C-44D00EFAD69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D7944-83A7-400D-901B-1914DA080CAA}">
      <dsp:nvSpPr>
        <dsp:cNvPr id="0" name=""/>
        <dsp:cNvSpPr/>
      </dsp:nvSpPr>
      <dsp:spPr>
        <a:xfrm rot="5400000">
          <a:off x="-146897" y="151836"/>
          <a:ext cx="979317" cy="685522"/>
        </a:xfrm>
        <a:prstGeom prst="chevron">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w="9525" cap="rnd" cmpd="sng" algn="ctr">
          <a:solidFill>
            <a:schemeClr val="dk1">
              <a:shade val="80000"/>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rgbClr val="002060"/>
              </a:solidFill>
              <a:latin typeface="Times New Roman" panose="02020603050405020304" pitchFamily="18" charset="0"/>
              <a:cs typeface="Times New Roman" panose="02020603050405020304" pitchFamily="18" charset="0"/>
            </a:rPr>
            <a:t>1</a:t>
          </a:r>
        </a:p>
      </dsp:txBody>
      <dsp:txXfrm rot="-5400000">
        <a:off x="1" y="347699"/>
        <a:ext cx="685522" cy="293795"/>
      </dsp:txXfrm>
    </dsp:sp>
    <dsp:sp modelId="{2B2AC610-AFDD-43DC-9397-153CFDE2A48D}">
      <dsp:nvSpPr>
        <dsp:cNvPr id="0" name=""/>
        <dsp:cNvSpPr/>
      </dsp:nvSpPr>
      <dsp:spPr>
        <a:xfrm rot="5400000">
          <a:off x="4858315" y="-4172793"/>
          <a:ext cx="636556" cy="8982143"/>
        </a:xfrm>
        <a:prstGeom prst="round2SameRect">
          <a:avLst/>
        </a:prstGeom>
        <a:solidFill>
          <a:schemeClr val="accent1">
            <a:lumMod val="40000"/>
            <a:lumOff val="60000"/>
            <a:alpha val="90000"/>
          </a:schemeClr>
        </a:solidFill>
        <a:ln w="9525" cap="rnd" cmpd="sng" algn="ctr">
          <a:solidFill>
            <a:schemeClr val="dk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a:solidFill>
                <a:srgbClr val="002060"/>
              </a:solidFill>
              <a:latin typeface="Times New Roman" pitchFamily="18" charset="0"/>
              <a:cs typeface="Times New Roman" pitchFamily="18" charset="0"/>
            </a:rPr>
            <a:t>Study of  existing garbage cleaning model </a:t>
          </a:r>
          <a:endParaRPr lang="en-US" sz="2600" kern="1200" dirty="0">
            <a:solidFill>
              <a:srgbClr val="002060"/>
            </a:solidFill>
            <a:latin typeface="Times New Roman" pitchFamily="18" charset="0"/>
            <a:cs typeface="Times New Roman" pitchFamily="18" charset="0"/>
          </a:endParaRPr>
        </a:p>
      </dsp:txBody>
      <dsp:txXfrm rot="-5400000">
        <a:off x="685522" y="31074"/>
        <a:ext cx="8951069" cy="574408"/>
      </dsp:txXfrm>
    </dsp:sp>
    <dsp:sp modelId="{B2CE5C65-DCA8-4A54-99E3-C61CC6B3F2F8}">
      <dsp:nvSpPr>
        <dsp:cNvPr id="0" name=""/>
        <dsp:cNvSpPr/>
      </dsp:nvSpPr>
      <dsp:spPr>
        <a:xfrm rot="5400000">
          <a:off x="-146897" y="1135416"/>
          <a:ext cx="979317" cy="685522"/>
        </a:xfrm>
        <a:prstGeom prst="chevron">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w="9525" cap="rnd" cmpd="sng" algn="ctr">
          <a:solidFill>
            <a:schemeClr val="dk1">
              <a:shade val="80000"/>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rgbClr val="002060"/>
              </a:solidFill>
              <a:latin typeface="Times New Roman" panose="02020603050405020304" pitchFamily="18" charset="0"/>
              <a:cs typeface="Times New Roman" panose="02020603050405020304" pitchFamily="18" charset="0"/>
            </a:rPr>
            <a:t>2</a:t>
          </a:r>
        </a:p>
      </dsp:txBody>
      <dsp:txXfrm rot="-5400000">
        <a:off x="1" y="1331279"/>
        <a:ext cx="685522" cy="293795"/>
      </dsp:txXfrm>
    </dsp:sp>
    <dsp:sp modelId="{5BF14299-5B55-4344-A3A0-75F543D20328}">
      <dsp:nvSpPr>
        <dsp:cNvPr id="0" name=""/>
        <dsp:cNvSpPr/>
      </dsp:nvSpPr>
      <dsp:spPr>
        <a:xfrm rot="5400000">
          <a:off x="4760505" y="-3184275"/>
          <a:ext cx="832176" cy="8982143"/>
        </a:xfrm>
        <a:prstGeom prst="round2SameRect">
          <a:avLst/>
        </a:prstGeom>
        <a:solidFill>
          <a:schemeClr val="accent1">
            <a:lumMod val="40000"/>
            <a:lumOff val="60000"/>
            <a:alpha val="90000"/>
          </a:schemeClr>
        </a:solidFill>
        <a:ln w="9525" cap="rnd" cmpd="sng" algn="ctr">
          <a:solidFill>
            <a:schemeClr val="dk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a:solidFill>
                <a:srgbClr val="002060"/>
              </a:solidFill>
              <a:latin typeface="Times New Roman" pitchFamily="18" charset="0"/>
              <a:cs typeface="Times New Roman" pitchFamily="18" charset="0"/>
            </a:rPr>
            <a:t>Study of required drives and its interfacing</a:t>
          </a:r>
          <a:endParaRPr lang="en-US" sz="2600" kern="1200" dirty="0">
            <a:solidFill>
              <a:srgbClr val="002060"/>
            </a:solidFill>
            <a:latin typeface="Times New Roman" panose="02020603050405020304" pitchFamily="18" charset="0"/>
            <a:cs typeface="Times New Roman" panose="02020603050405020304" pitchFamily="18" charset="0"/>
          </a:endParaRPr>
        </a:p>
        <a:p>
          <a:pPr marL="228600" lvl="1" indent="-228600" algn="l" defTabSz="1155700">
            <a:lnSpc>
              <a:spcPct val="90000"/>
            </a:lnSpc>
            <a:spcBef>
              <a:spcPct val="0"/>
            </a:spcBef>
            <a:spcAft>
              <a:spcPct val="15000"/>
            </a:spcAft>
            <a:buChar char="••"/>
          </a:pPr>
          <a:r>
            <a:rPr lang="en-US" sz="2600" kern="1200" dirty="0">
              <a:solidFill>
                <a:srgbClr val="002060"/>
              </a:solidFill>
              <a:latin typeface="Times New Roman" panose="02020603050405020304" pitchFamily="18" charset="0"/>
              <a:cs typeface="Times New Roman" panose="02020603050405020304" pitchFamily="18" charset="0"/>
            </a:rPr>
            <a:t>Conceptual designing of SABO Garbage Vehicle</a:t>
          </a:r>
        </a:p>
      </dsp:txBody>
      <dsp:txXfrm rot="-5400000">
        <a:off x="685522" y="931331"/>
        <a:ext cx="8941520" cy="750930"/>
      </dsp:txXfrm>
    </dsp:sp>
    <dsp:sp modelId="{74B0A977-0B6C-4607-9208-5F0878BC9081}">
      <dsp:nvSpPr>
        <dsp:cNvPr id="0" name=""/>
        <dsp:cNvSpPr/>
      </dsp:nvSpPr>
      <dsp:spPr>
        <a:xfrm rot="5400000">
          <a:off x="-146897" y="2037450"/>
          <a:ext cx="979317" cy="685522"/>
        </a:xfrm>
        <a:prstGeom prst="chevron">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w="9525" cap="rnd" cmpd="sng" algn="ctr">
          <a:solidFill>
            <a:schemeClr val="dk1">
              <a:shade val="80000"/>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rgbClr val="002060"/>
              </a:solidFill>
              <a:latin typeface="Times New Roman" panose="02020603050405020304" pitchFamily="18" charset="0"/>
              <a:cs typeface="Times New Roman" panose="02020603050405020304" pitchFamily="18" charset="0"/>
            </a:rPr>
            <a:t>3</a:t>
          </a:r>
        </a:p>
      </dsp:txBody>
      <dsp:txXfrm rot="-5400000">
        <a:off x="1" y="2233313"/>
        <a:ext cx="685522" cy="293795"/>
      </dsp:txXfrm>
    </dsp:sp>
    <dsp:sp modelId="{D44DC0A8-4C31-44B7-B383-AA6FC2AF6644}">
      <dsp:nvSpPr>
        <dsp:cNvPr id="0" name=""/>
        <dsp:cNvSpPr/>
      </dsp:nvSpPr>
      <dsp:spPr>
        <a:xfrm rot="5400000">
          <a:off x="4766339" y="-2232138"/>
          <a:ext cx="820508" cy="8982143"/>
        </a:xfrm>
        <a:prstGeom prst="round2SameRect">
          <a:avLst/>
        </a:prstGeom>
        <a:solidFill>
          <a:schemeClr val="accent1">
            <a:lumMod val="40000"/>
            <a:lumOff val="60000"/>
            <a:alpha val="90000"/>
          </a:schemeClr>
        </a:solidFill>
        <a:ln w="9525" cap="rnd" cmpd="sng" algn="ctr">
          <a:solidFill>
            <a:schemeClr val="dk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84912" tIns="16510" rIns="16510" bIns="16510" numCol="1" spcCol="1270" anchor="ctr" anchorCtr="0">
          <a:noAutofit/>
        </a:bodyPr>
        <a:lstStyle/>
        <a:p>
          <a:pPr marL="228600" lvl="1" indent="-228600" algn="just" defTabSz="1155700">
            <a:lnSpc>
              <a:spcPct val="90000"/>
            </a:lnSpc>
            <a:spcBef>
              <a:spcPct val="0"/>
            </a:spcBef>
            <a:spcAft>
              <a:spcPct val="15000"/>
            </a:spcAft>
            <a:buChar char="••"/>
          </a:pPr>
          <a:r>
            <a:rPr lang="en-IN" sz="2600" kern="1200" dirty="0">
              <a:solidFill>
                <a:srgbClr val="002060"/>
              </a:solidFill>
              <a:latin typeface="Times New Roman" pitchFamily="18" charset="0"/>
              <a:cs typeface="Times New Roman" pitchFamily="18" charset="0"/>
            </a:rPr>
            <a:t>CAD modelling of various parts &amp; also performing Simulations using 3D Experience platform</a:t>
          </a:r>
          <a:endParaRPr lang="en-US" sz="2600" kern="1200" dirty="0">
            <a:solidFill>
              <a:srgbClr val="002060"/>
            </a:solidFill>
            <a:latin typeface="Times New Roman" panose="02020603050405020304" pitchFamily="18" charset="0"/>
            <a:cs typeface="Times New Roman" panose="02020603050405020304" pitchFamily="18" charset="0"/>
          </a:endParaRPr>
        </a:p>
      </dsp:txBody>
      <dsp:txXfrm rot="-5400000">
        <a:off x="685522" y="1888733"/>
        <a:ext cx="8942089" cy="740400"/>
      </dsp:txXfrm>
    </dsp:sp>
    <dsp:sp modelId="{74ECF51E-2FB2-4095-B9AA-1941D9031BE4}">
      <dsp:nvSpPr>
        <dsp:cNvPr id="0" name=""/>
        <dsp:cNvSpPr/>
      </dsp:nvSpPr>
      <dsp:spPr>
        <a:xfrm rot="5400000">
          <a:off x="-146897" y="2998931"/>
          <a:ext cx="979317" cy="685522"/>
        </a:xfrm>
        <a:prstGeom prst="chevron">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w="9525" cap="rnd" cmpd="sng" algn="ctr">
          <a:solidFill>
            <a:schemeClr val="dk1">
              <a:shade val="80000"/>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rgbClr val="002060"/>
              </a:solidFill>
              <a:latin typeface="Times New Roman" panose="02020603050405020304" pitchFamily="18" charset="0"/>
              <a:cs typeface="Times New Roman" panose="02020603050405020304" pitchFamily="18" charset="0"/>
            </a:rPr>
            <a:t>4</a:t>
          </a:r>
        </a:p>
      </dsp:txBody>
      <dsp:txXfrm rot="-5400000">
        <a:off x="1" y="3194794"/>
        <a:ext cx="685522" cy="293795"/>
      </dsp:txXfrm>
    </dsp:sp>
    <dsp:sp modelId="{80D52399-3573-4CDB-A575-46F1472296C3}">
      <dsp:nvSpPr>
        <dsp:cNvPr id="0" name=""/>
        <dsp:cNvSpPr/>
      </dsp:nvSpPr>
      <dsp:spPr>
        <a:xfrm rot="5400000">
          <a:off x="4858315" y="-1320760"/>
          <a:ext cx="636556" cy="8982143"/>
        </a:xfrm>
        <a:prstGeom prst="round2SameRect">
          <a:avLst/>
        </a:prstGeom>
        <a:solidFill>
          <a:schemeClr val="accent1">
            <a:lumMod val="40000"/>
            <a:lumOff val="60000"/>
            <a:alpha val="90000"/>
          </a:schemeClr>
        </a:solidFill>
        <a:ln w="9525" cap="rnd" cmpd="sng" algn="ctr">
          <a:solidFill>
            <a:schemeClr val="dk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a:solidFill>
                <a:srgbClr val="002060"/>
              </a:solidFill>
              <a:latin typeface="Times New Roman" pitchFamily="18" charset="0"/>
              <a:cs typeface="Times New Roman" pitchFamily="18" charset="0"/>
            </a:rPr>
            <a:t>Manufacturing of parts using FDM 3Dprinter</a:t>
          </a:r>
          <a:endParaRPr lang="en-US" sz="2600" kern="1200" dirty="0">
            <a:solidFill>
              <a:srgbClr val="002060"/>
            </a:solidFill>
            <a:latin typeface="Times New Roman" panose="02020603050405020304" pitchFamily="18" charset="0"/>
            <a:cs typeface="Times New Roman" panose="02020603050405020304" pitchFamily="18" charset="0"/>
          </a:endParaRPr>
        </a:p>
      </dsp:txBody>
      <dsp:txXfrm rot="-5400000">
        <a:off x="685522" y="2883107"/>
        <a:ext cx="8951069" cy="574408"/>
      </dsp:txXfrm>
    </dsp:sp>
    <dsp:sp modelId="{AEC71FC7-E08C-4EBC-B5E1-F0306608E909}">
      <dsp:nvSpPr>
        <dsp:cNvPr id="0" name=""/>
        <dsp:cNvSpPr/>
      </dsp:nvSpPr>
      <dsp:spPr>
        <a:xfrm rot="5400000">
          <a:off x="-146897" y="3884700"/>
          <a:ext cx="979317" cy="685522"/>
        </a:xfrm>
        <a:prstGeom prst="chevron">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w="9525" cap="rnd" cmpd="sng" algn="ctr">
          <a:solidFill>
            <a:schemeClr val="dk1">
              <a:shade val="80000"/>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rgbClr val="002060"/>
              </a:solidFill>
              <a:latin typeface="Times New Roman" panose="02020603050405020304" pitchFamily="18" charset="0"/>
              <a:cs typeface="Times New Roman" panose="02020603050405020304" pitchFamily="18" charset="0"/>
            </a:rPr>
            <a:t>5</a:t>
          </a:r>
        </a:p>
      </dsp:txBody>
      <dsp:txXfrm rot="-5400000">
        <a:off x="1" y="4080563"/>
        <a:ext cx="685522" cy="293795"/>
      </dsp:txXfrm>
    </dsp:sp>
    <dsp:sp modelId="{76DE7137-53A8-4BD9-A5FF-9664D46C1D0F}">
      <dsp:nvSpPr>
        <dsp:cNvPr id="0" name=""/>
        <dsp:cNvSpPr/>
      </dsp:nvSpPr>
      <dsp:spPr>
        <a:xfrm rot="5400000">
          <a:off x="4858315" y="-434990"/>
          <a:ext cx="636556" cy="8982143"/>
        </a:xfrm>
        <a:prstGeom prst="round2SameRect">
          <a:avLst/>
        </a:prstGeom>
        <a:solidFill>
          <a:schemeClr val="accent1">
            <a:lumMod val="40000"/>
            <a:lumOff val="60000"/>
            <a:alpha val="90000"/>
          </a:schemeClr>
        </a:solidFill>
        <a:ln w="9525" cap="rnd" cmpd="sng" algn="ctr">
          <a:solidFill>
            <a:schemeClr val="dk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a:solidFill>
                <a:srgbClr val="002060"/>
              </a:solidFill>
              <a:latin typeface="Times New Roman" panose="02020603050405020304" pitchFamily="18" charset="0"/>
              <a:cs typeface="Times New Roman" panose="02020603050405020304" pitchFamily="18" charset="0"/>
            </a:rPr>
            <a:t>Assembly of cleaning mechanism prototype</a:t>
          </a:r>
          <a:endParaRPr lang="en-US" sz="2600" kern="1200" dirty="0">
            <a:solidFill>
              <a:srgbClr val="002060"/>
            </a:solidFill>
            <a:latin typeface="Times New Roman" panose="02020603050405020304" pitchFamily="18" charset="0"/>
            <a:cs typeface="Times New Roman" panose="02020603050405020304" pitchFamily="18" charset="0"/>
          </a:endParaRPr>
        </a:p>
      </dsp:txBody>
      <dsp:txXfrm rot="-5400000">
        <a:off x="685522" y="3768877"/>
        <a:ext cx="8951069" cy="574408"/>
      </dsp:txXfrm>
    </dsp:sp>
    <dsp:sp modelId="{94637961-5C35-42D7-9DC6-D018AB051910}">
      <dsp:nvSpPr>
        <dsp:cNvPr id="0" name=""/>
        <dsp:cNvSpPr/>
      </dsp:nvSpPr>
      <dsp:spPr>
        <a:xfrm rot="5400000">
          <a:off x="-146897" y="4770470"/>
          <a:ext cx="979317" cy="685522"/>
        </a:xfrm>
        <a:prstGeom prst="chevron">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w="9525" cap="rnd" cmpd="sng" algn="ctr">
          <a:solidFill>
            <a:schemeClr val="dk1">
              <a:shade val="80000"/>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rgbClr val="002060"/>
              </a:solidFill>
              <a:latin typeface="Times New Roman" panose="02020603050405020304" pitchFamily="18" charset="0"/>
              <a:cs typeface="Times New Roman" panose="02020603050405020304" pitchFamily="18" charset="0"/>
            </a:rPr>
            <a:t>6</a:t>
          </a:r>
        </a:p>
      </dsp:txBody>
      <dsp:txXfrm rot="-5400000">
        <a:off x="1" y="4966333"/>
        <a:ext cx="685522" cy="293795"/>
      </dsp:txXfrm>
    </dsp:sp>
    <dsp:sp modelId="{10BB088B-B59D-4894-8E7C-44D00EFAD69B}">
      <dsp:nvSpPr>
        <dsp:cNvPr id="0" name=""/>
        <dsp:cNvSpPr/>
      </dsp:nvSpPr>
      <dsp:spPr>
        <a:xfrm rot="5400000">
          <a:off x="4858315" y="349821"/>
          <a:ext cx="636556" cy="8982143"/>
        </a:xfrm>
        <a:prstGeom prst="round2SameRect">
          <a:avLst/>
        </a:prstGeom>
        <a:solidFill>
          <a:schemeClr val="accent1">
            <a:lumMod val="40000"/>
            <a:lumOff val="60000"/>
            <a:alpha val="90000"/>
          </a:schemeClr>
        </a:solidFill>
        <a:ln w="9525" cap="rnd" cmpd="sng" algn="ctr">
          <a:solidFill>
            <a:schemeClr val="dk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solidFill>
                <a:srgbClr val="002060"/>
              </a:solidFill>
              <a:latin typeface="Times New Roman" panose="02020603050405020304" pitchFamily="18" charset="0"/>
              <a:cs typeface="Times New Roman" panose="02020603050405020304" pitchFamily="18" charset="0"/>
            </a:rPr>
            <a:t>Optimization and improvisation</a:t>
          </a:r>
          <a:endParaRPr lang="en-US" sz="2800" kern="1200" dirty="0">
            <a:solidFill>
              <a:srgbClr val="002060"/>
            </a:solidFill>
            <a:latin typeface="Times New Roman" panose="02020603050405020304" pitchFamily="18" charset="0"/>
            <a:cs typeface="Times New Roman" panose="02020603050405020304" pitchFamily="18" charset="0"/>
          </a:endParaRPr>
        </a:p>
      </dsp:txBody>
      <dsp:txXfrm rot="-5400000">
        <a:off x="685522" y="4553688"/>
        <a:ext cx="8951069" cy="5744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613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5297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6680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0864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0903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4741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solidFill>
                  <a:srgbClr val="624D38"/>
                </a:solidFill>
              </a:rPr>
              <a:pPr/>
              <a:t>12/10/2019</a:t>
            </a:fld>
            <a:endParaRPr lang="en-US" dirty="0">
              <a:solidFill>
                <a:srgbClr val="624D38"/>
              </a:solidFill>
            </a:endParaRPr>
          </a:p>
        </p:txBody>
      </p:sp>
      <p:sp>
        <p:nvSpPr>
          <p:cNvPr id="5" name="Footer Placeholder 4"/>
          <p:cNvSpPr>
            <a:spLocks noGrp="1"/>
          </p:cNvSpPr>
          <p:nvPr>
            <p:ph type="ftr" sz="quarter" idx="11"/>
          </p:nvPr>
        </p:nvSpPr>
        <p:spPr/>
        <p:txBody>
          <a:bodyPr/>
          <a:lstStyle/>
          <a:p>
            <a:endParaRPr lang="en-US" dirty="0">
              <a:solidFill>
                <a:srgbClr val="624D38"/>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solidFill>
                  <a:srgbClr val="624D38"/>
                </a:solidFill>
              </a:rPr>
              <a:pPr/>
              <a:t>‹#›</a:t>
            </a:fld>
            <a:endParaRPr lang="en-US" dirty="0">
              <a:solidFill>
                <a:srgbClr val="624D38"/>
              </a:solidFill>
            </a:endParaRPr>
          </a:p>
        </p:txBody>
      </p:sp>
    </p:spTree>
    <p:extLst>
      <p:ext uri="{BB962C8B-B14F-4D97-AF65-F5344CB8AC3E}">
        <p14:creationId xmlns:p14="http://schemas.microsoft.com/office/powerpoint/2010/main" val="4070762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solidFill>
                  <a:srgbClr val="624D38"/>
                </a:solidFill>
              </a:rPr>
              <a:pPr/>
              <a:t>12/10/2019</a:t>
            </a:fld>
            <a:endParaRPr lang="en-US" dirty="0">
              <a:solidFill>
                <a:srgbClr val="624D38"/>
              </a:solidFill>
            </a:endParaRPr>
          </a:p>
        </p:txBody>
      </p:sp>
      <p:sp>
        <p:nvSpPr>
          <p:cNvPr id="5" name="Footer Placeholder 4"/>
          <p:cNvSpPr>
            <a:spLocks noGrp="1"/>
          </p:cNvSpPr>
          <p:nvPr>
            <p:ph type="ftr" sz="quarter" idx="11"/>
          </p:nvPr>
        </p:nvSpPr>
        <p:spPr/>
        <p:txBody>
          <a:bodyPr/>
          <a:lstStyle/>
          <a:p>
            <a:endParaRPr lang="en-US" dirty="0">
              <a:solidFill>
                <a:srgbClr val="624D38"/>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solidFill>
                  <a:srgbClr val="624D38"/>
                </a:solidFill>
              </a:rPr>
              <a:pPr/>
              <a:t>‹#›</a:t>
            </a:fld>
            <a:endParaRPr lang="en-US" dirty="0">
              <a:solidFill>
                <a:srgbClr val="624D38"/>
              </a:solidFill>
            </a:endParaRPr>
          </a:p>
        </p:txBody>
      </p:sp>
    </p:spTree>
    <p:extLst>
      <p:ext uri="{BB962C8B-B14F-4D97-AF65-F5344CB8AC3E}">
        <p14:creationId xmlns:p14="http://schemas.microsoft.com/office/powerpoint/2010/main" val="447172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solidFill>
                  <a:srgbClr val="624D38"/>
                </a:solidFill>
              </a:rPr>
              <a:pPr/>
              <a:t>12/10/2019</a:t>
            </a:fld>
            <a:endParaRPr lang="en-US" dirty="0">
              <a:solidFill>
                <a:srgbClr val="624D38"/>
              </a:solidFill>
            </a:endParaRPr>
          </a:p>
        </p:txBody>
      </p:sp>
      <p:sp>
        <p:nvSpPr>
          <p:cNvPr id="5" name="Footer Placeholder 4"/>
          <p:cNvSpPr>
            <a:spLocks noGrp="1"/>
          </p:cNvSpPr>
          <p:nvPr>
            <p:ph type="ftr" sz="quarter" idx="11"/>
          </p:nvPr>
        </p:nvSpPr>
        <p:spPr/>
        <p:txBody>
          <a:bodyPr/>
          <a:lstStyle/>
          <a:p>
            <a:endParaRPr lang="en-US" dirty="0">
              <a:solidFill>
                <a:srgbClr val="624D38"/>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solidFill>
                  <a:srgbClr val="624D38"/>
                </a:solidFill>
              </a:rPr>
              <a:pPr/>
              <a:t>‹#›</a:t>
            </a:fld>
            <a:endParaRPr lang="en-US" dirty="0">
              <a:solidFill>
                <a:srgbClr val="624D38"/>
              </a:solidFill>
            </a:endParaRPr>
          </a:p>
        </p:txBody>
      </p:sp>
    </p:spTree>
    <p:extLst>
      <p:ext uri="{BB962C8B-B14F-4D97-AF65-F5344CB8AC3E}">
        <p14:creationId xmlns:p14="http://schemas.microsoft.com/office/powerpoint/2010/main" val="143344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solidFill>
                  <a:srgbClr val="624D38"/>
                </a:solidFill>
              </a:rPr>
              <a:pPr/>
              <a:t>12/10/2019</a:t>
            </a:fld>
            <a:endParaRPr lang="en-US" dirty="0">
              <a:solidFill>
                <a:srgbClr val="624D38"/>
              </a:solidFill>
            </a:endParaRPr>
          </a:p>
        </p:txBody>
      </p:sp>
      <p:sp>
        <p:nvSpPr>
          <p:cNvPr id="5" name="Footer Placeholder 4"/>
          <p:cNvSpPr>
            <a:spLocks noGrp="1"/>
          </p:cNvSpPr>
          <p:nvPr>
            <p:ph type="ftr" sz="quarter" idx="11"/>
          </p:nvPr>
        </p:nvSpPr>
        <p:spPr/>
        <p:txBody>
          <a:bodyPr/>
          <a:lstStyle/>
          <a:p>
            <a:endParaRPr lang="en-US" dirty="0">
              <a:solidFill>
                <a:srgbClr val="624D38"/>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solidFill>
                  <a:srgbClr val="624D38"/>
                </a:solidFill>
              </a:rPr>
              <a:pPr/>
              <a:t>‹#›</a:t>
            </a:fld>
            <a:endParaRPr lang="en-US" dirty="0">
              <a:solidFill>
                <a:srgbClr val="624D38"/>
              </a:solidFill>
            </a:endParaRPr>
          </a:p>
        </p:txBody>
      </p:sp>
    </p:spTree>
    <p:extLst>
      <p:ext uri="{BB962C8B-B14F-4D97-AF65-F5344CB8AC3E}">
        <p14:creationId xmlns:p14="http://schemas.microsoft.com/office/powerpoint/2010/main" val="4247732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879FD0-C37A-4F50-8F3B-5FA0D9D0B42F}" type="datetimeFigureOut">
              <a:rPr lang="en-US" smtClean="0">
                <a:solidFill>
                  <a:srgbClr val="624D38"/>
                </a:solidFill>
              </a:rPr>
              <a:pPr/>
              <a:t>12/10/2019</a:t>
            </a:fld>
            <a:endParaRPr lang="en-US" dirty="0">
              <a:solidFill>
                <a:srgbClr val="624D38"/>
              </a:solidFill>
            </a:endParaRPr>
          </a:p>
        </p:txBody>
      </p:sp>
      <p:sp>
        <p:nvSpPr>
          <p:cNvPr id="6" name="Footer Placeholder 5"/>
          <p:cNvSpPr>
            <a:spLocks noGrp="1"/>
          </p:cNvSpPr>
          <p:nvPr>
            <p:ph type="ftr" sz="quarter" idx="11"/>
          </p:nvPr>
        </p:nvSpPr>
        <p:spPr/>
        <p:txBody>
          <a:bodyPr/>
          <a:lstStyle/>
          <a:p>
            <a:endParaRPr lang="en-US" dirty="0">
              <a:solidFill>
                <a:srgbClr val="624D38"/>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06EF73-9DB8-4763-865F-2F88181A4732}" type="slidenum">
              <a:rPr lang="en-US" smtClean="0">
                <a:solidFill>
                  <a:srgbClr val="624D38"/>
                </a:solidFill>
              </a:rPr>
              <a:pPr/>
              <a:t>‹#›</a:t>
            </a:fld>
            <a:endParaRPr lang="en-US" dirty="0">
              <a:solidFill>
                <a:srgbClr val="624D38"/>
              </a:solidFill>
            </a:endParaRPr>
          </a:p>
        </p:txBody>
      </p:sp>
    </p:spTree>
    <p:extLst>
      <p:ext uri="{BB962C8B-B14F-4D97-AF65-F5344CB8AC3E}">
        <p14:creationId xmlns:p14="http://schemas.microsoft.com/office/powerpoint/2010/main" val="957740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583DDF-CA54-461A-A486-592D2374C532}" type="datetimeFigureOut">
              <a:rPr lang="en-US" smtClean="0">
                <a:solidFill>
                  <a:srgbClr val="624D38"/>
                </a:solidFill>
              </a:rPr>
              <a:pPr/>
              <a:t>12/10/2019</a:t>
            </a:fld>
            <a:endParaRPr lang="en-US" dirty="0">
              <a:solidFill>
                <a:srgbClr val="624D38"/>
              </a:solidFill>
            </a:endParaRPr>
          </a:p>
        </p:txBody>
      </p:sp>
      <p:sp>
        <p:nvSpPr>
          <p:cNvPr id="8" name="Footer Placeholder 7"/>
          <p:cNvSpPr>
            <a:spLocks noGrp="1"/>
          </p:cNvSpPr>
          <p:nvPr>
            <p:ph type="ftr" sz="quarter" idx="11"/>
          </p:nvPr>
        </p:nvSpPr>
        <p:spPr/>
        <p:txBody>
          <a:bodyPr/>
          <a:lstStyle/>
          <a:p>
            <a:endParaRPr lang="en-US" dirty="0">
              <a:solidFill>
                <a:srgbClr val="624D38"/>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solidFill>
                  <a:srgbClr val="624D38"/>
                </a:solidFill>
              </a:rPr>
              <a:pPr/>
              <a:t>‹#›</a:t>
            </a:fld>
            <a:endParaRPr lang="en-US" dirty="0">
              <a:solidFill>
                <a:srgbClr val="624D38"/>
              </a:solidFill>
            </a:endParaRPr>
          </a:p>
        </p:txBody>
      </p:sp>
    </p:spTree>
    <p:extLst>
      <p:ext uri="{BB962C8B-B14F-4D97-AF65-F5344CB8AC3E}">
        <p14:creationId xmlns:p14="http://schemas.microsoft.com/office/powerpoint/2010/main" val="365024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583DDF-CA54-461A-A486-592D2374C532}" type="datetimeFigureOut">
              <a:rPr lang="en-US" smtClean="0">
                <a:solidFill>
                  <a:srgbClr val="624D38"/>
                </a:solidFill>
              </a:rPr>
              <a:pPr/>
              <a:t>12/10/2019</a:t>
            </a:fld>
            <a:endParaRPr lang="en-US" dirty="0">
              <a:solidFill>
                <a:srgbClr val="624D38"/>
              </a:solidFill>
            </a:endParaRPr>
          </a:p>
        </p:txBody>
      </p:sp>
      <p:sp>
        <p:nvSpPr>
          <p:cNvPr id="4" name="Footer Placeholder 3"/>
          <p:cNvSpPr>
            <a:spLocks noGrp="1"/>
          </p:cNvSpPr>
          <p:nvPr>
            <p:ph type="ftr" sz="quarter" idx="11"/>
          </p:nvPr>
        </p:nvSpPr>
        <p:spPr/>
        <p:txBody>
          <a:bodyPr/>
          <a:lstStyle/>
          <a:p>
            <a:endParaRPr lang="en-US" dirty="0">
              <a:solidFill>
                <a:srgbClr val="624D38"/>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solidFill>
                  <a:srgbClr val="624D38"/>
                </a:solidFill>
              </a:rPr>
              <a:pPr/>
              <a:t>‹#›</a:t>
            </a:fld>
            <a:endParaRPr lang="en-US" dirty="0">
              <a:solidFill>
                <a:srgbClr val="624D38"/>
              </a:solidFill>
            </a:endParaRPr>
          </a:p>
        </p:txBody>
      </p:sp>
    </p:spTree>
    <p:extLst>
      <p:ext uri="{BB962C8B-B14F-4D97-AF65-F5344CB8AC3E}">
        <p14:creationId xmlns:p14="http://schemas.microsoft.com/office/powerpoint/2010/main" val="234605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83DDF-CA54-461A-A486-592D2374C532}" type="datetimeFigureOut">
              <a:rPr lang="en-US" smtClean="0">
                <a:solidFill>
                  <a:srgbClr val="624D38"/>
                </a:solidFill>
              </a:rPr>
              <a:pPr/>
              <a:t>12/10/2019</a:t>
            </a:fld>
            <a:endParaRPr lang="en-US" dirty="0">
              <a:solidFill>
                <a:srgbClr val="624D38"/>
              </a:solidFill>
            </a:endParaRPr>
          </a:p>
        </p:txBody>
      </p:sp>
      <p:sp>
        <p:nvSpPr>
          <p:cNvPr id="3" name="Footer Placeholder 2"/>
          <p:cNvSpPr>
            <a:spLocks noGrp="1"/>
          </p:cNvSpPr>
          <p:nvPr>
            <p:ph type="ftr" sz="quarter" idx="11"/>
          </p:nvPr>
        </p:nvSpPr>
        <p:spPr/>
        <p:txBody>
          <a:bodyPr/>
          <a:lstStyle/>
          <a:p>
            <a:endParaRPr lang="en-US" dirty="0">
              <a:solidFill>
                <a:srgbClr val="624D38"/>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solidFill>
                  <a:srgbClr val="624D38"/>
                </a:solidFill>
              </a:rPr>
              <a:pPr/>
              <a:t>‹#›</a:t>
            </a:fld>
            <a:endParaRPr lang="en-US" dirty="0">
              <a:solidFill>
                <a:srgbClr val="624D38"/>
              </a:solidFill>
            </a:endParaRPr>
          </a:p>
        </p:txBody>
      </p:sp>
    </p:spTree>
    <p:extLst>
      <p:ext uri="{BB962C8B-B14F-4D97-AF65-F5344CB8AC3E}">
        <p14:creationId xmlns:p14="http://schemas.microsoft.com/office/powerpoint/2010/main" val="295622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solidFill>
                  <a:srgbClr val="624D38"/>
                </a:solidFill>
              </a:rPr>
              <a:pPr/>
              <a:t>12/10/2019</a:t>
            </a:fld>
            <a:endParaRPr lang="en-US" dirty="0">
              <a:solidFill>
                <a:srgbClr val="624D38"/>
              </a:solidFill>
            </a:endParaRPr>
          </a:p>
        </p:txBody>
      </p:sp>
      <p:sp>
        <p:nvSpPr>
          <p:cNvPr id="6" name="Footer Placeholder 5"/>
          <p:cNvSpPr>
            <a:spLocks noGrp="1"/>
          </p:cNvSpPr>
          <p:nvPr>
            <p:ph type="ftr" sz="quarter" idx="11"/>
          </p:nvPr>
        </p:nvSpPr>
        <p:spPr/>
        <p:txBody>
          <a:bodyPr/>
          <a:lstStyle/>
          <a:p>
            <a:endParaRPr lang="en-US" dirty="0">
              <a:solidFill>
                <a:srgbClr val="624D38"/>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solidFill>
                  <a:srgbClr val="624D38"/>
                </a:solidFill>
              </a:rPr>
              <a:pPr/>
              <a:t>‹#›</a:t>
            </a:fld>
            <a:endParaRPr lang="en-US" dirty="0">
              <a:solidFill>
                <a:srgbClr val="624D38"/>
              </a:solidFill>
            </a:endParaRPr>
          </a:p>
        </p:txBody>
      </p:sp>
    </p:spTree>
    <p:extLst>
      <p:ext uri="{BB962C8B-B14F-4D97-AF65-F5344CB8AC3E}">
        <p14:creationId xmlns:p14="http://schemas.microsoft.com/office/powerpoint/2010/main" val="227735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solidFill>
                  <a:srgbClr val="624D38"/>
                </a:solidFill>
              </a:rPr>
              <a:pPr/>
              <a:t>12/10/2019</a:t>
            </a:fld>
            <a:endParaRPr lang="en-US" dirty="0">
              <a:solidFill>
                <a:srgbClr val="624D38"/>
              </a:solidFill>
            </a:endParaRPr>
          </a:p>
        </p:txBody>
      </p:sp>
      <p:sp>
        <p:nvSpPr>
          <p:cNvPr id="6" name="Footer Placeholder 5"/>
          <p:cNvSpPr>
            <a:spLocks noGrp="1"/>
          </p:cNvSpPr>
          <p:nvPr>
            <p:ph type="ftr" sz="quarter" idx="11"/>
          </p:nvPr>
        </p:nvSpPr>
        <p:spPr/>
        <p:txBody>
          <a:bodyPr/>
          <a:lstStyle/>
          <a:p>
            <a:endParaRPr lang="en-US" dirty="0">
              <a:solidFill>
                <a:srgbClr val="624D38"/>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solidFill>
                  <a:srgbClr val="624D38"/>
                </a:solidFill>
              </a:rPr>
              <a:pPr/>
              <a:t>‹#›</a:t>
            </a:fld>
            <a:endParaRPr lang="en-US" dirty="0">
              <a:solidFill>
                <a:srgbClr val="624D38"/>
              </a:solidFill>
            </a:endParaRPr>
          </a:p>
        </p:txBody>
      </p:sp>
    </p:spTree>
    <p:extLst>
      <p:ext uri="{BB962C8B-B14F-4D97-AF65-F5344CB8AC3E}">
        <p14:creationId xmlns:p14="http://schemas.microsoft.com/office/powerpoint/2010/main" val="18286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a:fld id="{9E583DDF-CA54-461A-A486-592D2374C532}" type="datetimeFigureOut">
              <a:rPr lang="en-US" smtClean="0">
                <a:solidFill>
                  <a:srgbClr val="624D38"/>
                </a:solidFill>
              </a:rPr>
              <a:pPr defTabSz="914400"/>
              <a:t>12/10/2019</a:t>
            </a:fld>
            <a:endParaRPr lang="en-US" dirty="0">
              <a:solidFill>
                <a:srgbClr val="624D38"/>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a:endParaRPr lang="en-US" dirty="0">
              <a:solidFill>
                <a:srgbClr val="624D38"/>
              </a:solidFill>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defTabSz="914400"/>
            <a:fld id="{CA8D9AD5-F248-4919-864A-CFD76CC027D6}" type="slidenum">
              <a:rPr lang="en-US" smtClean="0">
                <a:solidFill>
                  <a:srgbClr val="624D38"/>
                </a:solidFill>
              </a:rPr>
              <a:pPr defTabSz="914400"/>
              <a:t>‹#›</a:t>
            </a:fld>
            <a:endParaRPr lang="en-US" dirty="0">
              <a:solidFill>
                <a:srgbClr val="624D38"/>
              </a:solidFill>
            </a:endParaRPr>
          </a:p>
        </p:txBody>
      </p:sp>
    </p:spTree>
    <p:extLst>
      <p:ext uri="{BB962C8B-B14F-4D97-AF65-F5344CB8AC3E}">
        <p14:creationId xmlns:p14="http://schemas.microsoft.com/office/powerpoint/2010/main" val="13392916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51527" y="4347124"/>
            <a:ext cx="10454988" cy="1569660"/>
          </a:xfrm>
          <a:prstGeom prst="rect">
            <a:avLst/>
          </a:prstGeom>
          <a:noFill/>
        </p:spPr>
        <p:txBody>
          <a:bodyPr wrap="square" numCol="2"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Prof. S. V. Gawali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Asso</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Professor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Dept. of Mechanical Engineering</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Prof. S. S. Rampurkar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Asst. Professor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Dept. of Mechanical Engineering</a:t>
            </a:r>
          </a:p>
        </p:txBody>
      </p:sp>
      <p:sp>
        <p:nvSpPr>
          <p:cNvPr id="2" name="Title 1"/>
          <p:cNvSpPr>
            <a:spLocks noGrp="1"/>
          </p:cNvSpPr>
          <p:nvPr>
            <p:ph type="ctrTitle"/>
          </p:nvPr>
        </p:nvSpPr>
        <p:spPr>
          <a:xfrm>
            <a:off x="1" y="192148"/>
            <a:ext cx="12191998" cy="1090240"/>
          </a:xfrm>
        </p:spPr>
        <p:txBody>
          <a:bodyPr>
            <a:normAutofit fontScale="90000"/>
          </a:bodyPr>
          <a:lstStyle/>
          <a:p>
            <a:pPr algn="ctr"/>
            <a:r>
              <a:rPr lang="en-IN" sz="4000" b="1" dirty="0">
                <a:solidFill>
                  <a:schemeClr val="accent5">
                    <a:lumMod val="50000"/>
                  </a:schemeClr>
                </a:solidFill>
                <a:latin typeface="Times New Roman" panose="02020603050405020304" pitchFamily="18" charset="0"/>
                <a:cs typeface="Times New Roman" panose="02020603050405020304" pitchFamily="18" charset="0"/>
              </a:rPr>
              <a:t>Design and Manufacturing of Road Garbage Cleaning Machine</a:t>
            </a:r>
            <a:endParaRPr lang="en-US" sz="4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996223" y="5637783"/>
            <a:ext cx="10195775"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Submitted by: </a:t>
            </a:r>
          </a:p>
        </p:txBody>
      </p:sp>
      <p:sp>
        <p:nvSpPr>
          <p:cNvPr id="7" name="TextBox 6"/>
          <p:cNvSpPr txBox="1"/>
          <p:nvPr/>
        </p:nvSpPr>
        <p:spPr>
          <a:xfrm>
            <a:off x="1996224" y="3662701"/>
            <a:ext cx="1021029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Under Esteemed guidance of :</a:t>
            </a:r>
          </a:p>
        </p:txBody>
      </p:sp>
      <p:pic>
        <p:nvPicPr>
          <p:cNvPr id="9" name="Picture 8"/>
          <p:cNvPicPr/>
          <p:nvPr/>
        </p:nvPicPr>
        <p:blipFill rotWithShape="1">
          <a:blip r:embed="rId2" cstate="print">
            <a:extLst>
              <a:ext uri="{28A0092B-C50C-407E-A947-70E740481C1C}">
                <a14:useLocalDpi xmlns:a14="http://schemas.microsoft.com/office/drawing/2010/main" val="0"/>
              </a:ext>
            </a:extLst>
          </a:blip>
          <a:srcRect/>
          <a:stretch/>
        </p:blipFill>
        <p:spPr bwMode="auto">
          <a:xfrm>
            <a:off x="754743" y="1360004"/>
            <a:ext cx="1727200" cy="2275808"/>
          </a:xfrm>
          <a:prstGeom prst="rect">
            <a:avLst/>
          </a:prstGeom>
          <a:ln w="19050">
            <a:solidFill>
              <a:schemeClr val="accent1">
                <a:lumMod val="50000"/>
              </a:schemeClr>
            </a:solidFill>
          </a:ln>
          <a:extLst>
            <a:ext uri="{53640926-AAD7-44D8-BBD7-CCE9431645EC}">
              <a14:shadowObscured xmlns:a14="http://schemas.microsoft.com/office/drawing/2010/main"/>
            </a:ext>
          </a:extLst>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5519" t="2513" r="3810" b="2401"/>
          <a:stretch/>
        </p:blipFill>
        <p:spPr>
          <a:xfrm>
            <a:off x="9440383" y="1360004"/>
            <a:ext cx="1974336" cy="2275808"/>
          </a:xfrm>
          <a:prstGeom prst="rect">
            <a:avLst/>
          </a:prstGeom>
          <a:ln>
            <a:solidFill>
              <a:schemeClr val="tx1"/>
            </a:solidFill>
          </a:ln>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501" t="8804" r="738" b="9640"/>
          <a:stretch/>
        </p:blipFill>
        <p:spPr>
          <a:xfrm>
            <a:off x="4688410" y="1846664"/>
            <a:ext cx="2844210" cy="1302488"/>
          </a:xfrm>
          <a:prstGeom prst="rect">
            <a:avLst/>
          </a:prstGeom>
          <a:ln>
            <a:solidFill>
              <a:schemeClr val="tx1"/>
            </a:solidFill>
          </a:ln>
        </p:spPr>
      </p:pic>
      <p:graphicFrame>
        <p:nvGraphicFramePr>
          <p:cNvPr id="10" name="Table 9"/>
          <p:cNvGraphicFramePr>
            <a:graphicFrameLocks noGrp="1"/>
          </p:cNvGraphicFramePr>
          <p:nvPr>
            <p:extLst>
              <p:ext uri="{D42A27DB-BD31-4B8C-83A1-F6EECF244321}">
                <p14:modId xmlns:p14="http://schemas.microsoft.com/office/powerpoint/2010/main" val="3083864446"/>
              </p:ext>
            </p:extLst>
          </p:nvPr>
        </p:nvGraphicFramePr>
        <p:xfrm>
          <a:off x="883021" y="6099448"/>
          <a:ext cx="12192000" cy="718457"/>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gridCol w="4064000">
                  <a:extLst>
                    <a:ext uri="{9D8B030D-6E8A-4147-A177-3AD203B41FA5}">
                      <a16:colId xmlns:a16="http://schemas.microsoft.com/office/drawing/2014/main" val="20002"/>
                    </a:ext>
                  </a:extLst>
                </a:gridCol>
              </a:tblGrid>
              <a:tr h="718457">
                <a:tc>
                  <a:txBody>
                    <a:bodyPr/>
                    <a:lstStyle/>
                    <a:p>
                      <a:pPr algn="ctr"/>
                      <a:r>
                        <a:rPr lang="en-US" sz="1800" b="1" dirty="0" err="1" smtClean="0">
                          <a:solidFill>
                            <a:srgbClr val="000000"/>
                          </a:solidFill>
                          <a:latin typeface="Times New Roman" panose="02020603050405020304" pitchFamily="18" charset="0"/>
                          <a:cs typeface="Times New Roman" panose="02020603050405020304" pitchFamily="18" charset="0"/>
                        </a:rPr>
                        <a:t>Shambhuraj</a:t>
                      </a:r>
                      <a:r>
                        <a:rPr lang="en-US" sz="1800" b="1" dirty="0" smtClean="0">
                          <a:solidFill>
                            <a:srgbClr val="000000"/>
                          </a:solidFill>
                          <a:latin typeface="Times New Roman" panose="02020603050405020304" pitchFamily="18" charset="0"/>
                          <a:cs typeface="Times New Roman" panose="02020603050405020304" pitchFamily="18" charset="0"/>
                        </a:rPr>
                        <a:t> Mane</a:t>
                      </a:r>
                    </a:p>
                    <a:p>
                      <a:pPr algn="ctr"/>
                      <a:r>
                        <a:rPr lang="en-IN" sz="1800" dirty="0" smtClean="0">
                          <a:solidFill>
                            <a:srgbClr val="000000"/>
                          </a:solidFill>
                          <a:latin typeface="Times New Roman" panose="02020603050405020304" pitchFamily="18" charset="0"/>
                          <a:cs typeface="Times New Roman" panose="02020603050405020304" pitchFamily="18" charset="0"/>
                        </a:rPr>
                        <a:t>B.E. (Mechanical)</a:t>
                      </a:r>
                      <a:endParaRPr lang="en-US" sz="1800" dirty="0" smtClean="0">
                        <a:solidFill>
                          <a:srgbClr val="000000"/>
                        </a:solidFill>
                        <a:latin typeface="Times New Roman" panose="02020603050405020304" pitchFamily="18" charset="0"/>
                        <a:cs typeface="Times New Roman" panose="02020603050405020304" pitchFamily="18" charset="0"/>
                      </a:endParaRPr>
                    </a:p>
                  </a:txBody>
                  <a:tcPr/>
                </a:tc>
                <a:tc>
                  <a:txBody>
                    <a:bodyPr/>
                    <a:lstStyle/>
                    <a:p>
                      <a:pPr marL="0" algn="ctr" defTabSz="914400" rtl="0" eaLnBrk="1" latinLnBrk="0" hangingPunct="1"/>
                      <a:r>
                        <a:rPr lang="en-US" sz="1800" b="1" kern="1200" dirty="0" err="1" smtClean="0">
                          <a:solidFill>
                            <a:srgbClr val="000000"/>
                          </a:solidFill>
                          <a:latin typeface="Times New Roman" panose="02020603050405020304" pitchFamily="18" charset="0"/>
                          <a:ea typeface="+mn-ea"/>
                          <a:cs typeface="Times New Roman" panose="02020603050405020304" pitchFamily="18" charset="0"/>
                        </a:rPr>
                        <a:t>Anup</a:t>
                      </a:r>
                      <a:r>
                        <a:rPr lang="en-US" sz="1800" b="1" kern="1200" dirty="0" smtClean="0">
                          <a:solidFill>
                            <a:srgbClr val="000000"/>
                          </a:solidFill>
                          <a:latin typeface="Times New Roman" panose="02020603050405020304" pitchFamily="18" charset="0"/>
                          <a:ea typeface="+mn-ea"/>
                          <a:cs typeface="Times New Roman" panose="02020603050405020304" pitchFamily="18" charset="0"/>
                        </a:rPr>
                        <a:t> </a:t>
                      </a:r>
                      <a:r>
                        <a:rPr lang="en-US" sz="1800" b="1" kern="1200" dirty="0" err="1" smtClean="0">
                          <a:solidFill>
                            <a:srgbClr val="000000"/>
                          </a:solidFill>
                          <a:latin typeface="Times New Roman" panose="02020603050405020304" pitchFamily="18" charset="0"/>
                          <a:ea typeface="+mn-ea"/>
                          <a:cs typeface="Times New Roman" panose="02020603050405020304" pitchFamily="18" charset="0"/>
                        </a:rPr>
                        <a:t>Deshmukh</a:t>
                      </a:r>
                      <a:endParaRPr lang="en-US" sz="1800" b="1" kern="1200" dirty="0" smtClean="0">
                        <a:solidFill>
                          <a:srgbClr val="000000"/>
                        </a:solidFill>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smtClean="0">
                          <a:solidFill>
                            <a:srgbClr val="000000"/>
                          </a:solidFill>
                          <a:latin typeface="Times New Roman" panose="02020603050405020304" pitchFamily="18" charset="0"/>
                          <a:cs typeface="Times New Roman" panose="02020603050405020304" pitchFamily="18" charset="0"/>
                        </a:rPr>
                        <a:t>B.E. (Mechanical)</a:t>
                      </a:r>
                      <a:endParaRPr lang="en-US" sz="1800" dirty="0" smtClean="0">
                        <a:solidFill>
                          <a:srgbClr val="000000"/>
                        </a:solidFill>
                        <a:latin typeface="Times New Roman" panose="02020603050405020304" pitchFamily="18" charset="0"/>
                        <a:cs typeface="Times New Roman" panose="02020603050405020304" pitchFamily="18" charset="0"/>
                      </a:endParaRPr>
                    </a:p>
                  </a:txBody>
                  <a:tcPr/>
                </a:tc>
                <a:tc>
                  <a:txBody>
                    <a:bodyPr/>
                    <a:lstStyle/>
                    <a:p>
                      <a:pPr marL="0" algn="ctr" defTabSz="914400" rtl="0" eaLnBrk="1" latinLnBrk="0" hangingPunct="1"/>
                      <a:r>
                        <a:rPr lang="en-US" sz="1800" b="1" kern="1200" dirty="0" err="1" smtClean="0">
                          <a:solidFill>
                            <a:srgbClr val="000000"/>
                          </a:solidFill>
                          <a:latin typeface="Times New Roman" panose="02020603050405020304" pitchFamily="18" charset="0"/>
                          <a:ea typeface="+mn-ea"/>
                          <a:cs typeface="Times New Roman" panose="02020603050405020304" pitchFamily="18" charset="0"/>
                        </a:rPr>
                        <a:t>Vedant</a:t>
                      </a:r>
                      <a:r>
                        <a:rPr lang="en-US" sz="1800" b="1" kern="1200" dirty="0" smtClean="0">
                          <a:solidFill>
                            <a:srgbClr val="000000"/>
                          </a:solidFill>
                          <a:latin typeface="Times New Roman" panose="02020603050405020304" pitchFamily="18" charset="0"/>
                          <a:ea typeface="+mn-ea"/>
                          <a:cs typeface="Times New Roman" panose="02020603050405020304" pitchFamily="18" charset="0"/>
                        </a:rPr>
                        <a:t> </a:t>
                      </a:r>
                      <a:r>
                        <a:rPr lang="en-US" sz="1800" b="1" kern="1200" dirty="0" err="1" smtClean="0">
                          <a:solidFill>
                            <a:srgbClr val="000000"/>
                          </a:solidFill>
                          <a:latin typeface="Times New Roman" panose="02020603050405020304" pitchFamily="18" charset="0"/>
                          <a:ea typeface="+mn-ea"/>
                          <a:cs typeface="Times New Roman" panose="02020603050405020304" pitchFamily="18" charset="0"/>
                        </a:rPr>
                        <a:t>Kau</a:t>
                      </a:r>
                      <a:endParaRPr lang="en-US" sz="1800" b="1" kern="1200" dirty="0" smtClean="0">
                        <a:solidFill>
                          <a:srgbClr val="000000"/>
                        </a:solidFill>
                        <a:latin typeface="Times New Roman" panose="02020603050405020304" pitchFamily="18" charset="0"/>
                        <a:ea typeface="+mn-ea"/>
                        <a:cs typeface="Times New Roman" panose="02020603050405020304" pitchFamily="18" charset="0"/>
                      </a:endParaRPr>
                    </a:p>
                    <a:p>
                      <a:pPr algn="ctr"/>
                      <a:r>
                        <a:rPr lang="en-US" sz="1800" kern="1200" dirty="0" smtClean="0">
                          <a:solidFill>
                            <a:srgbClr val="000000"/>
                          </a:solidFill>
                          <a:latin typeface="Times New Roman" panose="02020603050405020304" pitchFamily="18" charset="0"/>
                          <a:ea typeface="+mn-ea"/>
                          <a:cs typeface="Times New Roman" panose="02020603050405020304" pitchFamily="18" charset="0"/>
                        </a:rPr>
                        <a:t>B.E. (Mechanical)</a:t>
                      </a:r>
                      <a:endParaRPr lang="en-US" sz="1800" kern="1200" dirty="0">
                        <a:solidFill>
                          <a:srgbClr val="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56540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15294" y="323602"/>
            <a:ext cx="8332519" cy="6249389"/>
          </a:xfrm>
          <a:prstGeom prst="rect">
            <a:avLst/>
          </a:prstGeom>
        </p:spPr>
      </p:pic>
    </p:spTree>
    <p:extLst>
      <p:ext uri="{BB962C8B-B14F-4D97-AF65-F5344CB8AC3E}">
        <p14:creationId xmlns:p14="http://schemas.microsoft.com/office/powerpoint/2010/main" val="257265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099" y="606250"/>
            <a:ext cx="11713029" cy="662051"/>
          </a:xfrm>
        </p:spPr>
        <p:txBody>
          <a:bodyPr>
            <a:normAutofit fontScale="90000"/>
          </a:bodyPr>
          <a:lstStyle/>
          <a:p>
            <a:r>
              <a:rPr lang="en-IN" sz="4000" b="1" dirty="0">
                <a:solidFill>
                  <a:schemeClr val="accent5">
                    <a:lumMod val="50000"/>
                  </a:schemeClr>
                </a:solidFill>
                <a:latin typeface="Times New Roman" panose="02020603050405020304" pitchFamily="18" charset="0"/>
                <a:cs typeface="Times New Roman" panose="02020603050405020304" pitchFamily="18" charset="0"/>
              </a:rPr>
              <a:t>Cost Estimation</a:t>
            </a:r>
            <a:endParaRPr lang="en-US" sz="4000" b="1" dirty="0">
              <a:solidFill>
                <a:schemeClr val="accent5">
                  <a:lumMod val="50000"/>
                </a:schemeClr>
              </a:solidFill>
              <a:latin typeface="Times New Roman" panose="02020603050405020304" pitchFamily="18" charset="0"/>
              <a:cs typeface="Times New Roman" panose="02020603050405020304" pitchFamily="18" charset="0"/>
            </a:endParaRPr>
          </a:p>
        </p:txBody>
      </p:sp>
      <p:graphicFrame>
        <p:nvGraphicFramePr>
          <p:cNvPr id="7" name="Content Placeholder 3">
            <a:extLst>
              <a:ext uri="{FF2B5EF4-FFF2-40B4-BE49-F238E27FC236}">
                <a16:creationId xmlns:a16="http://schemas.microsoft.com/office/drawing/2014/main" id="{A3F68FEC-C26A-4284-B4D3-5B69FB718B53}"/>
              </a:ext>
            </a:extLst>
          </p:cNvPr>
          <p:cNvGraphicFramePr>
            <a:graphicFrameLocks noGrp="1"/>
          </p:cNvGraphicFramePr>
          <p:nvPr>
            <p:ph idx="1"/>
            <p:extLst>
              <p:ext uri="{D42A27DB-BD31-4B8C-83A1-F6EECF244321}">
                <p14:modId xmlns:p14="http://schemas.microsoft.com/office/powerpoint/2010/main" val="4124360180"/>
              </p:ext>
            </p:extLst>
          </p:nvPr>
        </p:nvGraphicFramePr>
        <p:xfrm>
          <a:off x="1955180" y="1534424"/>
          <a:ext cx="8914270" cy="5038348"/>
        </p:xfrm>
        <a:graphic>
          <a:graphicData uri="http://schemas.openxmlformats.org/drawingml/2006/table">
            <a:tbl>
              <a:tblPr firstRow="1" bandRow="1">
                <a:tableStyleId>{5C22544A-7EE6-4342-B048-85BDC9FD1C3A}</a:tableStyleId>
              </a:tblPr>
              <a:tblGrid>
                <a:gridCol w="907935">
                  <a:extLst>
                    <a:ext uri="{9D8B030D-6E8A-4147-A177-3AD203B41FA5}">
                      <a16:colId xmlns:a16="http://schemas.microsoft.com/office/drawing/2014/main" val="20000"/>
                    </a:ext>
                  </a:extLst>
                </a:gridCol>
                <a:gridCol w="2657773">
                  <a:extLst>
                    <a:ext uri="{9D8B030D-6E8A-4147-A177-3AD203B41FA5}">
                      <a16:colId xmlns:a16="http://schemas.microsoft.com/office/drawing/2014/main" val="20001"/>
                    </a:ext>
                  </a:extLst>
                </a:gridCol>
                <a:gridCol w="1782854">
                  <a:extLst>
                    <a:ext uri="{9D8B030D-6E8A-4147-A177-3AD203B41FA5}">
                      <a16:colId xmlns:a16="http://schemas.microsoft.com/office/drawing/2014/main" val="20002"/>
                    </a:ext>
                  </a:extLst>
                </a:gridCol>
                <a:gridCol w="1782854">
                  <a:extLst>
                    <a:ext uri="{9D8B030D-6E8A-4147-A177-3AD203B41FA5}">
                      <a16:colId xmlns:a16="http://schemas.microsoft.com/office/drawing/2014/main" val="20003"/>
                    </a:ext>
                  </a:extLst>
                </a:gridCol>
                <a:gridCol w="1782854">
                  <a:extLst>
                    <a:ext uri="{9D8B030D-6E8A-4147-A177-3AD203B41FA5}">
                      <a16:colId xmlns:a16="http://schemas.microsoft.com/office/drawing/2014/main" val="20004"/>
                    </a:ext>
                  </a:extLst>
                </a:gridCol>
              </a:tblGrid>
              <a:tr h="359882">
                <a:tc>
                  <a:txBody>
                    <a:bodyPr/>
                    <a:lstStyle/>
                    <a:p>
                      <a:pPr algn="ctr"/>
                      <a:r>
                        <a:rPr lang="en-US" sz="1800" dirty="0">
                          <a:solidFill>
                            <a:srgbClr val="002060"/>
                          </a:solidFill>
                          <a:latin typeface="Times New Roman" panose="02020603050405020304" pitchFamily="18" charset="0"/>
                          <a:cs typeface="Times New Roman" panose="02020603050405020304" pitchFamily="18" charset="0"/>
                        </a:rPr>
                        <a:t>Sr.</a:t>
                      </a:r>
                      <a:r>
                        <a:rPr lang="en-US" sz="1800" baseline="0" dirty="0">
                          <a:solidFill>
                            <a:srgbClr val="002060"/>
                          </a:solidFill>
                          <a:latin typeface="Times New Roman" panose="02020603050405020304" pitchFamily="18" charset="0"/>
                          <a:cs typeface="Times New Roman" panose="02020603050405020304" pitchFamily="18" charset="0"/>
                        </a:rPr>
                        <a:t> </a:t>
                      </a:r>
                      <a:r>
                        <a:rPr lang="en-US" sz="1800" dirty="0">
                          <a:solidFill>
                            <a:srgbClr val="002060"/>
                          </a:solidFill>
                          <a:latin typeface="Times New Roman" panose="02020603050405020304" pitchFamily="18" charset="0"/>
                          <a:cs typeface="Times New Roman" panose="02020603050405020304" pitchFamily="18" charset="0"/>
                        </a:rPr>
                        <a:t>No.</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1800" dirty="0">
                          <a:solidFill>
                            <a:srgbClr val="002060"/>
                          </a:solidFill>
                          <a:latin typeface="Times New Roman" panose="02020603050405020304" pitchFamily="18" charset="0"/>
                          <a:cs typeface="Times New Roman" panose="02020603050405020304" pitchFamily="18" charset="0"/>
                        </a:rPr>
                        <a:t>COMPONENTS</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1800" dirty="0">
                          <a:solidFill>
                            <a:srgbClr val="002060"/>
                          </a:solidFill>
                          <a:latin typeface="Times New Roman" panose="02020603050405020304" pitchFamily="18" charset="0"/>
                          <a:cs typeface="Times New Roman" panose="02020603050405020304" pitchFamily="18" charset="0"/>
                        </a:rPr>
                        <a:t>QUANTITY</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1800" dirty="0">
                          <a:solidFill>
                            <a:srgbClr val="002060"/>
                          </a:solidFill>
                          <a:latin typeface="Times New Roman" panose="02020603050405020304" pitchFamily="18" charset="0"/>
                          <a:cs typeface="Times New Roman" panose="02020603050405020304" pitchFamily="18" charset="0"/>
                        </a:rPr>
                        <a:t>PRICE</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1800" dirty="0">
                          <a:solidFill>
                            <a:srgbClr val="002060"/>
                          </a:solidFill>
                          <a:latin typeface="Times New Roman" panose="02020603050405020304" pitchFamily="18" charset="0"/>
                          <a:cs typeface="Times New Roman" panose="02020603050405020304" pitchFamily="18" charset="0"/>
                        </a:rPr>
                        <a:t>TOTAL</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359882">
                <a:tc gridSpan="5">
                  <a:txBody>
                    <a:bodyPr/>
                    <a:lstStyle/>
                    <a:p>
                      <a:r>
                        <a:rPr lang="en-US" sz="1800" b="1" dirty="0">
                          <a:solidFill>
                            <a:srgbClr val="002060"/>
                          </a:solidFill>
                          <a:latin typeface="Times New Roman" panose="02020603050405020304" pitchFamily="18" charset="0"/>
                          <a:cs typeface="Times New Roman" panose="02020603050405020304" pitchFamily="18" charset="0"/>
                        </a:rPr>
                        <a:t>ELECTRONIC COMPONENTS</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hMerge="1">
                  <a:txBody>
                    <a:bodyPr/>
                    <a:lstStyle/>
                    <a:p>
                      <a:endParaRPr lang="en-US" dirty="0"/>
                    </a:p>
                  </a:txBody>
                  <a:tcPr marL="121920" marR="121920"/>
                </a:tc>
                <a:tc hMerge="1">
                  <a:txBody>
                    <a:bodyPr/>
                    <a:lstStyle/>
                    <a:p>
                      <a:endParaRPr lang="en-US" dirty="0"/>
                    </a:p>
                  </a:txBody>
                  <a:tcPr marL="121920" marR="121920">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tcPr>
                </a:tc>
                <a:tc hMerge="1">
                  <a:txBody>
                    <a:bodyPr/>
                    <a:lstStyle/>
                    <a:p>
                      <a:endParaRPr lang="en-US" dirty="0"/>
                    </a:p>
                  </a:txBody>
                  <a:tcPr marL="121920" marR="121920"/>
                </a:tc>
                <a:tc hMerge="1">
                  <a:txBody>
                    <a:bodyPr/>
                    <a:lstStyle/>
                    <a:p>
                      <a:endParaRPr lang="en-US" dirty="0"/>
                    </a:p>
                  </a:txBody>
                  <a:tcPr marL="121920" marR="121920"/>
                </a:tc>
                <a:extLst>
                  <a:ext uri="{0D108BD9-81ED-4DB2-BD59-A6C34878D82A}">
                    <a16:rowId xmlns:a16="http://schemas.microsoft.com/office/drawing/2014/main" val="10001"/>
                  </a:ext>
                </a:extLst>
              </a:tr>
              <a:tr h="359882">
                <a:tc>
                  <a:txBody>
                    <a:bodyPr/>
                    <a:lstStyle/>
                    <a:p>
                      <a:pPr algn="ctr"/>
                      <a:r>
                        <a:rPr lang="en-US" sz="1800" dirty="0">
                          <a:solidFill>
                            <a:srgbClr val="002060"/>
                          </a:solidFill>
                          <a:latin typeface="Times New Roman" panose="02020603050405020304" pitchFamily="18" charset="0"/>
                          <a:cs typeface="Times New Roman" panose="02020603050405020304" pitchFamily="18" charset="0"/>
                        </a:rPr>
                        <a:t>1</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800" dirty="0">
                          <a:solidFill>
                            <a:srgbClr val="002060"/>
                          </a:solidFill>
                          <a:latin typeface="Times New Roman" panose="02020603050405020304" pitchFamily="18" charset="0"/>
                          <a:cs typeface="Times New Roman" panose="02020603050405020304" pitchFamily="18" charset="0"/>
                        </a:rPr>
                        <a:t>Battery</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1800" dirty="0">
                          <a:solidFill>
                            <a:srgbClr val="002060"/>
                          </a:solidFill>
                          <a:latin typeface="Times New Roman" panose="02020603050405020304" pitchFamily="18" charset="0"/>
                          <a:cs typeface="Times New Roman" panose="02020603050405020304" pitchFamily="18" charset="0"/>
                        </a:rPr>
                        <a:t>1</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r"/>
                      <a:r>
                        <a:rPr lang="en-US" sz="1800" dirty="0">
                          <a:solidFill>
                            <a:srgbClr val="002060"/>
                          </a:solidFill>
                          <a:latin typeface="Times New Roman" pitchFamily="18" charset="0"/>
                          <a:cs typeface="Times New Roman" pitchFamily="18" charset="0"/>
                        </a:rPr>
                        <a:t>1,200</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r"/>
                      <a:r>
                        <a:rPr lang="en-US" sz="1800" dirty="0">
                          <a:solidFill>
                            <a:srgbClr val="002060"/>
                          </a:solidFill>
                          <a:latin typeface="Times New Roman" pitchFamily="18" charset="0"/>
                          <a:cs typeface="Times New Roman" pitchFamily="18" charset="0"/>
                        </a:rPr>
                        <a:t>1,200</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6"/>
                  </a:ext>
                </a:extLst>
              </a:tr>
              <a:tr h="359882">
                <a:tc gridSpan="5">
                  <a:txBody>
                    <a:bodyPr/>
                    <a:lstStyle/>
                    <a:p>
                      <a:r>
                        <a:rPr lang="en-US" sz="1800" b="1" dirty="0">
                          <a:solidFill>
                            <a:srgbClr val="002060"/>
                          </a:solidFill>
                          <a:latin typeface="Times New Roman" panose="02020603050405020304" pitchFamily="18" charset="0"/>
                          <a:cs typeface="Times New Roman" panose="02020603050405020304" pitchFamily="18" charset="0"/>
                        </a:rPr>
                        <a:t>ACTUATORS</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hMerge="1">
                  <a:txBody>
                    <a:bodyPr/>
                    <a:lstStyle/>
                    <a:p>
                      <a:endParaRPr lang="en-US" dirty="0"/>
                    </a:p>
                  </a:txBody>
                  <a:tcPr marL="121920" marR="121920"/>
                </a:tc>
                <a:tc hMerge="1">
                  <a:txBody>
                    <a:bodyPr/>
                    <a:lstStyle/>
                    <a:p>
                      <a:endParaRPr lang="en-US" dirty="0"/>
                    </a:p>
                  </a:txBody>
                  <a:tcPr marL="121920" marR="121920">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tcPr>
                </a:tc>
                <a:tc hMerge="1">
                  <a:txBody>
                    <a:bodyPr/>
                    <a:lstStyle/>
                    <a:p>
                      <a:endParaRPr lang="en-US" dirty="0"/>
                    </a:p>
                  </a:txBody>
                  <a:tcPr marL="121920" marR="121920"/>
                </a:tc>
                <a:tc hMerge="1">
                  <a:txBody>
                    <a:bodyPr/>
                    <a:lstStyle/>
                    <a:p>
                      <a:endParaRPr lang="en-US" dirty="0"/>
                    </a:p>
                  </a:txBody>
                  <a:tcPr marL="121920" marR="121920"/>
                </a:tc>
                <a:extLst>
                  <a:ext uri="{0D108BD9-81ED-4DB2-BD59-A6C34878D82A}">
                    <a16:rowId xmlns:a16="http://schemas.microsoft.com/office/drawing/2014/main" val="10007"/>
                  </a:ext>
                </a:extLst>
              </a:tr>
              <a:tr h="359882">
                <a:tc>
                  <a:txBody>
                    <a:bodyPr/>
                    <a:lstStyle/>
                    <a:p>
                      <a:pPr algn="ctr"/>
                      <a:r>
                        <a:rPr lang="en-US" sz="1800" dirty="0">
                          <a:solidFill>
                            <a:srgbClr val="002060"/>
                          </a:solidFill>
                          <a:latin typeface="Times New Roman" panose="02020603050405020304" pitchFamily="18" charset="0"/>
                          <a:cs typeface="Times New Roman" panose="02020603050405020304" pitchFamily="18" charset="0"/>
                        </a:rPr>
                        <a:t>2</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800" dirty="0">
                          <a:solidFill>
                            <a:srgbClr val="002060"/>
                          </a:solidFill>
                          <a:latin typeface="Times New Roman" panose="02020603050405020304" pitchFamily="18" charset="0"/>
                          <a:cs typeface="Times New Roman" panose="02020603050405020304" pitchFamily="18" charset="0"/>
                        </a:rPr>
                        <a:t>Motor - End</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1800" dirty="0">
                          <a:solidFill>
                            <a:srgbClr val="002060"/>
                          </a:solidFill>
                          <a:latin typeface="Times New Roman" panose="02020603050405020304" pitchFamily="18" charset="0"/>
                          <a:cs typeface="Times New Roman" panose="02020603050405020304" pitchFamily="18" charset="0"/>
                        </a:rPr>
                        <a:t>1</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dirty="0">
                          <a:solidFill>
                            <a:srgbClr val="002060"/>
                          </a:solidFill>
                          <a:latin typeface="Times New Roman" pitchFamily="18" charset="0"/>
                          <a:cs typeface="Times New Roman" pitchFamily="18" charset="0"/>
                        </a:rPr>
                        <a:t>3,000</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r"/>
                      <a:r>
                        <a:rPr lang="en-US" sz="1800" dirty="0">
                          <a:solidFill>
                            <a:srgbClr val="002060"/>
                          </a:solidFill>
                          <a:latin typeface="Times New Roman" pitchFamily="18" charset="0"/>
                          <a:cs typeface="Times New Roman" pitchFamily="18" charset="0"/>
                        </a:rPr>
                        <a:t>3,000</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9"/>
                  </a:ext>
                </a:extLst>
              </a:tr>
              <a:tr h="359882">
                <a:tc>
                  <a:txBody>
                    <a:bodyPr/>
                    <a:lstStyle/>
                    <a:p>
                      <a:pPr algn="ctr"/>
                      <a:r>
                        <a:rPr lang="en-US" sz="1800" dirty="0">
                          <a:solidFill>
                            <a:srgbClr val="002060"/>
                          </a:solidFill>
                          <a:latin typeface="Times New Roman" pitchFamily="18" charset="0"/>
                          <a:cs typeface="Times New Roman" pitchFamily="18" charset="0"/>
                        </a:rPr>
                        <a:t>3</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800" dirty="0">
                          <a:solidFill>
                            <a:srgbClr val="002060"/>
                          </a:solidFill>
                          <a:latin typeface="Times New Roman" pitchFamily="18" charset="0"/>
                          <a:cs typeface="Times New Roman" pitchFamily="18" charset="0"/>
                        </a:rPr>
                        <a:t>Motor - Front</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1800" dirty="0">
                          <a:solidFill>
                            <a:srgbClr val="002060"/>
                          </a:solidFill>
                          <a:latin typeface="Times New Roman" pitchFamily="18" charset="0"/>
                          <a:cs typeface="Times New Roman" pitchFamily="18" charset="0"/>
                        </a:rPr>
                        <a:t>1</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dirty="0">
                          <a:solidFill>
                            <a:srgbClr val="002060"/>
                          </a:solidFill>
                          <a:latin typeface="Times New Roman" pitchFamily="18" charset="0"/>
                          <a:cs typeface="Times New Roman" pitchFamily="18" charset="0"/>
                        </a:rPr>
                        <a:t>4,000</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r"/>
                      <a:r>
                        <a:rPr lang="en-US" sz="1800" dirty="0">
                          <a:solidFill>
                            <a:srgbClr val="002060"/>
                          </a:solidFill>
                          <a:latin typeface="Times New Roman" pitchFamily="18" charset="0"/>
                          <a:cs typeface="Times New Roman" pitchFamily="18" charset="0"/>
                        </a:rPr>
                        <a:t>4,000</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284217636"/>
                  </a:ext>
                </a:extLst>
              </a:tr>
              <a:tr h="359882">
                <a:tc gridSpan="5">
                  <a:txBody>
                    <a:bodyPr/>
                    <a:lstStyle/>
                    <a:p>
                      <a:r>
                        <a:rPr lang="en-US" sz="1800" b="1" dirty="0">
                          <a:solidFill>
                            <a:srgbClr val="002060"/>
                          </a:solidFill>
                          <a:latin typeface="Times New Roman" panose="02020603050405020304" pitchFamily="18" charset="0"/>
                          <a:cs typeface="Times New Roman" panose="02020603050405020304" pitchFamily="18" charset="0"/>
                        </a:rPr>
                        <a:t>3D</a:t>
                      </a:r>
                      <a:r>
                        <a:rPr lang="en-US" sz="1800" b="1" baseline="0" dirty="0">
                          <a:solidFill>
                            <a:srgbClr val="002060"/>
                          </a:solidFill>
                          <a:latin typeface="Times New Roman" panose="02020603050405020304" pitchFamily="18" charset="0"/>
                          <a:cs typeface="Times New Roman" panose="02020603050405020304" pitchFamily="18" charset="0"/>
                        </a:rPr>
                        <a:t>  PRINTING MATERIAL</a:t>
                      </a:r>
                      <a:endParaRPr lang="en-US" sz="1800" b="1" dirty="0">
                        <a:solidFill>
                          <a:srgbClr val="002060"/>
                        </a:solidFill>
                        <a:latin typeface="Times New Roman" pitchFamily="18" charset="0"/>
                        <a:cs typeface="Times New Roman" pitchFamily="18" charset="0"/>
                      </a:endParaRP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hMerge="1">
                  <a:txBody>
                    <a:bodyPr/>
                    <a:lstStyle/>
                    <a:p>
                      <a:endParaRPr lang="en-US" dirty="0"/>
                    </a:p>
                  </a:txBody>
                  <a:tcPr marL="121920" marR="121920"/>
                </a:tc>
                <a:tc hMerge="1">
                  <a:txBody>
                    <a:bodyPr/>
                    <a:lstStyle/>
                    <a:p>
                      <a:endParaRPr lang="en-US" dirty="0"/>
                    </a:p>
                  </a:txBody>
                  <a:tcPr marL="121920" marR="121920">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tcPr>
                </a:tc>
                <a:tc hMerge="1">
                  <a:txBody>
                    <a:bodyPr/>
                    <a:lstStyle/>
                    <a:p>
                      <a:endParaRPr lang="en-US" dirty="0"/>
                    </a:p>
                  </a:txBody>
                  <a:tcPr marL="121920" marR="121920"/>
                </a:tc>
                <a:tc hMerge="1">
                  <a:txBody>
                    <a:bodyPr/>
                    <a:lstStyle/>
                    <a:p>
                      <a:endParaRPr lang="en-US" dirty="0"/>
                    </a:p>
                  </a:txBody>
                  <a:tcPr marL="121920" marR="121920"/>
                </a:tc>
                <a:extLst>
                  <a:ext uri="{0D108BD9-81ED-4DB2-BD59-A6C34878D82A}">
                    <a16:rowId xmlns:a16="http://schemas.microsoft.com/office/drawing/2014/main" val="10010"/>
                  </a:ext>
                </a:extLst>
              </a:tr>
              <a:tr h="359882">
                <a:tc>
                  <a:txBody>
                    <a:bodyPr/>
                    <a:lstStyle/>
                    <a:p>
                      <a:pPr algn="ctr"/>
                      <a:r>
                        <a:rPr lang="en-US" sz="1800" dirty="0">
                          <a:solidFill>
                            <a:srgbClr val="002060"/>
                          </a:solidFill>
                          <a:latin typeface="Times New Roman" panose="02020603050405020304" pitchFamily="18" charset="0"/>
                          <a:cs typeface="Times New Roman" panose="02020603050405020304" pitchFamily="18" charset="0"/>
                        </a:rPr>
                        <a:t>4</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solidFill>
                            <a:srgbClr val="002060"/>
                          </a:solidFill>
                          <a:latin typeface="Times New Roman" panose="02020603050405020304" pitchFamily="18" charset="0"/>
                          <a:cs typeface="Times New Roman" panose="02020603050405020304" pitchFamily="18" charset="0"/>
                        </a:rPr>
                        <a:t>PLA</a:t>
                      </a:r>
                      <a:r>
                        <a:rPr lang="en-US" sz="1800" baseline="0" dirty="0">
                          <a:solidFill>
                            <a:srgbClr val="002060"/>
                          </a:solidFill>
                          <a:latin typeface="Times New Roman" panose="02020603050405020304" pitchFamily="18" charset="0"/>
                          <a:cs typeface="Times New Roman" panose="02020603050405020304" pitchFamily="18" charset="0"/>
                        </a:rPr>
                        <a:t> Filaments</a:t>
                      </a:r>
                      <a:endParaRPr lang="en-US" sz="1800" dirty="0">
                        <a:solidFill>
                          <a:srgbClr val="002060"/>
                        </a:solidFill>
                        <a:latin typeface="Times New Roman" pitchFamily="18" charset="0"/>
                        <a:cs typeface="Times New Roman" pitchFamily="18" charset="0"/>
                      </a:endParaRP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rgbClr val="002060"/>
                          </a:solidFill>
                          <a:latin typeface="Times New Roman" panose="02020603050405020304" pitchFamily="18" charset="0"/>
                          <a:cs typeface="Times New Roman" panose="02020603050405020304" pitchFamily="18" charset="0"/>
                        </a:rPr>
                        <a:t>2</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dirty="0">
                          <a:solidFill>
                            <a:srgbClr val="002060"/>
                          </a:solidFill>
                          <a:latin typeface="Times New Roman" panose="02020603050405020304" pitchFamily="18" charset="0"/>
                          <a:cs typeface="Times New Roman" panose="02020603050405020304" pitchFamily="18" charset="0"/>
                        </a:rPr>
                        <a:t>1,100</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dirty="0">
                          <a:solidFill>
                            <a:srgbClr val="002060"/>
                          </a:solidFill>
                          <a:latin typeface="Times New Roman" pitchFamily="18" charset="0"/>
                          <a:cs typeface="Times New Roman" pitchFamily="18" charset="0"/>
                        </a:rPr>
                        <a:t>2,200</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59882">
                <a:tc gridSpan="5">
                  <a:txBody>
                    <a:bodyPr/>
                    <a:lstStyle/>
                    <a:p>
                      <a:pPr algn="l"/>
                      <a:r>
                        <a:rPr lang="en-US" sz="1800" b="1" dirty="0">
                          <a:solidFill>
                            <a:srgbClr val="002060"/>
                          </a:solidFill>
                          <a:latin typeface="Times New Roman" pitchFamily="18" charset="0"/>
                          <a:cs typeface="Times New Roman" pitchFamily="18" charset="0"/>
                        </a:rPr>
                        <a:t>MECHANICAL COMPONENTS</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400" dirty="0">
                        <a:solidFill>
                          <a:srgbClr val="002060"/>
                        </a:solidFill>
                        <a:latin typeface="Times New Roman" pitchFamily="18" charset="0"/>
                        <a:cs typeface="Times New Roman" pitchFamily="18" charset="0"/>
                      </a:endParaRPr>
                    </a:p>
                  </a:txBody>
                  <a:tcPr marL="121920" marR="1219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solidFill>
                          <a:srgbClr val="002060"/>
                        </a:solidFill>
                        <a:latin typeface="Times New Roman" pitchFamily="18" charset="0"/>
                        <a:cs typeface="Times New Roman" pitchFamily="18"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a:endParaRPr lang="en-US" sz="2400" dirty="0">
                        <a:solidFill>
                          <a:srgbClr val="002060"/>
                        </a:solidFill>
                        <a:latin typeface="Times New Roman" pitchFamily="18" charset="0"/>
                        <a:cs typeface="Times New Roman" pitchFamily="18" charset="0"/>
                      </a:endParaRPr>
                    </a:p>
                  </a:txBody>
                  <a:tcPr marL="121920" marR="1219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a:endParaRPr lang="en-US" sz="2400" dirty="0">
                        <a:solidFill>
                          <a:srgbClr val="002060"/>
                        </a:solidFill>
                        <a:latin typeface="Times New Roman" pitchFamily="18" charset="0"/>
                        <a:cs typeface="Times New Roman" pitchFamily="18" charset="0"/>
                      </a:endParaRPr>
                    </a:p>
                  </a:txBody>
                  <a:tcPr marL="121920" marR="121920" anchor="ctr">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2253059"/>
                  </a:ext>
                </a:extLst>
              </a:tr>
              <a:tr h="359882">
                <a:tc>
                  <a:txBody>
                    <a:bodyPr/>
                    <a:lstStyle/>
                    <a:p>
                      <a:pPr algn="ctr"/>
                      <a:r>
                        <a:rPr lang="en-US" sz="1800" kern="1200" dirty="0">
                          <a:solidFill>
                            <a:srgbClr val="002060"/>
                          </a:solidFill>
                          <a:latin typeface="Times New Roman" panose="02020603050405020304" pitchFamily="18" charset="0"/>
                          <a:ea typeface="+mn-ea"/>
                          <a:cs typeface="Times New Roman" panose="02020603050405020304" pitchFamily="18" charset="0"/>
                        </a:rPr>
                        <a:t>5</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800" kern="1200" dirty="0">
                          <a:solidFill>
                            <a:srgbClr val="002060"/>
                          </a:solidFill>
                          <a:latin typeface="Times New Roman" panose="02020603050405020304" pitchFamily="18" charset="0"/>
                          <a:ea typeface="+mn-ea"/>
                          <a:cs typeface="Times New Roman" panose="02020603050405020304" pitchFamily="18" charset="0"/>
                        </a:rPr>
                        <a:t>Trolley</a:t>
                      </a:r>
                      <a:endParaRPr lang="en-IN" sz="1800" kern="1200" dirty="0">
                        <a:solidFill>
                          <a:srgbClr val="002060"/>
                        </a:solidFill>
                        <a:latin typeface="Times New Roman" panose="02020603050405020304" pitchFamily="18" charset="0"/>
                        <a:ea typeface="+mn-ea"/>
                        <a:cs typeface="Times New Roman" panose="02020603050405020304" pitchFamily="18" charset="0"/>
                      </a:endParaRP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kern="1200" dirty="0">
                          <a:solidFill>
                            <a:srgbClr val="002060"/>
                          </a:solidFill>
                          <a:latin typeface="Times New Roman" panose="02020603050405020304" pitchFamily="18" charset="0"/>
                          <a:ea typeface="+mn-ea"/>
                          <a:cs typeface="Times New Roman" panose="02020603050405020304" pitchFamily="18" charset="0"/>
                        </a:rPr>
                        <a:t>1</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kern="1200" dirty="0">
                          <a:solidFill>
                            <a:srgbClr val="002060"/>
                          </a:solidFill>
                          <a:latin typeface="Times New Roman" panose="02020603050405020304" pitchFamily="18" charset="0"/>
                          <a:ea typeface="+mn-ea"/>
                          <a:cs typeface="Times New Roman" panose="02020603050405020304" pitchFamily="18" charset="0"/>
                        </a:rPr>
                        <a:t>20,000</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kern="1200" dirty="0">
                          <a:solidFill>
                            <a:srgbClr val="002060"/>
                          </a:solidFill>
                          <a:latin typeface="Times New Roman" panose="02020603050405020304" pitchFamily="18" charset="0"/>
                          <a:ea typeface="+mn-ea"/>
                          <a:cs typeface="Times New Roman" panose="02020603050405020304" pitchFamily="18" charset="0"/>
                        </a:rPr>
                        <a:t>20,000</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413442"/>
                  </a:ext>
                </a:extLst>
              </a:tr>
              <a:tr h="359882">
                <a:tc>
                  <a:txBody>
                    <a:bodyPr/>
                    <a:lstStyle/>
                    <a:p>
                      <a:pPr algn="ctr"/>
                      <a:r>
                        <a:rPr lang="en-US" sz="1800" kern="1200" dirty="0">
                          <a:solidFill>
                            <a:srgbClr val="002060"/>
                          </a:solidFill>
                          <a:latin typeface="Times New Roman" panose="02020603050405020304" pitchFamily="18" charset="0"/>
                          <a:ea typeface="+mn-ea"/>
                          <a:cs typeface="Times New Roman" panose="02020603050405020304" pitchFamily="18" charset="0"/>
                        </a:rPr>
                        <a:t>6</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800" kern="1200" dirty="0">
                          <a:solidFill>
                            <a:srgbClr val="002060"/>
                          </a:solidFill>
                          <a:latin typeface="Times New Roman" panose="02020603050405020304" pitchFamily="18" charset="0"/>
                          <a:ea typeface="+mn-ea"/>
                          <a:cs typeface="Times New Roman" panose="02020603050405020304" pitchFamily="18" charset="0"/>
                        </a:rPr>
                        <a:t>Frame</a:t>
                      </a:r>
                      <a:endParaRPr lang="en-IN" sz="1800" kern="1200" dirty="0">
                        <a:solidFill>
                          <a:srgbClr val="002060"/>
                        </a:solidFill>
                        <a:latin typeface="Times New Roman" panose="02020603050405020304" pitchFamily="18" charset="0"/>
                        <a:ea typeface="+mn-ea"/>
                        <a:cs typeface="Times New Roman" panose="02020603050405020304" pitchFamily="18" charset="0"/>
                      </a:endParaRP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kern="1200" dirty="0">
                          <a:solidFill>
                            <a:srgbClr val="002060"/>
                          </a:solidFill>
                          <a:latin typeface="Times New Roman" panose="02020603050405020304" pitchFamily="18" charset="0"/>
                          <a:ea typeface="+mn-ea"/>
                          <a:cs typeface="Times New Roman" panose="02020603050405020304" pitchFamily="18" charset="0"/>
                        </a:rPr>
                        <a:t>1</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kern="1200" dirty="0">
                          <a:solidFill>
                            <a:srgbClr val="002060"/>
                          </a:solidFill>
                          <a:latin typeface="Times New Roman" panose="02020603050405020304" pitchFamily="18" charset="0"/>
                          <a:ea typeface="+mn-ea"/>
                          <a:cs typeface="Times New Roman" panose="02020603050405020304" pitchFamily="18" charset="0"/>
                        </a:rPr>
                        <a:t>2,000</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kern="1200" dirty="0">
                          <a:solidFill>
                            <a:srgbClr val="002060"/>
                          </a:solidFill>
                          <a:latin typeface="Times New Roman" panose="02020603050405020304" pitchFamily="18" charset="0"/>
                          <a:ea typeface="+mn-ea"/>
                          <a:cs typeface="Times New Roman" panose="02020603050405020304" pitchFamily="18" charset="0"/>
                        </a:rPr>
                        <a:t>2,000</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664761"/>
                  </a:ext>
                </a:extLst>
              </a:tr>
              <a:tr h="359882">
                <a:tc>
                  <a:txBody>
                    <a:bodyPr/>
                    <a:lstStyle/>
                    <a:p>
                      <a:pPr algn="ctr"/>
                      <a:r>
                        <a:rPr lang="en-US" sz="1800" kern="1200" dirty="0">
                          <a:solidFill>
                            <a:srgbClr val="002060"/>
                          </a:solidFill>
                          <a:latin typeface="Times New Roman" panose="02020603050405020304" pitchFamily="18" charset="0"/>
                          <a:ea typeface="+mn-ea"/>
                          <a:cs typeface="Times New Roman" panose="02020603050405020304" pitchFamily="18" charset="0"/>
                        </a:rPr>
                        <a:t>7</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800" kern="1200" dirty="0">
                          <a:solidFill>
                            <a:srgbClr val="002060"/>
                          </a:solidFill>
                          <a:latin typeface="Times New Roman" panose="02020603050405020304" pitchFamily="18" charset="0"/>
                          <a:ea typeface="+mn-ea"/>
                          <a:cs typeface="Times New Roman" panose="02020603050405020304" pitchFamily="18" charset="0"/>
                        </a:rPr>
                        <a:t>Brush</a:t>
                      </a:r>
                      <a:endParaRPr lang="en-IN" sz="1800" kern="1200" dirty="0">
                        <a:solidFill>
                          <a:srgbClr val="002060"/>
                        </a:solidFill>
                        <a:latin typeface="Times New Roman" panose="02020603050405020304" pitchFamily="18" charset="0"/>
                        <a:ea typeface="+mn-ea"/>
                        <a:cs typeface="Times New Roman" panose="02020603050405020304" pitchFamily="18" charset="0"/>
                      </a:endParaRP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kern="1200" dirty="0">
                          <a:solidFill>
                            <a:srgbClr val="002060"/>
                          </a:solidFill>
                          <a:latin typeface="Times New Roman" panose="02020603050405020304" pitchFamily="18" charset="0"/>
                          <a:ea typeface="+mn-ea"/>
                          <a:cs typeface="Times New Roman" panose="02020603050405020304" pitchFamily="18" charset="0"/>
                        </a:rPr>
                        <a:t>2</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kern="1200" dirty="0">
                          <a:solidFill>
                            <a:srgbClr val="002060"/>
                          </a:solidFill>
                          <a:latin typeface="Times New Roman" panose="02020603050405020304" pitchFamily="18" charset="0"/>
                          <a:ea typeface="+mn-ea"/>
                          <a:cs typeface="Times New Roman" panose="02020603050405020304" pitchFamily="18" charset="0"/>
                        </a:rPr>
                        <a:t>2,000</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kern="1200" dirty="0">
                          <a:solidFill>
                            <a:srgbClr val="002060"/>
                          </a:solidFill>
                          <a:latin typeface="Times New Roman" panose="02020603050405020304" pitchFamily="18" charset="0"/>
                          <a:ea typeface="+mn-ea"/>
                          <a:cs typeface="Times New Roman" panose="02020603050405020304" pitchFamily="18" charset="0"/>
                        </a:rPr>
                        <a:t>4,000</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542707"/>
                  </a:ext>
                </a:extLst>
              </a:tr>
              <a:tr h="359882">
                <a:tc>
                  <a:txBody>
                    <a:bodyPr/>
                    <a:lstStyle/>
                    <a:p>
                      <a:pPr algn="ctr"/>
                      <a:r>
                        <a:rPr lang="en-US" sz="1800" kern="1200" dirty="0">
                          <a:solidFill>
                            <a:srgbClr val="002060"/>
                          </a:solidFill>
                          <a:latin typeface="Times New Roman" panose="02020603050405020304" pitchFamily="18" charset="0"/>
                          <a:ea typeface="+mn-ea"/>
                          <a:cs typeface="Times New Roman" panose="02020603050405020304" pitchFamily="18" charset="0"/>
                        </a:rPr>
                        <a:t>8</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800" kern="1200" dirty="0">
                          <a:solidFill>
                            <a:srgbClr val="002060"/>
                          </a:solidFill>
                          <a:latin typeface="Times New Roman" panose="02020603050405020304" pitchFamily="18" charset="0"/>
                          <a:ea typeface="+mn-ea"/>
                          <a:cs typeface="Times New Roman" panose="02020603050405020304" pitchFamily="18" charset="0"/>
                        </a:rPr>
                        <a:t>Miscellaneous</a:t>
                      </a:r>
                      <a:endParaRPr lang="en-IN" sz="1800" kern="1200" dirty="0">
                        <a:solidFill>
                          <a:srgbClr val="002060"/>
                        </a:solidFill>
                        <a:latin typeface="Times New Roman" panose="02020603050405020304" pitchFamily="18" charset="0"/>
                        <a:ea typeface="+mn-ea"/>
                        <a:cs typeface="Times New Roman" panose="02020603050405020304" pitchFamily="18" charset="0"/>
                      </a:endParaRP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kern="1200" dirty="0">
                        <a:solidFill>
                          <a:srgbClr val="002060"/>
                        </a:solidFill>
                        <a:latin typeface="Times New Roman" panose="02020603050405020304" pitchFamily="18" charset="0"/>
                        <a:ea typeface="+mn-ea"/>
                        <a:cs typeface="Times New Roman" panose="02020603050405020304" pitchFamily="18" charset="0"/>
                      </a:endParaRP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kern="1200" dirty="0">
                          <a:solidFill>
                            <a:srgbClr val="002060"/>
                          </a:solidFill>
                          <a:latin typeface="Times New Roman" panose="02020603050405020304" pitchFamily="18" charset="0"/>
                          <a:ea typeface="+mn-ea"/>
                          <a:cs typeface="Times New Roman" panose="02020603050405020304" pitchFamily="18" charset="0"/>
                        </a:rPr>
                        <a:t>3,000</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kern="1200" dirty="0">
                          <a:solidFill>
                            <a:srgbClr val="002060"/>
                          </a:solidFill>
                          <a:latin typeface="Times New Roman" panose="02020603050405020304" pitchFamily="18" charset="0"/>
                          <a:ea typeface="+mn-ea"/>
                          <a:cs typeface="Times New Roman" panose="02020603050405020304" pitchFamily="18" charset="0"/>
                        </a:rPr>
                        <a:t>3,000</a:t>
                      </a:r>
                    </a:p>
                  </a:txBody>
                  <a:tcPr marL="95968" marR="95968" marT="35988" marB="35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4905038"/>
                  </a:ext>
                </a:extLst>
              </a:tr>
              <a:tr h="359882">
                <a:tc gridSpan="4">
                  <a:txBody>
                    <a:bodyPr/>
                    <a:lstStyle/>
                    <a:p>
                      <a:r>
                        <a:rPr lang="en-US" sz="1800" b="1" dirty="0">
                          <a:solidFill>
                            <a:srgbClr val="002060"/>
                          </a:solidFill>
                          <a:latin typeface="Times New Roman" panose="02020603050405020304" pitchFamily="18" charset="0"/>
                          <a:cs typeface="Times New Roman" panose="02020603050405020304" pitchFamily="18" charset="0"/>
                        </a:rPr>
                        <a:t>TOTAL COST</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hMerge="1">
                  <a:txBody>
                    <a:bodyPr/>
                    <a:lstStyle/>
                    <a:p>
                      <a:endParaRPr lang="en-US" sz="2400" b="1" dirty="0">
                        <a:latin typeface="Times New Roman" pitchFamily="18" charset="0"/>
                        <a:cs typeface="Times New Roman" pitchFamily="18" charset="0"/>
                      </a:endParaRPr>
                    </a:p>
                  </a:txBody>
                  <a:tcPr marL="121920" marR="121920" anchor="ctr"/>
                </a:tc>
                <a:tc hMerge="1">
                  <a:txBody>
                    <a:bodyPr/>
                    <a:lstStyle/>
                    <a:p>
                      <a:endParaRPr lang="en-US" sz="2400" b="1" dirty="0">
                        <a:latin typeface="Times New Roman" pitchFamily="18" charset="0"/>
                        <a:cs typeface="Times New Roman" pitchFamily="18" charset="0"/>
                      </a:endParaRPr>
                    </a:p>
                  </a:txBody>
                  <a:tcPr marL="121920" marR="121920" anchor="ctr">
                    <a:lnL w="12700" cap="flat" cmpd="sng" algn="ctr">
                      <a:solidFill>
                        <a:schemeClr val="tx2"/>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sz="2400" b="1" dirty="0">
                        <a:latin typeface="Times New Roman" pitchFamily="18" charset="0"/>
                        <a:cs typeface="Times New Roman" pitchFamily="18" charset="0"/>
                      </a:endParaRPr>
                    </a:p>
                  </a:txBody>
                  <a:tcPr marL="121920" marR="121920" anchor="ctr"/>
                </a:tc>
                <a:tc>
                  <a:txBody>
                    <a:bodyPr/>
                    <a:lstStyle/>
                    <a:p>
                      <a:pPr algn="r"/>
                      <a:r>
                        <a:rPr lang="en-US" sz="1800" b="1" dirty="0">
                          <a:solidFill>
                            <a:srgbClr val="002060"/>
                          </a:solidFill>
                          <a:latin typeface="Times New Roman" pitchFamily="18" charset="0"/>
                          <a:cs typeface="Times New Roman" pitchFamily="18" charset="0"/>
                        </a:rPr>
                        <a:t>39,400</a:t>
                      </a:r>
                    </a:p>
                  </a:txBody>
                  <a:tcPr marL="95968" marR="95968" marT="35988" marB="3598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963391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584" y="657766"/>
            <a:ext cx="11713029" cy="662051"/>
          </a:xfrm>
        </p:spPr>
        <p:txBody>
          <a:bodyPr>
            <a:normAutofit fontScale="90000"/>
          </a:bodyPr>
          <a:lstStyle/>
          <a:p>
            <a:r>
              <a:rPr lang="en-US" sz="4000" b="1" dirty="0" smtClean="0">
                <a:solidFill>
                  <a:schemeClr val="accent5">
                    <a:lumMod val="50000"/>
                  </a:schemeClr>
                </a:solidFill>
                <a:latin typeface="Times New Roman" panose="02020603050405020304" pitchFamily="18" charset="0"/>
                <a:cs typeface="Times New Roman" panose="02020603050405020304" pitchFamily="18" charset="0"/>
              </a:rPr>
              <a:t>Apps of 3DEXPERIENCE</a:t>
            </a:r>
            <a:endParaRPr lang="en-US" sz="4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0031" y="1566353"/>
            <a:ext cx="10556945" cy="5018531"/>
          </a:xfrm>
        </p:spPr>
        <p:txBody>
          <a:bodyPr>
            <a:normAutofit/>
          </a:bodyPr>
          <a:lstStyle/>
          <a:p>
            <a:pPr algn="just"/>
            <a:endParaRPr lang="en-US" sz="2600" dirty="0">
              <a:solidFill>
                <a:srgbClr val="002060"/>
              </a:solidFill>
              <a:latin typeface="Times New Roman" panose="02020603050405020304" pitchFamily="18" charset="0"/>
              <a:cs typeface="Times New Roman" panose="02020603050405020304" pitchFamily="18" charset="0"/>
            </a:endParaRPr>
          </a:p>
          <a:p>
            <a:pPr algn="just"/>
            <a:endParaRPr lang="en-IN" dirty="0"/>
          </a:p>
          <a:p>
            <a:pPr algn="just"/>
            <a:endParaRPr lang="en-US" dirty="0"/>
          </a:p>
        </p:txBody>
      </p:sp>
      <p:pic>
        <p:nvPicPr>
          <p:cNvPr id="6" name="Picture 5"/>
          <p:cNvPicPr>
            <a:picLocks noChangeAspect="1"/>
          </p:cNvPicPr>
          <p:nvPr/>
        </p:nvPicPr>
        <p:blipFill>
          <a:blip r:embed="rId2"/>
          <a:stretch>
            <a:fillRect/>
          </a:stretch>
        </p:blipFill>
        <p:spPr>
          <a:xfrm>
            <a:off x="2565511" y="1991731"/>
            <a:ext cx="1305845" cy="1551650"/>
          </a:xfrm>
          <a:prstGeom prst="rect">
            <a:avLst/>
          </a:prstGeom>
        </p:spPr>
      </p:pic>
      <p:pic>
        <p:nvPicPr>
          <p:cNvPr id="7" name="Picture 6"/>
          <p:cNvPicPr>
            <a:picLocks noChangeAspect="1"/>
          </p:cNvPicPr>
          <p:nvPr/>
        </p:nvPicPr>
        <p:blipFill>
          <a:blip r:embed="rId3"/>
          <a:stretch>
            <a:fillRect/>
          </a:stretch>
        </p:blipFill>
        <p:spPr>
          <a:xfrm>
            <a:off x="4935699" y="1991731"/>
            <a:ext cx="1258095" cy="1551650"/>
          </a:xfrm>
          <a:prstGeom prst="rect">
            <a:avLst/>
          </a:prstGeom>
        </p:spPr>
      </p:pic>
      <p:pic>
        <p:nvPicPr>
          <p:cNvPr id="8" name="Picture 7"/>
          <p:cNvPicPr>
            <a:picLocks noChangeAspect="1"/>
          </p:cNvPicPr>
          <p:nvPr/>
        </p:nvPicPr>
        <p:blipFill>
          <a:blip r:embed="rId4"/>
          <a:stretch>
            <a:fillRect/>
          </a:stretch>
        </p:blipFill>
        <p:spPr>
          <a:xfrm>
            <a:off x="7258137" y="1991731"/>
            <a:ext cx="1288162" cy="1551650"/>
          </a:xfrm>
          <a:prstGeom prst="rect">
            <a:avLst/>
          </a:prstGeom>
        </p:spPr>
      </p:pic>
      <p:pic>
        <p:nvPicPr>
          <p:cNvPr id="10" name="Picture 9"/>
          <p:cNvPicPr>
            <a:picLocks noChangeAspect="1"/>
          </p:cNvPicPr>
          <p:nvPr/>
        </p:nvPicPr>
        <p:blipFill>
          <a:blip r:embed="rId5"/>
          <a:stretch>
            <a:fillRect/>
          </a:stretch>
        </p:blipFill>
        <p:spPr>
          <a:xfrm>
            <a:off x="3677604" y="3955716"/>
            <a:ext cx="1258095" cy="1558322"/>
          </a:xfrm>
          <a:prstGeom prst="rect">
            <a:avLst/>
          </a:prstGeom>
        </p:spPr>
      </p:pic>
      <p:pic>
        <p:nvPicPr>
          <p:cNvPr id="11" name="Picture 10"/>
          <p:cNvPicPr>
            <a:picLocks noChangeAspect="1"/>
          </p:cNvPicPr>
          <p:nvPr/>
        </p:nvPicPr>
        <p:blipFill>
          <a:blip r:embed="rId6"/>
          <a:stretch>
            <a:fillRect/>
          </a:stretch>
        </p:blipFill>
        <p:spPr>
          <a:xfrm>
            <a:off x="5969973" y="3955716"/>
            <a:ext cx="1288164" cy="1532237"/>
          </a:xfrm>
          <a:prstGeom prst="rect">
            <a:avLst/>
          </a:prstGeom>
        </p:spPr>
      </p:pic>
    </p:spTree>
    <p:extLst>
      <p:ext uri="{BB962C8B-B14F-4D97-AF65-F5344CB8AC3E}">
        <p14:creationId xmlns:p14="http://schemas.microsoft.com/office/powerpoint/2010/main" val="2261691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584" y="657766"/>
            <a:ext cx="11713029" cy="662051"/>
          </a:xfrm>
        </p:spPr>
        <p:txBody>
          <a:bodyPr>
            <a:normAutofit fontScale="90000"/>
          </a:bodyPr>
          <a:lstStyle/>
          <a:p>
            <a:r>
              <a:rPr lang="en-IN" sz="4000" b="1" dirty="0">
                <a:solidFill>
                  <a:schemeClr val="accent5">
                    <a:lumMod val="50000"/>
                  </a:schemeClr>
                </a:solidFill>
                <a:latin typeface="Times New Roman" panose="02020603050405020304" pitchFamily="18" charset="0"/>
                <a:cs typeface="Times New Roman" panose="02020603050405020304" pitchFamily="18" charset="0"/>
              </a:rPr>
              <a:t>Future Scope</a:t>
            </a:r>
            <a:endParaRPr lang="en-US" sz="4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0031" y="1566353"/>
            <a:ext cx="10556945" cy="5018531"/>
          </a:xfrm>
        </p:spPr>
        <p:txBody>
          <a:bodyPr>
            <a:normAutofit/>
          </a:bodyPr>
          <a:lstStyle/>
          <a:p>
            <a:pPr algn="just"/>
            <a:r>
              <a:rPr lang="en-US" sz="2600" dirty="0">
                <a:solidFill>
                  <a:srgbClr val="002060"/>
                </a:solidFill>
                <a:latin typeface="Times New Roman" panose="02020603050405020304" pitchFamily="18" charset="0"/>
                <a:cs typeface="Times New Roman" panose="02020603050405020304" pitchFamily="18" charset="0"/>
              </a:rPr>
              <a:t>Making the SABO garbage cleaning system compatible with current vehicle handled by janitor.</a:t>
            </a:r>
          </a:p>
          <a:p>
            <a:pPr algn="just"/>
            <a:r>
              <a:rPr lang="en-US" sz="2600" dirty="0">
                <a:solidFill>
                  <a:srgbClr val="002060"/>
                </a:solidFill>
                <a:latin typeface="Times New Roman" panose="02020603050405020304" pitchFamily="18" charset="0"/>
                <a:cs typeface="Times New Roman" panose="02020603050405020304" pitchFamily="18" charset="0"/>
              </a:rPr>
              <a:t> Making SABO cleaning vehicle totally green and clean using Solar technologies. </a:t>
            </a:r>
          </a:p>
          <a:p>
            <a:pPr algn="just"/>
            <a:endParaRPr lang="en-US" sz="2600" dirty="0">
              <a:solidFill>
                <a:srgbClr val="002060"/>
              </a:solidFill>
              <a:latin typeface="Times New Roman" panose="02020603050405020304" pitchFamily="18" charset="0"/>
              <a:cs typeface="Times New Roman" panose="02020603050405020304" pitchFamily="18" charset="0"/>
            </a:endParaRPr>
          </a:p>
          <a:p>
            <a:pPr algn="just"/>
            <a:endParaRPr lang="en-IN" dirty="0"/>
          </a:p>
          <a:p>
            <a:pPr algn="just"/>
            <a:endParaRPr lang="en-US" dirty="0"/>
          </a:p>
        </p:txBody>
      </p:sp>
    </p:spTree>
    <p:extLst>
      <p:ext uri="{BB962C8B-B14F-4D97-AF65-F5344CB8AC3E}">
        <p14:creationId xmlns:p14="http://schemas.microsoft.com/office/powerpoint/2010/main" val="2569201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311" y="619129"/>
            <a:ext cx="11713029" cy="662051"/>
          </a:xfrm>
        </p:spPr>
        <p:txBody>
          <a:bodyPr>
            <a:normAutofit fontScale="90000"/>
          </a:bodyPr>
          <a:lstStyle/>
          <a:p>
            <a:r>
              <a:rPr lang="en-IN" sz="4000" b="1" dirty="0">
                <a:solidFill>
                  <a:schemeClr val="accent5">
                    <a:lumMod val="50000"/>
                  </a:schemeClr>
                </a:solidFill>
                <a:latin typeface="Times New Roman" panose="02020603050405020304" pitchFamily="18" charset="0"/>
                <a:cs typeface="Times New Roman" panose="02020603050405020304" pitchFamily="18" charset="0"/>
              </a:rPr>
              <a:t>References</a:t>
            </a:r>
            <a:endParaRPr lang="en-US" sz="4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95790" y="1746658"/>
            <a:ext cx="10556945" cy="5018531"/>
          </a:xfrm>
        </p:spPr>
        <p:txBody>
          <a:bodyPr>
            <a:normAutofit/>
          </a:bodyPr>
          <a:lstStyle/>
          <a:p>
            <a:pPr algn="just"/>
            <a:r>
              <a:rPr lang="en-US" sz="2600" dirty="0">
                <a:solidFill>
                  <a:srgbClr val="002060"/>
                </a:solidFill>
                <a:latin typeface="Times New Roman" panose="02020603050405020304" pitchFamily="18" charset="0"/>
                <a:cs typeface="Times New Roman" panose="02020603050405020304" pitchFamily="18" charset="0"/>
              </a:rPr>
              <a:t>Clean City Initiative by PMC.</a:t>
            </a:r>
          </a:p>
          <a:p>
            <a:pPr algn="just"/>
            <a:r>
              <a:rPr lang="en-US" sz="2600" dirty="0">
                <a:solidFill>
                  <a:srgbClr val="002060"/>
                </a:solidFill>
                <a:latin typeface="Times New Roman" panose="02020603050405020304" pitchFamily="18" charset="0"/>
                <a:cs typeface="Times New Roman" panose="02020603050405020304" pitchFamily="18" charset="0"/>
              </a:rPr>
              <a:t>Adar Poonawalla Clean City Initiative vehicles.</a:t>
            </a:r>
          </a:p>
          <a:p>
            <a:pPr algn="just"/>
            <a:r>
              <a:rPr lang="en-US" sz="2600" dirty="0">
                <a:solidFill>
                  <a:srgbClr val="002060"/>
                </a:solidFill>
                <a:latin typeface="Times New Roman" panose="02020603050405020304" pitchFamily="18" charset="0"/>
                <a:cs typeface="Times New Roman" panose="02020603050405020304" pitchFamily="18" charset="0"/>
              </a:rPr>
              <a:t>iRobot Roomba Vacuum cleaning robots.</a:t>
            </a:r>
          </a:p>
          <a:p>
            <a:pPr algn="just"/>
            <a:r>
              <a:rPr lang="en-US" sz="2600" dirty="0" err="1">
                <a:solidFill>
                  <a:srgbClr val="002060"/>
                </a:solidFill>
                <a:latin typeface="Times New Roman" panose="02020603050405020304" pitchFamily="18" charset="0"/>
                <a:cs typeface="Times New Roman" panose="02020603050405020304" pitchFamily="18" charset="0"/>
              </a:rPr>
              <a:t>Ecovacs</a:t>
            </a:r>
            <a:r>
              <a:rPr lang="en-US" sz="2600" dirty="0">
                <a:solidFill>
                  <a:srgbClr val="002060"/>
                </a:solidFill>
                <a:latin typeface="Times New Roman" panose="02020603050405020304" pitchFamily="18" charset="0"/>
                <a:cs typeface="Times New Roman" panose="02020603050405020304" pitchFamily="18" charset="0"/>
              </a:rPr>
              <a:t> </a:t>
            </a:r>
            <a:r>
              <a:rPr lang="en-US" sz="2600" dirty="0" err="1">
                <a:solidFill>
                  <a:srgbClr val="002060"/>
                </a:solidFill>
                <a:latin typeface="Times New Roman" panose="02020603050405020304" pitchFamily="18" charset="0"/>
                <a:cs typeface="Times New Roman" panose="02020603050405020304" pitchFamily="18" charset="0"/>
              </a:rPr>
              <a:t>Deebot</a:t>
            </a:r>
            <a:r>
              <a:rPr lang="en-US" sz="2600" dirty="0">
                <a:solidFill>
                  <a:srgbClr val="002060"/>
                </a:solidFill>
                <a:latin typeface="Times New Roman" panose="02020603050405020304" pitchFamily="18" charset="0"/>
                <a:cs typeface="Times New Roman" panose="02020603050405020304" pitchFamily="18" charset="0"/>
              </a:rPr>
              <a:t> </a:t>
            </a:r>
            <a:r>
              <a:rPr lang="en-US" sz="2600" dirty="0" err="1">
                <a:solidFill>
                  <a:srgbClr val="002060"/>
                </a:solidFill>
                <a:latin typeface="Times New Roman" panose="02020603050405020304" pitchFamily="18" charset="0"/>
                <a:cs typeface="Times New Roman" panose="02020603050405020304" pitchFamily="18" charset="0"/>
              </a:rPr>
              <a:t>Ozomo</a:t>
            </a:r>
            <a:r>
              <a:rPr lang="en-US" sz="2600" dirty="0">
                <a:solidFill>
                  <a:srgbClr val="002060"/>
                </a:solidFill>
                <a:latin typeface="Times New Roman" panose="02020603050405020304" pitchFamily="18" charset="0"/>
                <a:cs typeface="Times New Roman" panose="02020603050405020304" pitchFamily="18" charset="0"/>
              </a:rPr>
              <a:t> 930.</a:t>
            </a:r>
          </a:p>
          <a:p>
            <a:pPr algn="just"/>
            <a:endParaRPr lang="en-US" sz="2600" dirty="0">
              <a:solidFill>
                <a:srgbClr val="002060"/>
              </a:solidFill>
              <a:latin typeface="Times New Roman" panose="02020603050405020304" pitchFamily="18" charset="0"/>
              <a:cs typeface="Times New Roman" panose="02020603050405020304" pitchFamily="18" charset="0"/>
            </a:endParaRPr>
          </a:p>
          <a:p>
            <a:pPr algn="just"/>
            <a:endParaRPr lang="en-US" sz="2600" dirty="0">
              <a:solidFill>
                <a:srgbClr val="002060"/>
              </a:solidFill>
              <a:latin typeface="Times New Roman" panose="02020603050405020304" pitchFamily="18" charset="0"/>
              <a:cs typeface="Times New Roman" panose="02020603050405020304" pitchFamily="18" charset="0"/>
            </a:endParaRPr>
          </a:p>
          <a:p>
            <a:pPr algn="just"/>
            <a:endParaRPr lang="en-US" sz="2600" dirty="0">
              <a:solidFill>
                <a:srgbClr val="002060"/>
              </a:solidFill>
              <a:latin typeface="Times New Roman" panose="02020603050405020304" pitchFamily="18" charset="0"/>
              <a:cs typeface="Times New Roman" panose="02020603050405020304" pitchFamily="18" charset="0"/>
            </a:endParaRPr>
          </a:p>
          <a:p>
            <a:pPr algn="just"/>
            <a:endParaRPr lang="en-IN" dirty="0"/>
          </a:p>
          <a:p>
            <a:pPr algn="just"/>
            <a:endParaRPr lang="en-US" dirty="0"/>
          </a:p>
        </p:txBody>
      </p:sp>
    </p:spTree>
    <p:extLst>
      <p:ext uri="{BB962C8B-B14F-4D97-AF65-F5344CB8AC3E}">
        <p14:creationId xmlns:p14="http://schemas.microsoft.com/office/powerpoint/2010/main" val="4032441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7309" y="2963549"/>
            <a:ext cx="8911687" cy="1280890"/>
          </a:xfrm>
        </p:spPr>
        <p:txBody>
          <a:bodyPr/>
          <a:lstStyle/>
          <a:p>
            <a:r>
              <a:rPr lang="en-US" dirty="0" smtClean="0"/>
              <a:t>Thank You !!</a:t>
            </a:r>
            <a:endParaRPr lang="en-US" dirty="0"/>
          </a:p>
        </p:txBody>
      </p:sp>
    </p:spTree>
    <p:extLst>
      <p:ext uri="{BB962C8B-B14F-4D97-AF65-F5344CB8AC3E}">
        <p14:creationId xmlns:p14="http://schemas.microsoft.com/office/powerpoint/2010/main" val="54657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8373" y="619129"/>
            <a:ext cx="11713029" cy="662051"/>
          </a:xfrm>
        </p:spPr>
        <p:txBody>
          <a:bodyPr>
            <a:normAutofit fontScale="90000"/>
          </a:bodyPr>
          <a:lstStyle/>
          <a:p>
            <a:r>
              <a:rPr lang="en-IN" sz="4000" b="1" dirty="0">
                <a:solidFill>
                  <a:schemeClr val="accent5">
                    <a:lumMod val="50000"/>
                  </a:schemeClr>
                </a:solidFill>
                <a:latin typeface="Times New Roman" panose="02020603050405020304" pitchFamily="18" charset="0"/>
                <a:cs typeface="Times New Roman" panose="02020603050405020304" pitchFamily="18" charset="0"/>
              </a:rPr>
              <a:t>Contents</a:t>
            </a:r>
            <a:endParaRPr lang="en-US" sz="4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18373" y="1643627"/>
            <a:ext cx="10940297" cy="3919574"/>
          </a:xfrm>
        </p:spPr>
        <p:txBody>
          <a:bodyPr>
            <a:normAutofit fontScale="92500" lnSpcReduction="20000"/>
          </a:bodyPr>
          <a:lstStyle/>
          <a:p>
            <a:r>
              <a:rPr lang="en-IN" sz="2600" dirty="0">
                <a:solidFill>
                  <a:srgbClr val="002060"/>
                </a:solidFill>
                <a:latin typeface="Times New Roman" panose="02020603050405020304" pitchFamily="18" charset="0"/>
                <a:cs typeface="Times New Roman" panose="02020603050405020304" pitchFamily="18" charset="0"/>
              </a:rPr>
              <a:t>Introduction</a:t>
            </a:r>
          </a:p>
          <a:p>
            <a:r>
              <a:rPr lang="en-IN" sz="2600" dirty="0">
                <a:solidFill>
                  <a:srgbClr val="002060"/>
                </a:solidFill>
                <a:latin typeface="Times New Roman" panose="02020603050405020304" pitchFamily="18" charset="0"/>
                <a:cs typeface="Times New Roman" panose="02020603050405020304" pitchFamily="18" charset="0"/>
              </a:rPr>
              <a:t>Problem Statement</a:t>
            </a:r>
          </a:p>
          <a:p>
            <a:r>
              <a:rPr lang="en-US" sz="2600" dirty="0" smtClean="0">
                <a:solidFill>
                  <a:srgbClr val="002060"/>
                </a:solidFill>
                <a:latin typeface="Times New Roman" panose="02020603050405020304" pitchFamily="18" charset="0"/>
                <a:cs typeface="Times New Roman" panose="02020603050405020304" pitchFamily="18" charset="0"/>
              </a:rPr>
              <a:t>Objective</a:t>
            </a:r>
            <a:endParaRPr lang="en-IN" sz="2600" dirty="0">
              <a:solidFill>
                <a:srgbClr val="002060"/>
              </a:solidFill>
              <a:latin typeface="Times New Roman" panose="02020603050405020304" pitchFamily="18" charset="0"/>
              <a:cs typeface="Times New Roman" panose="02020603050405020304" pitchFamily="18" charset="0"/>
            </a:endParaRPr>
          </a:p>
          <a:p>
            <a:r>
              <a:rPr lang="en-IN" sz="2600" dirty="0">
                <a:solidFill>
                  <a:srgbClr val="002060"/>
                </a:solidFill>
                <a:latin typeface="Times New Roman" panose="02020603050405020304" pitchFamily="18" charset="0"/>
                <a:cs typeface="Times New Roman" panose="02020603050405020304" pitchFamily="18" charset="0"/>
              </a:rPr>
              <a:t>Conceptual </a:t>
            </a:r>
            <a:r>
              <a:rPr lang="en-IN" sz="2600" dirty="0" smtClean="0">
                <a:solidFill>
                  <a:srgbClr val="002060"/>
                </a:solidFill>
                <a:latin typeface="Times New Roman" panose="02020603050405020304" pitchFamily="18" charset="0"/>
                <a:cs typeface="Times New Roman" panose="02020603050405020304" pitchFamily="18" charset="0"/>
              </a:rPr>
              <a:t>Design</a:t>
            </a:r>
          </a:p>
          <a:p>
            <a:r>
              <a:rPr lang="en-US" sz="2600" dirty="0" smtClean="0">
                <a:solidFill>
                  <a:srgbClr val="002060"/>
                </a:solidFill>
                <a:latin typeface="Times New Roman" panose="02020603050405020304" pitchFamily="18" charset="0"/>
                <a:cs typeface="Times New Roman" panose="02020603050405020304" pitchFamily="18" charset="0"/>
              </a:rPr>
              <a:t>Plan of action</a:t>
            </a:r>
            <a:endParaRPr lang="en-IN" sz="2600" dirty="0">
              <a:solidFill>
                <a:srgbClr val="002060"/>
              </a:solidFill>
              <a:latin typeface="Times New Roman" panose="02020603050405020304" pitchFamily="18" charset="0"/>
              <a:cs typeface="Times New Roman" panose="02020603050405020304" pitchFamily="18" charset="0"/>
            </a:endParaRPr>
          </a:p>
          <a:p>
            <a:r>
              <a:rPr lang="en-IN" sz="2600" dirty="0">
                <a:solidFill>
                  <a:srgbClr val="002060"/>
                </a:solidFill>
                <a:latin typeface="Times New Roman" panose="02020603050405020304" pitchFamily="18" charset="0"/>
                <a:cs typeface="Times New Roman" panose="02020603050405020304" pitchFamily="18" charset="0"/>
              </a:rPr>
              <a:t>Cost </a:t>
            </a:r>
            <a:r>
              <a:rPr lang="en-IN" sz="2600" dirty="0" smtClean="0">
                <a:solidFill>
                  <a:srgbClr val="002060"/>
                </a:solidFill>
                <a:latin typeface="Times New Roman" panose="02020603050405020304" pitchFamily="18" charset="0"/>
                <a:cs typeface="Times New Roman" panose="02020603050405020304" pitchFamily="18" charset="0"/>
              </a:rPr>
              <a:t>Estimation</a:t>
            </a:r>
          </a:p>
          <a:p>
            <a:r>
              <a:rPr lang="en-IN" sz="2600" dirty="0" smtClean="0">
                <a:solidFill>
                  <a:srgbClr val="002060"/>
                </a:solidFill>
                <a:latin typeface="Times New Roman" panose="02020603050405020304" pitchFamily="18" charset="0"/>
                <a:cs typeface="Times New Roman" panose="02020603050405020304" pitchFamily="18" charset="0"/>
              </a:rPr>
              <a:t>Apps of 3DEXPERIENCE</a:t>
            </a:r>
            <a:endParaRPr lang="en-IN" sz="2600" dirty="0">
              <a:solidFill>
                <a:srgbClr val="002060"/>
              </a:solidFill>
              <a:latin typeface="Times New Roman" panose="02020603050405020304" pitchFamily="18" charset="0"/>
              <a:cs typeface="Times New Roman" panose="02020603050405020304" pitchFamily="18" charset="0"/>
            </a:endParaRPr>
          </a:p>
          <a:p>
            <a:r>
              <a:rPr lang="en-IN" sz="2600" dirty="0">
                <a:solidFill>
                  <a:srgbClr val="002060"/>
                </a:solidFill>
                <a:latin typeface="Times New Roman" panose="02020603050405020304" pitchFamily="18" charset="0"/>
                <a:cs typeface="Times New Roman" panose="02020603050405020304" pitchFamily="18" charset="0"/>
              </a:rPr>
              <a:t>Future Scope</a:t>
            </a:r>
          </a:p>
          <a:p>
            <a:r>
              <a:rPr lang="en-IN" sz="2600" dirty="0">
                <a:solidFill>
                  <a:srgbClr val="002060"/>
                </a:solidFill>
                <a:latin typeface="Times New Roman" panose="02020603050405020304" pitchFamily="18" charset="0"/>
                <a:cs typeface="Times New Roman" panose="02020603050405020304" pitchFamily="18" charset="0"/>
              </a:rPr>
              <a:t>References</a:t>
            </a:r>
          </a:p>
          <a:p>
            <a:endParaRPr lang="en-IN" dirty="0"/>
          </a:p>
          <a:p>
            <a:endParaRPr lang="en-IN" dirty="0"/>
          </a:p>
          <a:p>
            <a:endParaRPr lang="en-US" dirty="0"/>
          </a:p>
        </p:txBody>
      </p:sp>
    </p:spTree>
    <p:extLst>
      <p:ext uri="{BB962C8B-B14F-4D97-AF65-F5344CB8AC3E}">
        <p14:creationId xmlns:p14="http://schemas.microsoft.com/office/powerpoint/2010/main" val="1183012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738" y="632008"/>
            <a:ext cx="11713029" cy="662051"/>
          </a:xfrm>
        </p:spPr>
        <p:txBody>
          <a:bodyPr>
            <a:normAutofit fontScale="90000"/>
          </a:bodyPr>
          <a:lstStyle/>
          <a:p>
            <a:r>
              <a:rPr lang="en-IN" sz="4000" b="1" dirty="0">
                <a:solidFill>
                  <a:schemeClr val="accent5">
                    <a:lumMod val="50000"/>
                  </a:schemeClr>
                </a:solidFill>
                <a:latin typeface="Times New Roman" panose="02020603050405020304" pitchFamily="18" charset="0"/>
                <a:cs typeface="Times New Roman" panose="02020603050405020304" pitchFamily="18" charset="0"/>
              </a:rPr>
              <a:t>Introduction</a:t>
            </a:r>
            <a:endParaRPr lang="en-US" sz="4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2738" y="1596980"/>
            <a:ext cx="10569262" cy="5261020"/>
          </a:xfrm>
        </p:spPr>
        <p:txBody>
          <a:bodyPr>
            <a:normAutofit/>
          </a:bodyPr>
          <a:lstStyle/>
          <a:p>
            <a:pPr algn="just"/>
            <a:r>
              <a:rPr lang="en-US" sz="2600" dirty="0">
                <a:solidFill>
                  <a:srgbClr val="002060"/>
                </a:solidFill>
                <a:latin typeface="Times New Roman" panose="02020603050405020304" pitchFamily="18" charset="0"/>
                <a:cs typeface="Times New Roman" panose="02020603050405020304" pitchFamily="18" charset="0"/>
              </a:rPr>
              <a:t>The current scenario in India of garbage cleaning is not automated. From garbage collection to separation, everything is done manually</a:t>
            </a:r>
            <a:r>
              <a:rPr lang="en-US" sz="2600" dirty="0" smtClean="0">
                <a:solidFill>
                  <a:srgbClr val="002060"/>
                </a:solidFill>
                <a:latin typeface="Times New Roman" panose="02020603050405020304" pitchFamily="18" charset="0"/>
                <a:cs typeface="Times New Roman" panose="02020603050405020304" pitchFamily="18" charset="0"/>
              </a:rPr>
              <a:t>.</a:t>
            </a:r>
          </a:p>
          <a:p>
            <a:pPr algn="just"/>
            <a:endParaRPr lang="en-US" sz="2600" dirty="0">
              <a:solidFill>
                <a:srgbClr val="002060"/>
              </a:solidFill>
              <a:latin typeface="Times New Roman" panose="02020603050405020304" pitchFamily="18" charset="0"/>
              <a:cs typeface="Times New Roman" panose="02020603050405020304" pitchFamily="18" charset="0"/>
            </a:endParaRPr>
          </a:p>
          <a:p>
            <a:pPr algn="just"/>
            <a:r>
              <a:rPr lang="en-US" sz="2600" dirty="0">
                <a:solidFill>
                  <a:srgbClr val="002060"/>
                </a:solidFill>
                <a:latin typeface="Times New Roman" panose="02020603050405020304" pitchFamily="18" charset="0"/>
                <a:cs typeface="Times New Roman" panose="02020603050405020304" pitchFamily="18" charset="0"/>
              </a:rPr>
              <a:t>There are some automated systems of garbage cleaning vehicles in India are available only in metropolitan </a:t>
            </a:r>
            <a:r>
              <a:rPr lang="en-US" sz="2600" dirty="0" smtClean="0">
                <a:solidFill>
                  <a:srgbClr val="002060"/>
                </a:solidFill>
                <a:latin typeface="Times New Roman" panose="02020603050405020304" pitchFamily="18" charset="0"/>
                <a:cs typeface="Times New Roman" panose="02020603050405020304" pitchFamily="18" charset="0"/>
              </a:rPr>
              <a:t>cities. But </a:t>
            </a:r>
            <a:r>
              <a:rPr lang="en-US" sz="2600" dirty="0">
                <a:solidFill>
                  <a:srgbClr val="002060"/>
                </a:solidFill>
                <a:latin typeface="Times New Roman" panose="02020603050405020304" pitchFamily="18" charset="0"/>
                <a:cs typeface="Times New Roman" panose="02020603050405020304" pitchFamily="18" charset="0"/>
              </a:rPr>
              <a:t>those are very costly and not affordable in every region in India. So there is a need of automated garbage cleaning system which also reduces human efforts.</a:t>
            </a:r>
          </a:p>
          <a:p>
            <a:pPr algn="just"/>
            <a:endParaRPr lang="en-US" sz="2600" dirty="0" smtClean="0">
              <a:solidFill>
                <a:srgbClr val="002060"/>
              </a:solidFill>
              <a:latin typeface="Times New Roman" panose="02020603050405020304" pitchFamily="18" charset="0"/>
              <a:cs typeface="Times New Roman" panose="02020603050405020304" pitchFamily="18" charset="0"/>
            </a:endParaRPr>
          </a:p>
          <a:p>
            <a:pPr algn="just"/>
            <a:r>
              <a:rPr lang="en-US" sz="2600" dirty="0" smtClean="0">
                <a:solidFill>
                  <a:srgbClr val="002060"/>
                </a:solidFill>
                <a:latin typeface="Times New Roman" panose="02020603050405020304" pitchFamily="18" charset="0"/>
                <a:cs typeface="Times New Roman" panose="02020603050405020304" pitchFamily="18" charset="0"/>
              </a:rPr>
              <a:t>To </a:t>
            </a:r>
            <a:r>
              <a:rPr lang="en-US" sz="2600" dirty="0">
                <a:solidFill>
                  <a:srgbClr val="002060"/>
                </a:solidFill>
                <a:latin typeface="Times New Roman" panose="02020603050405020304" pitchFamily="18" charset="0"/>
                <a:cs typeface="Times New Roman" panose="02020603050405020304" pitchFamily="18" charset="0"/>
              </a:rPr>
              <a:t>tackle this problem, a semi-automated </a:t>
            </a:r>
            <a:r>
              <a:rPr lang="en-IN" sz="2600" dirty="0">
                <a:solidFill>
                  <a:srgbClr val="002060"/>
                </a:solidFill>
                <a:latin typeface="Times New Roman" panose="02020603050405020304" pitchFamily="18" charset="0"/>
                <a:cs typeface="Times New Roman" panose="02020603050405020304" pitchFamily="18" charset="0"/>
              </a:rPr>
              <a:t>battery operated (SABO) garbage</a:t>
            </a:r>
            <a:r>
              <a:rPr lang="en-US" sz="2600" dirty="0">
                <a:solidFill>
                  <a:srgbClr val="002060"/>
                </a:solidFill>
                <a:latin typeface="Times New Roman" panose="02020603050405020304" pitchFamily="18" charset="0"/>
                <a:cs typeface="Times New Roman" panose="02020603050405020304" pitchFamily="18" charset="0"/>
              </a:rPr>
              <a:t> cleaning vehicle can be introduced which cleans the </a:t>
            </a:r>
            <a:r>
              <a:rPr lang="en-US" sz="2600" dirty="0" smtClean="0">
                <a:solidFill>
                  <a:srgbClr val="002060"/>
                </a:solidFill>
                <a:latin typeface="Times New Roman" panose="02020603050405020304" pitchFamily="18" charset="0"/>
                <a:cs typeface="Times New Roman" panose="02020603050405020304" pitchFamily="18" charset="0"/>
              </a:rPr>
              <a:t>garbage effectively . </a:t>
            </a:r>
            <a:endParaRPr lang="en-US" sz="2600" dirty="0">
              <a:solidFill>
                <a:srgbClr val="002060"/>
              </a:solidFill>
              <a:latin typeface="Times New Roman" panose="02020603050405020304" pitchFamily="18" charset="0"/>
              <a:cs typeface="Times New Roman" panose="02020603050405020304" pitchFamily="18" charset="0"/>
            </a:endParaRPr>
          </a:p>
          <a:p>
            <a:pPr algn="just"/>
            <a:endParaRPr lang="en-IN" dirty="0"/>
          </a:p>
          <a:p>
            <a:pPr algn="just"/>
            <a:endParaRPr lang="en-US" dirty="0"/>
          </a:p>
        </p:txBody>
      </p:sp>
    </p:spTree>
    <p:extLst>
      <p:ext uri="{BB962C8B-B14F-4D97-AF65-F5344CB8AC3E}">
        <p14:creationId xmlns:p14="http://schemas.microsoft.com/office/powerpoint/2010/main" val="799224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028" y="1449603"/>
            <a:ext cx="6839100" cy="5129325"/>
          </a:xfrm>
          <a:prstGeom prst="rect">
            <a:avLst/>
          </a:prstGeom>
        </p:spPr>
      </p:pic>
      <p:sp>
        <p:nvSpPr>
          <p:cNvPr id="5" name="TextBox 4"/>
          <p:cNvSpPr txBox="1"/>
          <p:nvPr/>
        </p:nvSpPr>
        <p:spPr>
          <a:xfrm>
            <a:off x="3075708" y="296883"/>
            <a:ext cx="8098972" cy="646331"/>
          </a:xfrm>
          <a:prstGeom prst="rect">
            <a:avLst/>
          </a:prstGeom>
          <a:noFill/>
        </p:spPr>
        <p:txBody>
          <a:bodyPr wrap="square" rtlCol="0">
            <a:spAutoFit/>
          </a:bodyPr>
          <a:lstStyle/>
          <a:p>
            <a:r>
              <a:rPr lang="en-US" sz="3600" b="1" i="1" dirty="0" smtClean="0"/>
              <a:t>STEP TOWARDS CLEAN INDIA !!!</a:t>
            </a:r>
            <a:endParaRPr lang="en-IN" sz="3600" b="1" i="1" dirty="0"/>
          </a:p>
        </p:txBody>
      </p:sp>
    </p:spTree>
    <p:extLst>
      <p:ext uri="{BB962C8B-B14F-4D97-AF65-F5344CB8AC3E}">
        <p14:creationId xmlns:p14="http://schemas.microsoft.com/office/powerpoint/2010/main" val="1121026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143403" y="2278877"/>
            <a:ext cx="4411293" cy="24785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6972" y="829019"/>
            <a:ext cx="4041368" cy="2424820"/>
          </a:xfrm>
          <a:prstGeom prst="rect">
            <a:avLst/>
          </a:prstGeom>
        </p:spPr>
      </p:pic>
      <p:sp>
        <p:nvSpPr>
          <p:cNvPr id="6" name="TextBox 5"/>
          <p:cNvSpPr txBox="1"/>
          <p:nvPr/>
        </p:nvSpPr>
        <p:spPr>
          <a:xfrm>
            <a:off x="7250275" y="1194243"/>
            <a:ext cx="4809519" cy="5262979"/>
          </a:xfrm>
          <a:prstGeom prst="rect">
            <a:avLst/>
          </a:prstGeom>
          <a:noFill/>
        </p:spPr>
        <p:txBody>
          <a:bodyPr wrap="square" rtlCol="0">
            <a:spAutoFit/>
          </a:bodyPr>
          <a:lstStyle/>
          <a:p>
            <a:pPr marL="457200" indent="-457200">
              <a:buAutoNum type="arabicParenR"/>
            </a:pPr>
            <a:r>
              <a:rPr lang="en-US" sz="2400" b="1" i="1" dirty="0" smtClean="0"/>
              <a:t>Conventional brooming method is not efficient.</a:t>
            </a:r>
          </a:p>
          <a:p>
            <a:pPr marL="457200" indent="-457200">
              <a:buAutoNum type="arabicParenR"/>
            </a:pPr>
            <a:endParaRPr lang="en-US" sz="2400" b="1" i="1" dirty="0" smtClean="0"/>
          </a:p>
          <a:p>
            <a:endParaRPr lang="en-US" sz="2400" b="1" i="1" dirty="0" smtClean="0"/>
          </a:p>
          <a:p>
            <a:endParaRPr lang="en-US" sz="2400" b="1" i="1" dirty="0"/>
          </a:p>
          <a:p>
            <a:endParaRPr lang="en-US" sz="2400" b="1" i="1" dirty="0" smtClean="0"/>
          </a:p>
          <a:p>
            <a:endParaRPr lang="en-US" sz="2400" b="1" i="1" dirty="0" smtClean="0"/>
          </a:p>
          <a:p>
            <a:endParaRPr lang="en-US" sz="2400" b="1" i="1" dirty="0"/>
          </a:p>
          <a:p>
            <a:endParaRPr lang="en-US" sz="2400" b="1" i="1" dirty="0" smtClean="0"/>
          </a:p>
          <a:p>
            <a:endParaRPr lang="en-US" sz="2400" b="1" i="1" dirty="0"/>
          </a:p>
          <a:p>
            <a:endParaRPr lang="en-US" sz="2400" b="1" i="1" dirty="0" smtClean="0"/>
          </a:p>
          <a:p>
            <a:r>
              <a:rPr lang="en-US" sz="2400" b="1" i="1" dirty="0" smtClean="0"/>
              <a:t>3) Transport of garbage with trolley require more efforts .</a:t>
            </a:r>
          </a:p>
          <a:p>
            <a:endParaRPr lang="en-IN" sz="2400" b="1" i="1" dirty="0"/>
          </a:p>
        </p:txBody>
      </p:sp>
      <p:sp>
        <p:nvSpPr>
          <p:cNvPr id="7" name="TextBox 6"/>
          <p:cNvSpPr txBox="1"/>
          <p:nvPr/>
        </p:nvSpPr>
        <p:spPr>
          <a:xfrm>
            <a:off x="2030680" y="3384465"/>
            <a:ext cx="4607625" cy="1200329"/>
          </a:xfrm>
          <a:prstGeom prst="rect">
            <a:avLst/>
          </a:prstGeom>
          <a:noFill/>
        </p:spPr>
        <p:txBody>
          <a:bodyPr wrap="square" rtlCol="0">
            <a:spAutoFit/>
          </a:bodyPr>
          <a:lstStyle/>
          <a:p>
            <a:r>
              <a:rPr lang="en-US" sz="2400" b="1" i="1" dirty="0"/>
              <a:t>2) Health of workers and passers-by is also in danger .</a:t>
            </a:r>
          </a:p>
          <a:p>
            <a:endParaRPr lang="en-IN" sz="2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5343" y="4362062"/>
            <a:ext cx="4101073" cy="2306854"/>
          </a:xfrm>
          <a:prstGeom prst="rect">
            <a:avLst/>
          </a:prstGeom>
        </p:spPr>
      </p:pic>
      <p:sp>
        <p:nvSpPr>
          <p:cNvPr id="9" name="Title 1"/>
          <p:cNvSpPr txBox="1">
            <a:spLocks/>
          </p:cNvSpPr>
          <p:nvPr/>
        </p:nvSpPr>
        <p:spPr>
          <a:xfrm>
            <a:off x="1943811" y="95717"/>
            <a:ext cx="11713029" cy="662051"/>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smtClean="0">
                <a:solidFill>
                  <a:schemeClr val="accent5">
                    <a:lumMod val="50000"/>
                  </a:schemeClr>
                </a:solidFill>
                <a:latin typeface="Times New Roman" panose="02020603050405020304" pitchFamily="18" charset="0"/>
                <a:cs typeface="Times New Roman" panose="02020603050405020304" pitchFamily="18" charset="0"/>
              </a:rPr>
              <a:t>Problem Statement</a:t>
            </a:r>
            <a:endParaRPr lang="en-US" sz="4000" b="1"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593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054" y="683524"/>
            <a:ext cx="11713029" cy="662051"/>
          </a:xfrm>
        </p:spPr>
        <p:txBody>
          <a:bodyPr>
            <a:normAutofit fontScale="90000"/>
          </a:bodyPr>
          <a:lstStyle/>
          <a:p>
            <a:r>
              <a:rPr lang="en-IN" sz="4000" b="1" dirty="0" smtClean="0">
                <a:solidFill>
                  <a:schemeClr val="accent5">
                    <a:lumMod val="50000"/>
                  </a:schemeClr>
                </a:solidFill>
                <a:latin typeface="Times New Roman" panose="02020603050405020304" pitchFamily="18" charset="0"/>
                <a:cs typeface="Times New Roman" panose="02020603050405020304" pitchFamily="18" charset="0"/>
              </a:rPr>
              <a:t>OBJECTIVE</a:t>
            </a:r>
            <a:endParaRPr lang="en-US" sz="4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8177" y="1536752"/>
            <a:ext cx="10192767" cy="5018531"/>
          </a:xfrm>
        </p:spPr>
        <p:txBody>
          <a:bodyPr>
            <a:normAutofit/>
          </a:bodyPr>
          <a:lstStyle/>
          <a:p>
            <a:pPr algn="just"/>
            <a:r>
              <a:rPr lang="en-US" sz="2600" dirty="0">
                <a:solidFill>
                  <a:srgbClr val="002060"/>
                </a:solidFill>
                <a:latin typeface="Times New Roman" panose="02020603050405020304" pitchFamily="18" charset="0"/>
                <a:cs typeface="Times New Roman" panose="02020603050405020304" pitchFamily="18" charset="0"/>
              </a:rPr>
              <a:t>Reduce fatigue of the workers doing garbage collection in India by using semi automatic system with electric battery and control the investment of our country instead of using the traditional “Reciprocating manual broom method</a:t>
            </a:r>
            <a:r>
              <a:rPr lang="en-US" sz="2600" dirty="0" smtClean="0">
                <a:solidFill>
                  <a:srgbClr val="002060"/>
                </a:solidFill>
                <a:latin typeface="Times New Roman" panose="02020603050405020304" pitchFamily="18" charset="0"/>
                <a:cs typeface="Times New Roman" panose="02020603050405020304" pitchFamily="18" charset="0"/>
              </a:rPr>
              <a:t>”.</a:t>
            </a:r>
          </a:p>
          <a:p>
            <a:pPr algn="just"/>
            <a:r>
              <a:rPr lang="en-US" sz="2600" dirty="0" smtClean="0">
                <a:solidFill>
                  <a:srgbClr val="002060"/>
                </a:solidFill>
                <a:latin typeface="Times New Roman" panose="02020603050405020304" pitchFamily="18" charset="0"/>
                <a:cs typeface="Times New Roman" panose="02020603050405020304" pitchFamily="18" charset="0"/>
              </a:rPr>
              <a:t>Keep the system cheap , efficient </a:t>
            </a:r>
          </a:p>
          <a:p>
            <a:pPr marL="0" indent="0" algn="just">
              <a:buNone/>
            </a:pPr>
            <a:r>
              <a:rPr lang="en-US" sz="2600" dirty="0">
                <a:solidFill>
                  <a:srgbClr val="002060"/>
                </a:solidFill>
                <a:latin typeface="Times New Roman" panose="02020603050405020304" pitchFamily="18" charset="0"/>
                <a:cs typeface="Times New Roman" panose="02020603050405020304" pitchFamily="18" charset="0"/>
              </a:rPr>
              <a:t> </a:t>
            </a:r>
            <a:r>
              <a:rPr lang="en-US" sz="2600" dirty="0" smtClean="0">
                <a:solidFill>
                  <a:srgbClr val="002060"/>
                </a:solidFill>
                <a:latin typeface="Times New Roman" panose="02020603050405020304" pitchFamily="18" charset="0"/>
                <a:cs typeface="Times New Roman" panose="02020603050405020304" pitchFamily="18" charset="0"/>
              </a:rPr>
              <a:t>    </a:t>
            </a:r>
            <a:r>
              <a:rPr lang="en-US" sz="2600" dirty="0" smtClean="0">
                <a:solidFill>
                  <a:srgbClr val="002060"/>
                </a:solidFill>
                <a:latin typeface="Times New Roman" panose="02020603050405020304" pitchFamily="18" charset="0"/>
                <a:cs typeface="Times New Roman" panose="02020603050405020304" pitchFamily="18" charset="0"/>
              </a:rPr>
              <a:t>and affordable .</a:t>
            </a:r>
            <a:endParaRPr lang="en-US" dirty="0"/>
          </a:p>
          <a:p>
            <a:pPr algn="just"/>
            <a:endParaRPr lang="en-IN" dirty="0"/>
          </a:p>
          <a:p>
            <a:pPr algn="just"/>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8553" y="3407303"/>
            <a:ext cx="3147980" cy="3147980"/>
          </a:xfrm>
          <a:prstGeom prst="rect">
            <a:avLst/>
          </a:prstGeom>
        </p:spPr>
      </p:pic>
    </p:spTree>
    <p:extLst>
      <p:ext uri="{BB962C8B-B14F-4D97-AF65-F5344CB8AC3E}">
        <p14:creationId xmlns:p14="http://schemas.microsoft.com/office/powerpoint/2010/main" val="740200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5417" y="1527958"/>
            <a:ext cx="4334102" cy="5062847"/>
          </a:xfrm>
        </p:spPr>
        <p:txBody>
          <a:bodyPr>
            <a:noAutofit/>
          </a:bodyPr>
          <a:lstStyle/>
          <a:p>
            <a:pPr marL="457200" indent="-457200">
              <a:buFont typeface="+mj-lt"/>
              <a:buAutoNum type="arabicPeriod"/>
            </a:pPr>
            <a:r>
              <a:rPr lang="en-US" sz="2000" b="1" i="1" dirty="0" smtClean="0"/>
              <a:t>Replacing conventional brooming method with brush and motor system , which is more efficient in cleaning .</a:t>
            </a:r>
          </a:p>
          <a:p>
            <a:pPr marL="457200" indent="-457200">
              <a:buFont typeface="+mj-lt"/>
              <a:buAutoNum type="arabicPeriod"/>
            </a:pPr>
            <a:r>
              <a:rPr lang="en-US" sz="2000" b="1" i="1" dirty="0" smtClean="0"/>
              <a:t>Keeping the system close packed to avoid air contamination.</a:t>
            </a:r>
          </a:p>
          <a:p>
            <a:pPr marL="457200" indent="-457200">
              <a:buFont typeface="+mj-lt"/>
              <a:buAutoNum type="arabicPeriod"/>
            </a:pPr>
            <a:r>
              <a:rPr lang="en-US" sz="2000" b="1" i="1" dirty="0" smtClean="0"/>
              <a:t>Electric drive control of trolley to minimize required transportation efforts of workers. </a:t>
            </a:r>
          </a:p>
          <a:p>
            <a:pPr marL="457200" indent="-457200">
              <a:buFont typeface="+mj-lt"/>
              <a:buAutoNum type="arabicPeriod"/>
            </a:pPr>
            <a:r>
              <a:rPr lang="en-US" sz="2000" b="1" i="1" dirty="0" smtClean="0"/>
              <a:t>Maximum capacity of garbage collection.</a:t>
            </a:r>
            <a:endParaRPr lang="en-IN" sz="2000" b="1" i="1" dirty="0"/>
          </a:p>
        </p:txBody>
      </p:sp>
      <p:sp>
        <p:nvSpPr>
          <p:cNvPr id="4" name="Title 1"/>
          <p:cNvSpPr>
            <a:spLocks noGrp="1"/>
          </p:cNvSpPr>
          <p:nvPr>
            <p:ph type="title"/>
          </p:nvPr>
        </p:nvSpPr>
        <p:spPr>
          <a:xfrm>
            <a:off x="1635054" y="683524"/>
            <a:ext cx="11713029" cy="662051"/>
          </a:xfrm>
        </p:spPr>
        <p:txBody>
          <a:bodyPr>
            <a:normAutofit fontScale="90000"/>
          </a:bodyPr>
          <a:lstStyle/>
          <a:p>
            <a:r>
              <a:rPr lang="en-IN" sz="4000" b="1" dirty="0" smtClean="0">
                <a:solidFill>
                  <a:schemeClr val="accent5">
                    <a:lumMod val="50000"/>
                  </a:schemeClr>
                </a:solidFill>
                <a:latin typeface="Times New Roman" panose="02020603050405020304" pitchFamily="18" charset="0"/>
                <a:cs typeface="Times New Roman" panose="02020603050405020304" pitchFamily="18" charset="0"/>
              </a:rPr>
              <a:t>OBJECTIVE</a:t>
            </a:r>
            <a:endParaRPr lang="en-US" sz="40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7588" y="219873"/>
            <a:ext cx="3190261" cy="2392696"/>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12385"/>
          <a:stretch/>
        </p:blipFill>
        <p:spPr>
          <a:xfrm>
            <a:off x="5391399" y="373128"/>
            <a:ext cx="3135085" cy="201614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0279" y="4120738"/>
            <a:ext cx="2219113" cy="1838694"/>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t="10839"/>
          <a:stretch/>
        </p:blipFill>
        <p:spPr>
          <a:xfrm>
            <a:off x="5225144" y="2901831"/>
            <a:ext cx="4106617" cy="3633848"/>
          </a:xfrm>
          <a:prstGeom prst="rect">
            <a:avLst/>
          </a:prstGeom>
        </p:spPr>
      </p:pic>
    </p:spTree>
    <p:extLst>
      <p:ext uri="{BB962C8B-B14F-4D97-AF65-F5344CB8AC3E}">
        <p14:creationId xmlns:p14="http://schemas.microsoft.com/office/powerpoint/2010/main" val="728315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7322" y="549483"/>
            <a:ext cx="11713029" cy="662051"/>
          </a:xfrm>
        </p:spPr>
        <p:txBody>
          <a:bodyPr>
            <a:normAutofit fontScale="90000"/>
          </a:bodyPr>
          <a:lstStyle/>
          <a:p>
            <a:r>
              <a:rPr lang="en-US" sz="4000" b="1" dirty="0">
                <a:solidFill>
                  <a:schemeClr val="accent5">
                    <a:lumMod val="50000"/>
                  </a:schemeClr>
                </a:solidFill>
                <a:latin typeface="Times New Roman" panose="02020603050405020304" pitchFamily="18" charset="0"/>
                <a:cs typeface="Times New Roman" panose="02020603050405020304" pitchFamily="18" charset="0"/>
              </a:rPr>
              <a:t>Plan of Action</a:t>
            </a:r>
          </a:p>
        </p:txBody>
      </p:sp>
      <p:graphicFrame>
        <p:nvGraphicFramePr>
          <p:cNvPr id="6" name="Content Placeholder 3">
            <a:extLst>
              <a:ext uri="{FF2B5EF4-FFF2-40B4-BE49-F238E27FC236}">
                <a16:creationId xmlns:a16="http://schemas.microsoft.com/office/drawing/2014/main" id="{CDABEB60-C7FB-474A-B1BD-CA07C2D017CC}"/>
              </a:ext>
            </a:extLst>
          </p:cNvPr>
          <p:cNvGraphicFramePr>
            <a:graphicFrameLocks/>
          </p:cNvGraphicFramePr>
          <p:nvPr>
            <p:extLst>
              <p:ext uri="{D42A27DB-BD31-4B8C-83A1-F6EECF244321}">
                <p14:modId xmlns:p14="http://schemas.microsoft.com/office/powerpoint/2010/main" val="1926005472"/>
              </p:ext>
            </p:extLst>
          </p:nvPr>
        </p:nvGraphicFramePr>
        <p:xfrm>
          <a:off x="1777322" y="1250171"/>
          <a:ext cx="9667666" cy="5607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849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705" y="691814"/>
            <a:ext cx="11713029" cy="662051"/>
          </a:xfrm>
        </p:spPr>
        <p:txBody>
          <a:bodyPr>
            <a:normAutofit fontScale="90000"/>
          </a:bodyPr>
          <a:lstStyle/>
          <a:p>
            <a:r>
              <a:rPr lang="en-IN" sz="4000" b="1" dirty="0">
                <a:solidFill>
                  <a:schemeClr val="accent5">
                    <a:lumMod val="50000"/>
                  </a:schemeClr>
                </a:solidFill>
                <a:latin typeface="Times New Roman" panose="02020603050405020304" pitchFamily="18" charset="0"/>
                <a:cs typeface="Times New Roman" panose="02020603050405020304" pitchFamily="18" charset="0"/>
              </a:rPr>
              <a:t>Conceptual Design</a:t>
            </a:r>
            <a:endParaRPr lang="en-US" sz="4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5029" y="1038320"/>
            <a:ext cx="10556945" cy="5018531"/>
          </a:xfrm>
        </p:spPr>
        <p:txBody>
          <a:bodyPr>
            <a:normAutofit/>
          </a:bodyPr>
          <a:lstStyle/>
          <a:p>
            <a:pPr marL="0" indent="0">
              <a:buNone/>
            </a:pPr>
            <a:endParaRPr lang="en-US" dirty="0"/>
          </a:p>
          <a:p>
            <a:pPr algn="just"/>
            <a:endParaRPr lang="en-IN" dirty="0"/>
          </a:p>
          <a:p>
            <a:pPr algn="just"/>
            <a:endParaRPr lang="en-US" dirty="0"/>
          </a:p>
        </p:txBody>
      </p:sp>
      <p:pic>
        <p:nvPicPr>
          <p:cNvPr id="4" name="Picture 3"/>
          <p:cNvPicPr>
            <a:picLocks noChangeAspect="1"/>
          </p:cNvPicPr>
          <p:nvPr/>
        </p:nvPicPr>
        <p:blipFill>
          <a:blip r:embed="rId2"/>
          <a:stretch>
            <a:fillRect/>
          </a:stretch>
        </p:blipFill>
        <p:spPr>
          <a:xfrm>
            <a:off x="1578413" y="2459548"/>
            <a:ext cx="5004780" cy="2491619"/>
          </a:xfrm>
          <a:prstGeom prst="rect">
            <a:avLst/>
          </a:prstGeom>
        </p:spPr>
      </p:pic>
      <p:pic>
        <p:nvPicPr>
          <p:cNvPr id="5" name="Picture 4"/>
          <p:cNvPicPr>
            <a:picLocks noChangeAspect="1"/>
          </p:cNvPicPr>
          <p:nvPr/>
        </p:nvPicPr>
        <p:blipFill>
          <a:blip r:embed="rId3"/>
          <a:stretch>
            <a:fillRect/>
          </a:stretch>
        </p:blipFill>
        <p:spPr>
          <a:xfrm>
            <a:off x="7927662" y="2076814"/>
            <a:ext cx="3303618" cy="3257088"/>
          </a:xfrm>
          <a:prstGeom prst="rect">
            <a:avLst/>
          </a:prstGeom>
        </p:spPr>
      </p:pic>
      <p:sp>
        <p:nvSpPr>
          <p:cNvPr id="6" name="TextBox 5"/>
          <p:cNvSpPr txBox="1"/>
          <p:nvPr/>
        </p:nvSpPr>
        <p:spPr>
          <a:xfrm>
            <a:off x="2600696" y="5165766"/>
            <a:ext cx="2790702" cy="369332"/>
          </a:xfrm>
          <a:prstGeom prst="rect">
            <a:avLst/>
          </a:prstGeom>
          <a:noFill/>
        </p:spPr>
        <p:txBody>
          <a:bodyPr wrap="square" rtlCol="0">
            <a:spAutoFit/>
          </a:bodyPr>
          <a:lstStyle/>
          <a:p>
            <a:r>
              <a:rPr lang="en-US" dirty="0" smtClean="0"/>
              <a:t>Concept Model 1</a:t>
            </a:r>
            <a:endParaRPr lang="en-US" dirty="0"/>
          </a:p>
        </p:txBody>
      </p:sp>
      <p:sp>
        <p:nvSpPr>
          <p:cNvPr id="7" name="TextBox 6"/>
          <p:cNvSpPr txBox="1"/>
          <p:nvPr/>
        </p:nvSpPr>
        <p:spPr>
          <a:xfrm>
            <a:off x="8478982" y="5535098"/>
            <a:ext cx="2398815" cy="369332"/>
          </a:xfrm>
          <a:prstGeom prst="rect">
            <a:avLst/>
          </a:prstGeom>
          <a:noFill/>
        </p:spPr>
        <p:txBody>
          <a:bodyPr wrap="square" rtlCol="0">
            <a:spAutoFit/>
          </a:bodyPr>
          <a:lstStyle/>
          <a:p>
            <a:r>
              <a:rPr lang="en-US" dirty="0" smtClean="0"/>
              <a:t>Concept Model 2</a:t>
            </a:r>
            <a:endParaRPr lang="en-US" dirty="0"/>
          </a:p>
        </p:txBody>
      </p:sp>
    </p:spTree>
    <p:extLst>
      <p:ext uri="{BB962C8B-B14F-4D97-AF65-F5344CB8AC3E}">
        <p14:creationId xmlns:p14="http://schemas.microsoft.com/office/powerpoint/2010/main" val="1199395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659</TotalTime>
  <Words>500</Words>
  <Application>Microsoft Office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Wisp</vt:lpstr>
      <vt:lpstr>Design and Manufacturing of Road Garbage Cleaning Machine</vt:lpstr>
      <vt:lpstr>Contents</vt:lpstr>
      <vt:lpstr>Introduction</vt:lpstr>
      <vt:lpstr>PowerPoint Presentation</vt:lpstr>
      <vt:lpstr>PowerPoint Presentation</vt:lpstr>
      <vt:lpstr>OBJECTIVE</vt:lpstr>
      <vt:lpstr>OBJECTIVE</vt:lpstr>
      <vt:lpstr>Plan of Action</vt:lpstr>
      <vt:lpstr>Conceptual Design</vt:lpstr>
      <vt:lpstr>PowerPoint Presentation</vt:lpstr>
      <vt:lpstr>Cost Estimation</vt:lpstr>
      <vt:lpstr>Apps of 3DEXPERIENCE</vt:lpstr>
      <vt:lpstr>Future Scope</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Anup Deshmukh</dc:creator>
  <cp:lastModifiedBy>PI LAB</cp:lastModifiedBy>
  <cp:revision>39</cp:revision>
  <dcterms:created xsi:type="dcterms:W3CDTF">2019-11-26T10:28:08Z</dcterms:created>
  <dcterms:modified xsi:type="dcterms:W3CDTF">2019-12-10T10:11:53Z</dcterms:modified>
</cp:coreProperties>
</file>