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80d1f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80d1f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80d1f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80d1f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3604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961425" y="2671595"/>
            <a:ext cx="5361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</a:t>
            </a:r>
            <a:endParaRPr sz="20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PES120171836  SHAMBU NANDISH</a:t>
            </a:r>
            <a:endParaRPr sz="20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731250" y="1746100"/>
            <a:ext cx="80562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</a:rPr>
              <a:t>Problem Statement</a:t>
            </a:r>
            <a:endParaRPr sz="3000">
              <a:solidFill>
                <a:srgbClr val="85200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85200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Apply Machine Algorithm on the Indian Liver Patient Dataset.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1009700" y="607097"/>
            <a:ext cx="6366900" cy="7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741500" y="1722775"/>
            <a:ext cx="6903300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Decision Trees Classifier was applied.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Below is the confusion matrix of it.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provided us with less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25" y="3486425"/>
            <a:ext cx="6205700" cy="143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44800" y="9323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744800" y="19535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applied KNN Machine Learning Algorithm.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There were difference in the ratio of  two classifiers 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The Class A had more instances , so the Class B was upscaled to match up the ratio.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600" y="527525"/>
            <a:ext cx="78828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2"/>
          </p:nvPr>
        </p:nvSpPr>
        <p:spPr>
          <a:xfrm>
            <a:off x="630600" y="1777275"/>
            <a:ext cx="7115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KNN we used two distances , Euclidean and Manhattan.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 Manhattan approach gave bit better results as compared with Euclidean.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It gave us with the Accuracy of nearly 85 percent.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Nunito</vt:lpstr>
      <vt:lpstr>Arial</vt:lpstr>
      <vt:lpstr>Shift</vt:lpstr>
      <vt:lpstr>MACHINE LEARNING</vt:lpstr>
      <vt:lpstr>Problem Statement  Apply Machine Algorithm on the Indian Liver Patient Dataset.   </vt:lpstr>
      <vt:lpstr>Our Approach</vt:lpstr>
      <vt:lpstr>Our Approach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shambu nandish</cp:lastModifiedBy>
  <cp:revision>3</cp:revision>
  <dcterms:modified xsi:type="dcterms:W3CDTF">2020-07-02T11:09:28Z</dcterms:modified>
</cp:coreProperties>
</file>