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8F4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200F-03E0-492A-BF2C-67AE7D499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C3FD-64B4-4C21-B97B-5E4644D680C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0F200F-03E0-492A-BF2C-67AE7D499B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4CC3FD-64B4-4C21-B97B-5E4644D680C9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0F200F-03E0-492A-BF2C-67AE7D499B2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851648" cy="17859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Graduate Rotational Internship Program</a:t>
            </a:r>
            <a:br>
              <a:rPr lang="en-US" sz="3200" dirty="0" smtClean="0"/>
            </a:br>
            <a:r>
              <a:rPr lang="en-US" sz="3200" dirty="0" smtClean="0"/>
              <a:t>The Sparks Foundation</a:t>
            </a:r>
            <a:br>
              <a:rPr lang="en-US" sz="3200" dirty="0" smtClean="0"/>
            </a:br>
            <a:r>
              <a:rPr lang="en-US" sz="2800" dirty="0" smtClean="0"/>
              <a:t>Computer Vision &amp; Internet of Things.</a:t>
            </a:r>
            <a:br>
              <a:rPr lang="en-US" sz="28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4429132"/>
            <a:ext cx="7854696" cy="100013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Objective: </a:t>
            </a:r>
            <a:r>
              <a:rPr lang="en-US" dirty="0" smtClean="0"/>
              <a:t>Color Identification in Images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2643182"/>
            <a:ext cx="69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rgbClr val="FF7C80"/>
                </a:solidFill>
              </a:rPr>
              <a:t>Prepared by:</a:t>
            </a:r>
          </a:p>
          <a:p>
            <a:pPr algn="ctr"/>
            <a:r>
              <a:rPr lang="en-IN" sz="4000" dirty="0" smtClean="0">
                <a:solidFill>
                  <a:srgbClr val="FF7C80"/>
                </a:solidFill>
              </a:rPr>
              <a:t>SHAMBHU NATH MANDAL</a:t>
            </a:r>
            <a:endParaRPr lang="en-US" sz="4000" dirty="0">
              <a:solidFill>
                <a:srgbClr val="FF7C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715436" cy="35719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Implement </a:t>
            </a:r>
            <a:r>
              <a:rPr lang="en-US" sz="1800" dirty="0" smtClean="0"/>
              <a:t>an image color detector which identifies all the colors in an image or video.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797776"/>
          </a:xfrm>
        </p:spPr>
        <p:txBody>
          <a:bodyPr>
            <a:normAutofit/>
          </a:bodyPr>
          <a:lstStyle/>
          <a:p>
            <a:r>
              <a:rPr lang="en-US" dirty="0" smtClean="0"/>
              <a:t> In this model a </a:t>
            </a:r>
            <a:r>
              <a:rPr lang="en-US" dirty="0" smtClean="0"/>
              <a:t>color </a:t>
            </a:r>
            <a:r>
              <a:rPr lang="en-US" dirty="0" smtClean="0"/>
              <a:t>image is taken as input and similar </a:t>
            </a:r>
            <a:r>
              <a:rPr lang="en-US" dirty="0" smtClean="0"/>
              <a:t>color </a:t>
            </a:r>
            <a:r>
              <a:rPr lang="en-US" dirty="0" smtClean="0"/>
              <a:t>are grouped together using the </a:t>
            </a:r>
            <a:r>
              <a:rPr lang="en-US" dirty="0" err="1" smtClean="0"/>
              <a:t>KMeans</a:t>
            </a:r>
            <a:r>
              <a:rPr lang="en-US" dirty="0" smtClean="0"/>
              <a:t> algorithm.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grouping </a:t>
            </a:r>
            <a:r>
              <a:rPr lang="en-US" dirty="0" smtClean="0"/>
              <a:t>is done </a:t>
            </a:r>
            <a:r>
              <a:rPr lang="en-US" dirty="0" smtClean="0"/>
              <a:t>based on the number of </a:t>
            </a:r>
            <a:r>
              <a:rPr lang="en-US" dirty="0" smtClean="0"/>
              <a:t>color </a:t>
            </a:r>
            <a:r>
              <a:rPr lang="en-US" dirty="0" smtClean="0"/>
              <a:t>output we desire to </a:t>
            </a:r>
            <a:r>
              <a:rPr lang="en-US" dirty="0" smtClean="0"/>
              <a:t>get, </a:t>
            </a:r>
            <a:r>
              <a:rPr lang="en-US" dirty="0" smtClean="0"/>
              <a:t>in this case 10.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output is </a:t>
            </a:r>
            <a:r>
              <a:rPr lang="en-US" dirty="0" smtClean="0"/>
              <a:t>displayed </a:t>
            </a:r>
            <a:r>
              <a:rPr lang="en-US" dirty="0" smtClean="0"/>
              <a:t>with a </a:t>
            </a:r>
            <a:r>
              <a:rPr lang="en-US" dirty="0" smtClean="0"/>
              <a:t>pie chart </a:t>
            </a:r>
            <a:r>
              <a:rPr lang="en-US" dirty="0" smtClean="0"/>
              <a:t>with percentage of the </a:t>
            </a:r>
            <a:r>
              <a:rPr lang="en-US" dirty="0" smtClean="0"/>
              <a:t>color </a:t>
            </a:r>
            <a:r>
              <a:rPr lang="en-US" dirty="0" smtClean="0"/>
              <a:t>in the image and labeled as </a:t>
            </a:r>
            <a:r>
              <a:rPr lang="en-US" dirty="0" err="1" smtClean="0"/>
              <a:t>hexa</a:t>
            </a:r>
            <a:r>
              <a:rPr lang="en-US" dirty="0" smtClean="0"/>
              <a:t> </a:t>
            </a:r>
            <a:r>
              <a:rPr lang="en-US" dirty="0" smtClean="0"/>
              <a:t>color </a:t>
            </a:r>
            <a:r>
              <a:rPr lang="en-US" dirty="0" smtClean="0"/>
              <a:t>values.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504</TotalTime>
  <Words>28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       Graduate Rotational Internship Program The Sparks Foundation Computer Vision &amp; Internet of Things. </vt:lpstr>
      <vt:lpstr>Implement an image color detector which identifies all the colors in an image or video.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Rotational Internship Program The Sparks Foundation Computer Vision &amp; Internet of Things.</dc:title>
  <dc:creator>shambhu mandal</dc:creator>
  <cp:lastModifiedBy>shambhu mandal</cp:lastModifiedBy>
  <cp:revision>11</cp:revision>
  <dcterms:created xsi:type="dcterms:W3CDTF">2021-06-16T13:31:55Z</dcterms:created>
  <dcterms:modified xsi:type="dcterms:W3CDTF">2021-06-17T17:24:07Z</dcterms:modified>
</cp:coreProperties>
</file>