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DC7-19C3-47E1-B4A7-B4023B203443}" type="datetimeFigureOut">
              <a:rPr lang="en-US" smtClean="0"/>
              <a:t>20-Sep-17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A60A-6D69-42AF-9B8D-00DBBAD0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DC7-19C3-47E1-B4A7-B4023B203443}" type="datetimeFigureOut">
              <a:rPr lang="en-US" smtClean="0"/>
              <a:t>20-Sep-17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A60A-6D69-42AF-9B8D-00DBBAD0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6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DC7-19C3-47E1-B4A7-B4023B203443}" type="datetimeFigureOut">
              <a:rPr lang="en-US" smtClean="0"/>
              <a:t>20-Sep-17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A60A-6D69-42AF-9B8D-00DBBAD0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2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DC7-19C3-47E1-B4A7-B4023B203443}" type="datetimeFigureOut">
              <a:rPr lang="en-US" smtClean="0"/>
              <a:t>20-Sep-17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A60A-6D69-42AF-9B8D-00DBBAD0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8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DC7-19C3-47E1-B4A7-B4023B203443}" type="datetimeFigureOut">
              <a:rPr lang="en-US" smtClean="0"/>
              <a:t>20-Sep-17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A60A-6D69-42AF-9B8D-00DBBAD0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DC7-19C3-47E1-B4A7-B4023B203443}" type="datetimeFigureOut">
              <a:rPr lang="en-US" smtClean="0"/>
              <a:t>20-Sep-17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A60A-6D69-42AF-9B8D-00DBBAD0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0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DC7-19C3-47E1-B4A7-B4023B203443}" type="datetimeFigureOut">
              <a:rPr lang="en-US" smtClean="0"/>
              <a:t>20-Sep-17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A60A-6D69-42AF-9B8D-00DBBAD0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0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DC7-19C3-47E1-B4A7-B4023B203443}" type="datetimeFigureOut">
              <a:rPr lang="en-US" smtClean="0"/>
              <a:t>20-Sep-17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A60A-6D69-42AF-9B8D-00DBBAD0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7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DC7-19C3-47E1-B4A7-B4023B203443}" type="datetimeFigureOut">
              <a:rPr lang="en-US" smtClean="0"/>
              <a:t>20-Sep-17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A60A-6D69-42AF-9B8D-00DBBAD0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DC7-19C3-47E1-B4A7-B4023B203443}" type="datetimeFigureOut">
              <a:rPr lang="en-US" smtClean="0"/>
              <a:t>20-Sep-17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A60A-6D69-42AF-9B8D-00DBBAD0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9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2DC7-19C3-47E1-B4A7-B4023B203443}" type="datetimeFigureOut">
              <a:rPr lang="en-US" smtClean="0"/>
              <a:t>20-Sep-17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A60A-6D69-42AF-9B8D-00DBBAD0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2DC7-19C3-47E1-B4A7-B4023B203443}" type="datetimeFigureOut">
              <a:rPr lang="en-US" smtClean="0"/>
              <a:t>20-Sep-17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A60A-6D69-42AF-9B8D-00DBBAD0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8157"/>
            <a:ext cx="8817934" cy="78185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HP Simplified" panose="020B0604020204020204" pitchFamily="34" charset="0"/>
              </a:rPr>
              <a:t>PTRWC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  <a:latin typeface="HP Simplified" panose="020B0604020204020204" pitchFamily="34" charset="0"/>
              </a:rPr>
            </a:b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HP Simplified" panose="020B0604020204020204" pitchFamily="34" charset="0"/>
              </a:rPr>
              <a:t>Points To Remember While Coding</a:t>
            </a:r>
            <a:endParaRPr lang="en-US" sz="4400" dirty="0">
              <a:solidFill>
                <a:schemeClr val="accent5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57942"/>
            <a:ext cx="4408967" cy="384898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Coding standards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Comments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Optimization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Error handling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Logging (Dashboard)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Common DB (Stats, Settings)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Security (Encryption/Decryption)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Language features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Patterns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Reusability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Loose coupling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32967" y="1557942"/>
            <a:ext cx="4408967" cy="384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dirty="0"/>
              <a:t>I/O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Excel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Pdf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DB (Con., Tran., SPs, Jobs)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Timer / Scheduler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Collections / Arrays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Email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SharePoint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Network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Web Services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More…</a:t>
            </a:r>
          </a:p>
          <a:p>
            <a:pPr marL="457200" indent="-457200" algn="l">
              <a:buFont typeface="+mj-lt"/>
              <a:buAutoNum type="arabicPeriod" startAt="10"/>
            </a:pPr>
            <a:endParaRPr lang="en-US" dirty="0"/>
          </a:p>
          <a:p>
            <a:pPr marL="457200" indent="-457200" algn="l">
              <a:buFont typeface="+mj-lt"/>
              <a:buAutoNum type="arabicPeriod" startAt="1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2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HP Simplified</vt:lpstr>
      <vt:lpstr>Office Theme</vt:lpstr>
      <vt:lpstr>PTRWC Points To Remember While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Points to remember while coding</dc:title>
  <dc:creator>Ahmed A, Shameem</dc:creator>
  <cp:lastModifiedBy>Ahmed A, Shameem</cp:lastModifiedBy>
  <cp:revision>8</cp:revision>
  <dcterms:created xsi:type="dcterms:W3CDTF">2017-09-20T07:04:10Z</dcterms:created>
  <dcterms:modified xsi:type="dcterms:W3CDTF">2017-09-20T11:33:46Z</dcterms:modified>
</cp:coreProperties>
</file>