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04" r:id="rId1"/>
  </p:sldMasterIdLst>
  <p:notesMasterIdLst>
    <p:notesMasterId r:id="rId3"/>
  </p:notesMasterIdLst>
  <p:handoutMasterIdLst>
    <p:handoutMasterId r:id="rId4"/>
  </p:handoutMasterIdLst>
  <p:sldIdLst>
    <p:sldId id="823" r:id="rId2"/>
  </p:sldIdLst>
  <p:sldSz cx="9144000" cy="5143500" type="screen16x9"/>
  <p:notesSz cx="7010400" cy="9296400"/>
  <p:embeddedFontLst>
    <p:embeddedFont>
      <p:font typeface="HP Simplified" panose="020B0604020204020204" pitchFamily="34" charset="0"/>
      <p:regular r:id="rId5"/>
      <p:bold r:id="rId6"/>
      <p:italic r:id="rId7"/>
      <p:boldItalic r:id="rId8"/>
    </p:embeddedFont>
    <p:embeddedFont>
      <p:font typeface="Lucida Grande" panose="020B060402020202020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83" userDrawn="1">
          <p15:clr>
            <a:srgbClr val="A4A3A4"/>
          </p15:clr>
        </p15:guide>
        <p15:guide id="2" orient="horz" pos="743" userDrawn="1">
          <p15:clr>
            <a:srgbClr val="A4A3A4"/>
          </p15:clr>
        </p15:guide>
        <p15:guide id="3" orient="horz" pos="893" userDrawn="1">
          <p15:clr>
            <a:srgbClr val="A4A3A4"/>
          </p15:clr>
        </p15:guide>
        <p15:guide id="4" orient="horz" pos="438" userDrawn="1">
          <p15:clr>
            <a:srgbClr val="A4A3A4"/>
          </p15:clr>
        </p15:guide>
        <p15:guide id="5" orient="horz" pos="1618" userDrawn="1">
          <p15:clr>
            <a:srgbClr val="A4A3A4"/>
          </p15:clr>
        </p15:guide>
        <p15:guide id="6" orient="horz" pos="146" userDrawn="1">
          <p15:clr>
            <a:srgbClr val="A4A3A4"/>
          </p15:clr>
        </p15:guide>
        <p15:guide id="7" orient="horz" pos="2831" userDrawn="1">
          <p15:clr>
            <a:srgbClr val="A4A3A4"/>
          </p15:clr>
        </p15:guide>
        <p15:guide id="8" orient="horz" pos="591" userDrawn="1">
          <p15:clr>
            <a:srgbClr val="A4A3A4"/>
          </p15:clr>
        </p15:guide>
        <p15:guide id="9" pos="203" userDrawn="1">
          <p15:clr>
            <a:srgbClr val="A4A3A4"/>
          </p15:clr>
        </p15:guide>
        <p15:guide id="10" pos="5625" userDrawn="1">
          <p15:clr>
            <a:srgbClr val="A4A3A4"/>
          </p15:clr>
        </p15:guide>
        <p15:guide id="11" pos="28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96D6"/>
    <a:srgbClr val="CBCBCB"/>
    <a:srgbClr val="B6B8BB"/>
    <a:srgbClr val="F26E54"/>
    <a:srgbClr val="FFFF99"/>
    <a:srgbClr val="F2F2F2"/>
    <a:srgbClr val="0070C0"/>
    <a:srgbClr val="FFFFFF"/>
    <a:srgbClr val="006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97" autoAdjust="0"/>
    <p:restoredTop sz="96649" autoAdjust="0"/>
  </p:normalViewPr>
  <p:slideViewPr>
    <p:cSldViewPr snapToGrid="0">
      <p:cViewPr varScale="1">
        <p:scale>
          <a:sx n="119" d="100"/>
          <a:sy n="119" d="100"/>
        </p:scale>
        <p:origin x="336" y="102"/>
      </p:cViewPr>
      <p:guideLst>
        <p:guide orient="horz" pos="3083"/>
        <p:guide orient="horz" pos="743"/>
        <p:guide orient="horz" pos="893"/>
        <p:guide orient="horz" pos="438"/>
        <p:guide orient="horz" pos="1618"/>
        <p:guide orient="horz" pos="146"/>
        <p:guide orient="horz" pos="2831"/>
        <p:guide orient="horz" pos="591"/>
        <p:guide pos="203"/>
        <p:guide pos="5625"/>
        <p:guide pos="2879"/>
      </p:guideLst>
    </p:cSldViewPr>
  </p:slideViewPr>
  <p:outlineViewPr>
    <p:cViewPr>
      <p:scale>
        <a:sx n="33" d="100"/>
        <a:sy n="33" d="100"/>
      </p:scale>
      <p:origin x="0" y="19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117" d="100"/>
          <a:sy n="117" d="100"/>
        </p:scale>
        <p:origin x="-4024" y="-11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A678B55-319B-2D4F-AE49-6C1B6E1A4DDA}" type="datetimeFigureOut">
              <a:rPr lang="en-US" smtClean="0">
                <a:latin typeface="HP Simplified"/>
                <a:cs typeface="HP Simplified"/>
              </a:rPr>
              <a:pPr/>
              <a:t>14-Sep-17</a:t>
            </a:fld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1B27340-60F0-7D46-BC5B-91B08A318A82}" type="slidenum">
              <a:rPr lang="en-GB" smtClean="0">
                <a:latin typeface="HP Simplified"/>
                <a:cs typeface="HP Simplified"/>
              </a:rPr>
              <a:pPr/>
              <a:t>‹#›</a:t>
            </a:fld>
            <a:endParaRPr lang="en-GB" dirty="0"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4932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D9CAF8C-0805-8440-B43D-DCCAAA4D80CE}" type="datetimeFigureOut">
              <a:rPr lang="en-US" smtClean="0"/>
              <a:pPr/>
              <a:t>14-Sep-17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2A853E8-D85F-5D49-95D2-E1D96ABFE2B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0798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93824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5" y="235066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2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25" b="0" i="0" dirty="0">
                <a:solidFill>
                  <a:srgbClr val="B9B8BB"/>
                </a:solidFill>
                <a:latin typeface="HP Simplified"/>
                <a:cs typeface="HP Simplified"/>
              </a:rPr>
              <a:t>© Copyright 2014 Hewlett-Packard Development Company, L.P. </a:t>
            </a:r>
            <a:r>
              <a:rPr lang="en-US" sz="525" b="0" i="0" baseline="0" dirty="0">
                <a:solidFill>
                  <a:srgbClr val="B9B8BB"/>
                </a:solidFill>
                <a:latin typeface="HP Simplified"/>
                <a:cs typeface="HP Simplified"/>
              </a:rPr>
              <a:t> </a:t>
            </a:r>
            <a:r>
              <a:rPr lang="en-US" sz="525" b="0" i="0" dirty="0">
                <a:solidFill>
                  <a:srgbClr val="B9B8BB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5" y="4788485"/>
            <a:ext cx="323009" cy="149332"/>
          </a:xfrm>
          <a:prstGeom prst="rect">
            <a:avLst/>
          </a:prstGeom>
        </p:spPr>
        <p:txBody>
          <a:bodyPr vert="horz" wrap="none" lIns="0" tIns="34290" rIns="68580" bIns="34290" rtlCol="0" anchor="ctr">
            <a:noAutofit/>
          </a:bodyPr>
          <a:lstStyle/>
          <a:p>
            <a:pPr marL="0" algn="l" defTabSz="685800" rtl="0" eaLnBrk="1" latinLnBrk="0" hangingPunct="1"/>
            <a:fld id="{6C5AF65D-6854-49AF-ABC5-48B5BA0EA842}" type="slidenum">
              <a:rPr lang="en-US" sz="525" b="0" i="0" kern="120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rPr>
              <a:pPr marL="0" algn="l" defTabSz="685800" rtl="0" eaLnBrk="1" latinLnBrk="0" hangingPunct="1"/>
              <a:t>‹#›</a:t>
            </a:fld>
            <a:endParaRPr lang="en-US" sz="525" b="0" i="0" kern="1200" dirty="0">
              <a:solidFill>
                <a:srgbClr val="B9B8BB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10" name="Picture 9" descr="HP_Blue_RGB_150_S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87" y="4639377"/>
            <a:ext cx="419755" cy="38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7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</p:sldLayoutIdLst>
  <p:hf hdr="0" ftr="0" dt="0"/>
  <p:txStyles>
    <p:titleStyle>
      <a:lvl1pPr algn="l" defTabSz="3429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1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3429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/>
        <a:buNone/>
        <a:defRPr sz="1350" b="1" i="0" kern="1200">
          <a:solidFill>
            <a:srgbClr val="0096D6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32266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Lucida Grande"/>
        <a:buNone/>
        <a:defRPr sz="12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27397" indent="-127397" algn="l" defTabSz="3429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HP Simplified" pitchFamily="34" charset="0"/>
        <a:buChar char="•"/>
        <a:defRPr sz="105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255985" indent="-135731" algn="l" defTabSz="3429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80000"/>
        <a:buFont typeface="HP Simplified" pitchFamily="34" charset="0"/>
        <a:buChar char="–"/>
        <a:defRPr lang="en-US" sz="105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352425" indent="-113110" algn="l" defTabSz="3429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HP Simplified" pitchFamily="34" charset="0"/>
        <a:buChar char="•"/>
        <a:tabLst/>
        <a:defRPr sz="105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1714500" indent="0" algn="l" defTabSz="342900" rtl="0" eaLnBrk="1" latinLnBrk="0" hangingPunct="1">
        <a:lnSpc>
          <a:spcPts val="1875"/>
        </a:lnSpc>
        <a:spcBef>
          <a:spcPct val="20000"/>
        </a:spcBef>
        <a:buFont typeface="Arial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oleObject" Target="../embeddings/oleObject2.bin"/><Relationship Id="rId5" Type="http://schemas.openxmlformats.org/officeDocument/2006/relationships/image" Target="../media/image5.png"/><Relationship Id="rId10" Type="http://schemas.openxmlformats.org/officeDocument/2006/relationships/image" Target="../media/image2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2"/>
          <p:cNvSpPr>
            <a:spLocks noGrp="1"/>
          </p:cNvSpPr>
          <p:nvPr>
            <p:ph type="title"/>
          </p:nvPr>
        </p:nvSpPr>
        <p:spPr>
          <a:xfrm>
            <a:off x="331470" y="235064"/>
            <a:ext cx="8117206" cy="430887"/>
          </a:xfrm>
        </p:spPr>
        <p:txBody>
          <a:bodyPr/>
          <a:lstStyle/>
          <a:p>
            <a:r>
              <a:rPr lang="en-US" sz="2400" dirty="0"/>
              <a:t>Solution Architecture – R2R</a:t>
            </a:r>
          </a:p>
        </p:txBody>
      </p:sp>
      <p:sp>
        <p:nvSpPr>
          <p:cNvPr id="95" name="Rectangle 94"/>
          <p:cNvSpPr/>
          <p:nvPr/>
        </p:nvSpPr>
        <p:spPr>
          <a:xfrm>
            <a:off x="6359860" y="905776"/>
            <a:ext cx="1249254" cy="72172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HP Simplified" panose="020B0604020204020204" pitchFamily="34" charset="0"/>
              </a:rPr>
              <a:t>Console Application</a:t>
            </a:r>
          </a:p>
          <a:p>
            <a:pPr algn="ctr"/>
            <a:endParaRPr lang="en-US" sz="1125" dirty="0">
              <a:solidFill>
                <a:schemeClr val="tx1"/>
              </a:solidFill>
              <a:latin typeface="HP Simplified" panose="020B0604020204020204" pitchFamily="34" charset="0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438140" y="1266638"/>
            <a:ext cx="1241062" cy="1073791"/>
            <a:chOff x="1984276" y="639486"/>
            <a:chExt cx="1241062" cy="1073791"/>
          </a:xfrm>
        </p:grpSpPr>
        <p:sp>
          <p:nvSpPr>
            <p:cNvPr id="100" name="Rectangle 99"/>
            <p:cNvSpPr/>
            <p:nvPr/>
          </p:nvSpPr>
          <p:spPr>
            <a:xfrm>
              <a:off x="1984276" y="639486"/>
              <a:ext cx="1241062" cy="10737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244560" y="1405116"/>
              <a:ext cx="9571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rgbClr val="7030A0"/>
                  </a:solidFill>
                  <a:latin typeface="HP Simplified" panose="020B0604020204020204" pitchFamily="34" charset="0"/>
                </a:rPr>
                <a:t>Developers</a:t>
              </a:r>
            </a:p>
          </p:txBody>
        </p:sp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5518" y="688091"/>
              <a:ext cx="290890" cy="292301"/>
            </a:xfrm>
            <a:prstGeom prst="rect">
              <a:avLst/>
            </a:prstGeom>
          </p:spPr>
        </p:pic>
      </p:grpSp>
      <p:cxnSp>
        <p:nvCxnSpPr>
          <p:cNvPr id="107" name="Elbow Connector 106"/>
          <p:cNvCxnSpPr>
            <a:stCxn id="100" idx="3"/>
            <a:endCxn id="112" idx="1"/>
          </p:cNvCxnSpPr>
          <p:nvPr/>
        </p:nvCxnSpPr>
        <p:spPr>
          <a:xfrm>
            <a:off x="1679202" y="1803534"/>
            <a:ext cx="1090326" cy="158588"/>
          </a:xfrm>
          <a:prstGeom prst="bentConnector3">
            <a:avLst>
              <a:gd name="adj1" fmla="val 50000"/>
            </a:avLst>
          </a:prstGeom>
          <a:ln w="15875">
            <a:headEnd w="lg" len="lg"/>
            <a:tailEnd type="triangle" w="lg" len="med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93" name="Picture 21" descr="Image result for console cod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182" y="1048331"/>
            <a:ext cx="632609" cy="63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Rectangle 120"/>
          <p:cNvSpPr/>
          <p:nvPr/>
        </p:nvSpPr>
        <p:spPr>
          <a:xfrm>
            <a:off x="5954664" y="665951"/>
            <a:ext cx="2118039" cy="422173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25" dirty="0">
                <a:solidFill>
                  <a:schemeClr val="tx1"/>
                </a:solidFill>
                <a:latin typeface="HP Simplified" panose="020B0604020204020204" pitchFamily="34" charset="0"/>
              </a:rPr>
              <a:t>Output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359860" y="1838436"/>
            <a:ext cx="1249254" cy="721725"/>
            <a:chOff x="6359860" y="1838436"/>
            <a:chExt cx="1249254" cy="721725"/>
          </a:xfrm>
        </p:grpSpPr>
        <p:sp>
          <p:nvSpPr>
            <p:cNvPr id="120" name="Rectangle 119"/>
            <p:cNvSpPr/>
            <p:nvPr/>
          </p:nvSpPr>
          <p:spPr>
            <a:xfrm>
              <a:off x="6359860" y="1838436"/>
              <a:ext cx="1249254" cy="72172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HP Simplified" panose="020B0604020204020204" pitchFamily="34" charset="0"/>
                </a:rPr>
                <a:t>Web application</a:t>
              </a:r>
            </a:p>
            <a:p>
              <a:pPr algn="ctr"/>
              <a:endParaRPr lang="en-US" sz="1125" dirty="0">
                <a:solidFill>
                  <a:schemeClr val="tx1"/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3097" name="Picture 25" descr="https://image.flaticon.com/icons/png/128/12/12195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6257" y="2021178"/>
              <a:ext cx="483845" cy="483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3" name="Rectangle 122"/>
          <p:cNvSpPr/>
          <p:nvPr/>
        </p:nvSpPr>
        <p:spPr>
          <a:xfrm>
            <a:off x="6376031" y="2760903"/>
            <a:ext cx="1249254" cy="72172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HP Simplified" panose="020B0604020204020204" pitchFamily="34" charset="0"/>
              </a:rPr>
              <a:t>Desktop application</a:t>
            </a:r>
          </a:p>
          <a:p>
            <a:pPr algn="ctr"/>
            <a:endParaRPr lang="en-US" sz="1125" dirty="0">
              <a:solidFill>
                <a:schemeClr val="tx1"/>
              </a:solidFill>
              <a:latin typeface="HP Simplified" panose="020B0604020204020204" pitchFamily="34" charset="0"/>
            </a:endParaRPr>
          </a:p>
        </p:txBody>
      </p:sp>
      <p:pic>
        <p:nvPicPr>
          <p:cNvPr id="3099" name="Picture 27" descr="https://cdn3.iconfinder.com/data/icons/windows-9/154/windows-51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897" y="2942848"/>
            <a:ext cx="497894" cy="49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5" name="Elbow Connector 124"/>
          <p:cNvCxnSpPr>
            <a:stCxn id="112" idx="3"/>
            <a:endCxn id="121" idx="1"/>
          </p:cNvCxnSpPr>
          <p:nvPr/>
        </p:nvCxnSpPr>
        <p:spPr>
          <a:xfrm>
            <a:off x="4864337" y="1962122"/>
            <a:ext cx="1090327" cy="814697"/>
          </a:xfrm>
          <a:prstGeom prst="bentConnector3">
            <a:avLst>
              <a:gd name="adj1" fmla="val 50000"/>
            </a:avLst>
          </a:prstGeom>
          <a:ln w="15875">
            <a:headEnd w="lg" len="lg"/>
            <a:tailEnd type="triangle" w="lg" len="med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6389057" y="3664573"/>
            <a:ext cx="1249254" cy="72172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HP Simplified" panose="020B0604020204020204" pitchFamily="34" charset="0"/>
              </a:rPr>
              <a:t>Raw Code</a:t>
            </a:r>
          </a:p>
          <a:p>
            <a:pPr algn="ctr"/>
            <a:endParaRPr lang="en-US" sz="1125" dirty="0">
              <a:solidFill>
                <a:schemeClr val="tx1"/>
              </a:solidFill>
              <a:latin typeface="HP Simplified" panose="020B0604020204020204" pitchFamily="34" charset="0"/>
            </a:endParaRPr>
          </a:p>
        </p:txBody>
      </p:sp>
      <p:pic>
        <p:nvPicPr>
          <p:cNvPr id="3101" name="Picture 29" descr="Image result for code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027" y="3826281"/>
            <a:ext cx="546934" cy="54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21" y="1315243"/>
            <a:ext cx="290890" cy="292301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60" y="1319783"/>
            <a:ext cx="290890" cy="292301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76" y="1653661"/>
            <a:ext cx="290890" cy="292301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98" y="1662978"/>
            <a:ext cx="290890" cy="292301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2769528" y="673696"/>
            <a:ext cx="2094809" cy="2576852"/>
            <a:chOff x="2764971" y="905776"/>
            <a:chExt cx="2094809" cy="2576852"/>
          </a:xfrm>
        </p:grpSpPr>
        <p:grpSp>
          <p:nvGrpSpPr>
            <p:cNvPr id="110" name="Group 109"/>
            <p:cNvGrpSpPr/>
            <p:nvPr/>
          </p:nvGrpSpPr>
          <p:grpSpPr>
            <a:xfrm>
              <a:off x="2764971" y="905776"/>
              <a:ext cx="2094809" cy="2576852"/>
              <a:chOff x="3793573" y="1804032"/>
              <a:chExt cx="2094809" cy="2576852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3875456" y="2173795"/>
                <a:ext cx="1963647" cy="511559"/>
                <a:chOff x="4488691" y="-268862"/>
                <a:chExt cx="2877637" cy="68208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4488691" y="-268862"/>
                  <a:ext cx="2877637" cy="68208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Dot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1125" dirty="0">
                    <a:solidFill>
                      <a:schemeClr val="tx1"/>
                    </a:solidFill>
                    <a:latin typeface="HP Simplified" panose="020B0604020204020204" pitchFamily="34" charset="0"/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5254227" y="-222030"/>
                  <a:ext cx="1871656" cy="5317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P Simplified" panose="020B0604020204020204" pitchFamily="34" charset="0"/>
                    </a:rPr>
                    <a:t>User Interface</a:t>
                  </a:r>
                </a:p>
              </p:txBody>
            </p:sp>
            <p:pic>
              <p:nvPicPr>
                <p:cNvPr id="115" name="Picture 114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48892" y="-119507"/>
                  <a:ext cx="488096" cy="437522"/>
                </a:xfrm>
                <a:prstGeom prst="rect">
                  <a:avLst/>
                </a:prstGeom>
              </p:spPr>
            </p:pic>
          </p:grpSp>
          <p:sp>
            <p:nvSpPr>
              <p:cNvPr id="112" name="Rectangle 111"/>
              <p:cNvSpPr/>
              <p:nvPr/>
            </p:nvSpPr>
            <p:spPr>
              <a:xfrm>
                <a:off x="3793573" y="1804032"/>
                <a:ext cx="2094809" cy="25768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125" dirty="0">
                    <a:solidFill>
                      <a:schemeClr val="tx1"/>
                    </a:solidFill>
                    <a:latin typeface="HP Simplified" panose="020B0604020204020204" pitchFamily="34" charset="0"/>
                  </a:rPr>
                  <a:t>Application Layer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867508" y="2002022"/>
              <a:ext cx="1919305" cy="372892"/>
              <a:chOff x="469693" y="3453390"/>
              <a:chExt cx="1919305" cy="37289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507603" y="3501449"/>
                <a:ext cx="312676" cy="264438"/>
                <a:chOff x="6565360" y="665951"/>
                <a:chExt cx="312676" cy="264438"/>
              </a:xfrm>
            </p:grpSpPr>
            <p:sp>
              <p:nvSpPr>
                <p:cNvPr id="145" name="Rectangle 144"/>
                <p:cNvSpPr/>
                <p:nvPr/>
              </p:nvSpPr>
              <p:spPr>
                <a:xfrm>
                  <a:off x="6565360" y="665951"/>
                  <a:ext cx="312676" cy="2644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aphicFrame>
              <p:nvGraphicFramePr>
                <p:cNvPr id="146" name="Object 145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6649658" y="726152"/>
                <a:ext cx="165100" cy="1778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14" name="Image" r:id="rId9" imgW="164880" imgH="177480" progId="Photoshop.Image.13">
                        <p:embed/>
                      </p:oleObj>
                    </mc:Choice>
                    <mc:Fallback>
                      <p:oleObj name="Image" r:id="rId9" imgW="164880" imgH="177480" progId="Photoshop.Image.13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649658" y="726152"/>
                              <a:ext cx="165100" cy="1778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47" name="Rectangle 146"/>
              <p:cNvSpPr/>
              <p:nvPr/>
            </p:nvSpPr>
            <p:spPr>
              <a:xfrm>
                <a:off x="469693" y="3453390"/>
                <a:ext cx="1919305" cy="3728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125" dirty="0">
                  <a:solidFill>
                    <a:schemeClr val="tx1"/>
                  </a:solidFill>
                  <a:latin typeface="HP Simplified" panose="020B0604020204020204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04653" y="3495170"/>
                <a:ext cx="127772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latin typeface="HP Simplified" panose="020B0604020204020204" pitchFamily="34" charset="0"/>
                  </a:rPr>
                  <a:t>Code Generator 1</a:t>
                </a:r>
                <a:endParaRPr lang="en-US" sz="1200" dirty="0"/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2869024" y="2496155"/>
              <a:ext cx="1919305" cy="372892"/>
              <a:chOff x="469693" y="3453390"/>
              <a:chExt cx="1919305" cy="372892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507603" y="3501449"/>
                <a:ext cx="312676" cy="264438"/>
                <a:chOff x="6565360" y="665951"/>
                <a:chExt cx="312676" cy="264438"/>
              </a:xfrm>
            </p:grpSpPr>
            <p:sp>
              <p:nvSpPr>
                <p:cNvPr id="160" name="Rectangle 159"/>
                <p:cNvSpPr/>
                <p:nvPr/>
              </p:nvSpPr>
              <p:spPr>
                <a:xfrm>
                  <a:off x="6565360" y="665951"/>
                  <a:ext cx="312676" cy="2644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aphicFrame>
              <p:nvGraphicFramePr>
                <p:cNvPr id="162" name="Object 161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6649658" y="726152"/>
                <a:ext cx="165100" cy="1778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15" name="Image" r:id="rId11" imgW="164880" imgH="177480" progId="Photoshop.Image.13">
                        <p:embed/>
                      </p:oleObj>
                    </mc:Choice>
                    <mc:Fallback>
                      <p:oleObj name="Image" r:id="rId11" imgW="164880" imgH="177480" progId="Photoshop.Image.13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649658" y="726152"/>
                              <a:ext cx="165100" cy="1778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58" name="Rectangle 157"/>
              <p:cNvSpPr/>
              <p:nvPr/>
            </p:nvSpPr>
            <p:spPr>
              <a:xfrm>
                <a:off x="469693" y="3453390"/>
                <a:ext cx="1919305" cy="3728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125" dirty="0">
                  <a:solidFill>
                    <a:schemeClr val="tx1"/>
                  </a:solidFill>
                  <a:latin typeface="HP Simplified" panose="020B0604020204020204" pitchFamily="34" charset="0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804653" y="3495170"/>
                <a:ext cx="127772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latin typeface="HP Simplified" panose="020B0604020204020204" pitchFamily="34" charset="0"/>
                  </a:rPr>
                  <a:t>Code Generator 2</a:t>
                </a:r>
                <a:endParaRPr lang="en-US" sz="1200" dirty="0"/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2869024" y="2990288"/>
              <a:ext cx="1919305" cy="372892"/>
              <a:chOff x="469693" y="3453390"/>
              <a:chExt cx="1919305" cy="372892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507603" y="3501449"/>
                <a:ext cx="312676" cy="264438"/>
                <a:chOff x="6565360" y="665951"/>
                <a:chExt cx="312676" cy="264438"/>
              </a:xfrm>
            </p:grpSpPr>
            <p:sp>
              <p:nvSpPr>
                <p:cNvPr id="176" name="Rectangle 175"/>
                <p:cNvSpPr/>
                <p:nvPr/>
              </p:nvSpPr>
              <p:spPr>
                <a:xfrm>
                  <a:off x="6565360" y="665951"/>
                  <a:ext cx="312676" cy="2644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aphicFrame>
              <p:nvGraphicFramePr>
                <p:cNvPr id="178" name="Object 177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6649658" y="726152"/>
                <a:ext cx="165100" cy="1778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16" name="Image" r:id="rId12" imgW="164880" imgH="177480" progId="Photoshop.Image.13">
                        <p:embed/>
                      </p:oleObj>
                    </mc:Choice>
                    <mc:Fallback>
                      <p:oleObj name="Image" r:id="rId12" imgW="164880" imgH="177480" progId="Photoshop.Image.13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649658" y="726152"/>
                              <a:ext cx="165100" cy="1778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73" name="Rectangle 172"/>
              <p:cNvSpPr/>
              <p:nvPr/>
            </p:nvSpPr>
            <p:spPr>
              <a:xfrm>
                <a:off x="469693" y="3453390"/>
                <a:ext cx="1919305" cy="3728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125" dirty="0">
                  <a:solidFill>
                    <a:schemeClr val="tx1"/>
                  </a:solidFill>
                  <a:latin typeface="HP Simplified" panose="020B0604020204020204" pitchFamily="34" charset="0"/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804653" y="3495170"/>
                <a:ext cx="127772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latin typeface="HP Simplified" panose="020B0604020204020204" pitchFamily="34" charset="0"/>
                  </a:rPr>
                  <a:t>Code Generator n</a:t>
                </a:r>
                <a:endParaRPr lang="en-US" sz="1200" dirty="0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2767391" y="3431260"/>
            <a:ext cx="2094809" cy="1385628"/>
            <a:chOff x="2767391" y="3431260"/>
            <a:chExt cx="2094809" cy="1385628"/>
          </a:xfrm>
        </p:grpSpPr>
        <p:grpSp>
          <p:nvGrpSpPr>
            <p:cNvPr id="180" name="Group 179"/>
            <p:cNvGrpSpPr/>
            <p:nvPr/>
          </p:nvGrpSpPr>
          <p:grpSpPr>
            <a:xfrm>
              <a:off x="2855202" y="3739452"/>
              <a:ext cx="1936866" cy="562716"/>
              <a:chOff x="4719872" y="5028491"/>
              <a:chExt cx="2582487" cy="750288"/>
            </a:xfrm>
          </p:grpSpPr>
          <p:pic>
            <p:nvPicPr>
              <p:cNvPr id="190" name="Picture 189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22204" y="5104321"/>
                <a:ext cx="418131" cy="565787"/>
              </a:xfrm>
              <a:prstGeom prst="rect">
                <a:avLst/>
              </a:prstGeom>
            </p:spPr>
          </p:pic>
          <p:sp>
            <p:nvSpPr>
              <p:cNvPr id="193" name="Rectangle 192"/>
              <p:cNvSpPr/>
              <p:nvPr/>
            </p:nvSpPr>
            <p:spPr>
              <a:xfrm>
                <a:off x="4719872" y="5028491"/>
                <a:ext cx="2582487" cy="7502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125" dirty="0">
                  <a:solidFill>
                    <a:schemeClr val="tx1"/>
                  </a:solidFill>
                  <a:latin typeface="HP Simplified" panose="020B0604020204020204" pitchFamily="34" charset="0"/>
                </a:endParaRPr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5428146" y="5104320"/>
                <a:ext cx="1701505" cy="53170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HP Simplified" panose="020B0604020204020204" pitchFamily="34" charset="0"/>
                  </a:rPr>
                  <a:t>Database</a:t>
                </a:r>
              </a:p>
            </p:txBody>
          </p:sp>
        </p:grpSp>
        <p:sp>
          <p:nvSpPr>
            <p:cNvPr id="185" name="Rectangle 184"/>
            <p:cNvSpPr/>
            <p:nvPr/>
          </p:nvSpPr>
          <p:spPr>
            <a:xfrm>
              <a:off x="2767391" y="3431260"/>
              <a:ext cx="2094809" cy="138562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25" dirty="0">
                  <a:solidFill>
                    <a:schemeClr val="tx1"/>
                  </a:solidFill>
                  <a:latin typeface="HP Simplified" panose="020B0604020204020204" pitchFamily="34" charset="0"/>
                </a:rPr>
                <a:t>Data Layer</a:t>
              </a:r>
            </a:p>
          </p:txBody>
        </p:sp>
      </p:grpSp>
      <p:sp>
        <p:nvSpPr>
          <p:cNvPr id="206" name="Rectangle 205"/>
          <p:cNvSpPr/>
          <p:nvPr/>
        </p:nvSpPr>
        <p:spPr>
          <a:xfrm>
            <a:off x="2882951" y="4371627"/>
            <a:ext cx="1919305" cy="37289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25" dirty="0">
              <a:solidFill>
                <a:schemeClr val="tx1"/>
              </a:solidFill>
              <a:latin typeface="HP Simplified" panose="020B0604020204020204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3217911" y="4413407"/>
            <a:ext cx="11869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HP Simplified" panose="020B0604020204020204" pitchFamily="34" charset="0"/>
              </a:rPr>
              <a:t>Code Templates</a:t>
            </a:r>
            <a:endParaRPr lang="en-US" sz="1200" dirty="0"/>
          </a:p>
        </p:txBody>
      </p:sp>
      <p:pic>
        <p:nvPicPr>
          <p:cNvPr id="208" name="Picture 29" descr="Image result for code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106" y="4408812"/>
            <a:ext cx="301432" cy="30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011725"/>
      </p:ext>
    </p:extLst>
  </p:cSld>
  <p:clrMapOvr>
    <a:masterClrMapping/>
  </p:clrMapOvr>
</p:sld>
</file>

<file path=ppt/theme/theme1.xml><?xml version="1.0" encoding="utf-8"?>
<a:theme xmlns:a="http://schemas.openxmlformats.org/drawingml/2006/main" name="HP_PPT_Standard_template_16x9_Dec2012">
  <a:themeElements>
    <a:clrScheme name="Custom 214">
      <a:dk1>
        <a:sysClr val="windowText" lastClr="000000"/>
      </a:dk1>
      <a:lt1>
        <a:sysClr val="window" lastClr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008B2B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P Theme color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96D6"/>
      </a:accent1>
      <a:accent2>
        <a:srgbClr val="F05332"/>
      </a:accent2>
      <a:accent3>
        <a:srgbClr val="B7CA34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HP_PPT_Standard_template_16x9_Dec2012</Template>
  <TotalTime>17091</TotalTime>
  <Words>32</Words>
  <Application>Microsoft Office PowerPoint</Application>
  <PresentationFormat>On-screen Show (16:9)</PresentationFormat>
  <Paragraphs>15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HP Simplified</vt:lpstr>
      <vt:lpstr>Lucida Grande</vt:lpstr>
      <vt:lpstr>HP_PPT_Standard_template_16x9_Dec2012</vt:lpstr>
      <vt:lpstr>Image</vt:lpstr>
      <vt:lpstr>Solution Architecture – R2R</vt:lpstr>
    </vt:vector>
  </TitlesOfParts>
  <Company>HP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(46 pt. HP Simplified bold)</dc:title>
  <dc:creator>Prabhu Durairaj</dc:creator>
  <cp:lastModifiedBy>Ahmed A, Shameem</cp:lastModifiedBy>
  <cp:revision>865</cp:revision>
  <cp:lastPrinted>2014-10-30T16:20:04Z</cp:lastPrinted>
  <dcterms:created xsi:type="dcterms:W3CDTF">2012-12-18T09:08:23Z</dcterms:created>
  <dcterms:modified xsi:type="dcterms:W3CDTF">2017-09-14T06:05:54Z</dcterms:modified>
</cp:coreProperties>
</file>