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82" r:id="rId3"/>
    <p:sldId id="263" r:id="rId4"/>
    <p:sldId id="257" r:id="rId5"/>
    <p:sldId id="283" r:id="rId6"/>
    <p:sldId id="287" r:id="rId7"/>
    <p:sldId id="288" r:id="rId8"/>
    <p:sldId id="286" r:id="rId9"/>
    <p:sldId id="264" r:id="rId10"/>
    <p:sldId id="284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B04FC-7C5E-03DD-CEB9-B51792786B07}" v="108" dt="2022-02-23T04:06:39.920"/>
    <p1510:client id="{7F737005-3F1C-D452-9163-16E4E3DEE4CE}" v="230" dt="2022-02-24T19:08:33.349"/>
    <p1510:client id="{81DE074A-34AA-4E4F-AD51-5605E7BB5892}" v="10" dt="2022-03-03T04:53:41.912"/>
    <p1510:client id="{8B31718B-A50C-48AA-BF4B-D807E2E9A0C5}" v="11" dt="2022-03-03T05:29:13.554"/>
    <p1510:client id="{B3C8C269-6A3B-4A04-A0A7-9087E15E7221}" v="292" dt="2022-02-16T10:43:20.026"/>
    <p1510:client id="{BE889A5C-252C-7FE0-76E2-769439CCA2FA}" v="42" dt="2022-02-24T19:17:23.470"/>
    <p1510:client id="{DBF08827-6E1B-7703-BC18-A08D15C1D0EA}" v="19" dt="2022-02-23T04:30:3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230F-5CA0-4CA4-9258-F4995560ABA4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F081B-0A97-4FC1-8A9A-125E665C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3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89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3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6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4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7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0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2939-EED8-4B48-8847-980315DF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900" dirty="0"/>
              <a:t>LIBRARY MANAGEMENT SYSTEM</a:t>
            </a:r>
            <a:endParaRPr lang="en-IN" sz="3900" dirty="0"/>
          </a:p>
        </p:txBody>
      </p:sp>
      <p:pic>
        <p:nvPicPr>
          <p:cNvPr id="2050" name="Picture 2" descr="Library Management System | Library Management Software in India">
            <a:extLst>
              <a:ext uri="{FF2B5EF4-FFF2-40B4-BE49-F238E27FC236}">
                <a16:creationId xmlns:a16="http://schemas.microsoft.com/office/drawing/2014/main" id="{77BDC17F-9F35-4044-B7FE-0D314DEF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72" y="3571552"/>
            <a:ext cx="4499019" cy="17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7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4683-129F-46CB-8289-02C74FBB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3D2A80-6FBC-4AFE-A2C4-CEBEE0BD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6" y="2830260"/>
            <a:ext cx="10455165" cy="25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6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A81E16-041A-4218-9716-BE8E6A73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CA75-383D-4A60-8E93-637B65E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EF9E-5652-4246-BFFD-D6D5A500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34107"/>
            <a:ext cx="9603275" cy="361937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TEAM MEMBERS</a:t>
            </a:r>
            <a:endParaRPr lang="en-GB" dirty="0"/>
          </a:p>
          <a:p>
            <a:pPr>
              <a:buSzPct val="114999"/>
            </a:pPr>
            <a:r>
              <a:rPr lang="en-GB" dirty="0"/>
              <a:t>INTRODUCTION</a:t>
            </a:r>
          </a:p>
          <a:p>
            <a:pPr>
              <a:buSzPct val="114999"/>
            </a:pPr>
            <a:r>
              <a:rPr lang="en-GB" dirty="0"/>
              <a:t>PROJECT DESCRIPTION</a:t>
            </a:r>
          </a:p>
          <a:p>
            <a:pPr>
              <a:buSzPct val="114999"/>
            </a:pPr>
            <a:r>
              <a:rPr lang="en-GB" dirty="0">
                <a:ea typeface="+mn-lt"/>
                <a:cs typeface="+mn-lt"/>
              </a:rPr>
              <a:t>ARCHITECTURE</a:t>
            </a:r>
            <a:endParaRPr lang="en-GB" dirty="0"/>
          </a:p>
          <a:p>
            <a:pPr>
              <a:buSzPct val="114999"/>
            </a:pPr>
            <a:r>
              <a:rPr lang="en-GB" dirty="0">
                <a:ea typeface="+mn-lt"/>
                <a:cs typeface="+mn-lt"/>
              </a:rPr>
              <a:t>FLOW CHART</a:t>
            </a:r>
          </a:p>
          <a:p>
            <a:pPr>
              <a:buSzPct val="114999"/>
            </a:pPr>
            <a:r>
              <a:rPr lang="en-GB" dirty="0"/>
              <a:t>SCREENSHOTS</a:t>
            </a:r>
          </a:p>
          <a:p>
            <a:r>
              <a:rPr lang="en-GB" dirty="0"/>
              <a:t>TECHNOLOGIES USED</a:t>
            </a:r>
          </a:p>
          <a:p>
            <a:pPr>
              <a:buSzPct val="114999"/>
            </a:pPr>
            <a:r>
              <a:rPr lang="en-GB" dirty="0">
                <a:ea typeface="+mn-lt"/>
                <a:cs typeface="+mn-lt"/>
              </a:rPr>
              <a:t>SCENARIOS</a:t>
            </a:r>
            <a:endParaRPr lang="en-GB" dirty="0"/>
          </a:p>
          <a:p>
            <a:pPr>
              <a:buSzPct val="114999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0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2E62-6CFA-4BBE-BF79-91FFF317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0F5B-594A-4A3D-A135-163A8097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Samarpanrao</a:t>
            </a:r>
            <a:r>
              <a:rPr lang="en-GB" dirty="0"/>
              <a:t> </a:t>
            </a:r>
            <a:r>
              <a:rPr lang="en-GB" dirty="0" err="1"/>
              <a:t>Pedapudi</a:t>
            </a:r>
            <a:r>
              <a:rPr lang="en-GB" dirty="0"/>
              <a:t> (EMPID:6572)</a:t>
            </a:r>
          </a:p>
          <a:p>
            <a:r>
              <a:rPr lang="en-GB" dirty="0"/>
              <a:t>Junaid Ahmed </a:t>
            </a:r>
            <a:r>
              <a:rPr lang="en-GB" dirty="0" err="1"/>
              <a:t>Baig</a:t>
            </a:r>
            <a:r>
              <a:rPr lang="en-GB" dirty="0"/>
              <a:t> (EMPID:6576)</a:t>
            </a:r>
          </a:p>
          <a:p>
            <a:r>
              <a:rPr lang="en-GB" dirty="0" err="1"/>
              <a:t>Aligeti</a:t>
            </a:r>
            <a:r>
              <a:rPr lang="en-GB" dirty="0"/>
              <a:t> Sai Kiran Reddy (EMPID:6568)</a:t>
            </a:r>
          </a:p>
          <a:p>
            <a:r>
              <a:rPr lang="en-GB" dirty="0" err="1"/>
              <a:t>Konchada</a:t>
            </a:r>
            <a:r>
              <a:rPr lang="en-GB" dirty="0"/>
              <a:t> Sai Harini (EMPID:6566)</a:t>
            </a:r>
          </a:p>
          <a:p>
            <a:r>
              <a:rPr lang="en-GB" dirty="0"/>
              <a:t>Shameer Sharif Shaik (EMPID:6578)</a:t>
            </a:r>
          </a:p>
          <a:p>
            <a:pPr marL="0" indent="0">
              <a:buNone/>
            </a:pPr>
            <a:r>
              <a:rPr lang="en-GB" dirty="0"/>
              <a:t>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4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86C5-8284-4E3C-8AB5-5A039B10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12108"/>
            <a:ext cx="9603275" cy="4354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INTRODUCTION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Library Management System can handle all the details about a Library</a:t>
            </a:r>
          </a:p>
          <a:p>
            <a:r>
              <a:rPr lang="en-GB" dirty="0"/>
              <a:t>The details include library details, book details, author details, year of publishing details etc., </a:t>
            </a:r>
          </a:p>
          <a:p>
            <a:r>
              <a:rPr lang="en-GB" dirty="0"/>
              <a:t>The library Management System is an automated version of manual library Management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02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D79F-2158-46EA-9909-E0CEBDAA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0E49-00A0-47B3-A5A1-401F7641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1900" dirty="0">
                <a:ea typeface="+mn-lt"/>
                <a:cs typeface="+mn-lt"/>
              </a:rPr>
              <a:t>Maintaining a written record of library by a single person is a hard thing to do. In customer perspective it is difficult to approach libraries and make sure that their record of buying or renting of a book is accurate.</a:t>
            </a:r>
          </a:p>
          <a:p>
            <a:pPr>
              <a:buSzPct val="114999"/>
            </a:pPr>
            <a:r>
              <a:rPr lang="en-GB" sz="1900" dirty="0">
                <a:ea typeface="+mn-lt"/>
                <a:cs typeface="+mn-lt"/>
              </a:rPr>
              <a:t>This project helps in maintaining the database of the books and the people who got registered with the particular library. </a:t>
            </a:r>
            <a:endParaRPr lang="en-US" sz="1900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GB" sz="1900" dirty="0">
                <a:ea typeface="+mn-lt"/>
                <a:cs typeface="+mn-lt"/>
              </a:rPr>
              <a:t>We can easily access any book information anytime with ease and can be kept safely for long period of time without any damage.</a:t>
            </a:r>
          </a:p>
          <a:p>
            <a:pPr>
              <a:buSzPct val="114999"/>
            </a:pPr>
            <a:r>
              <a:rPr lang="en-GB" sz="1900" dirty="0">
                <a:ea typeface="+mn-lt"/>
                <a:cs typeface="+mn-lt"/>
              </a:rPr>
              <a:t>The library management system allows authorized members to access the record of books which got registered in it and people who got registered in it. </a:t>
            </a:r>
            <a:endParaRPr lang="en-US" sz="1900">
              <a:ea typeface="+mn-lt"/>
              <a:cs typeface="+mn-lt"/>
            </a:endParaRPr>
          </a:p>
          <a:p>
            <a:pPr>
              <a:buSzPct val="114999"/>
            </a:pPr>
            <a:r>
              <a:rPr lang="en-GB" sz="1900" dirty="0">
                <a:ea typeface="+mn-lt"/>
                <a:cs typeface="+mn-lt"/>
              </a:rPr>
              <a:t>It can be done through registering into the site and logging in it gives the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298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E82-5D0D-4BF1-8802-6A37FA15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4EFEC2E-78DA-41C2-A268-5B7AF24B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121" y="2542555"/>
            <a:ext cx="7805905" cy="3577728"/>
          </a:xfrm>
        </p:spPr>
      </p:pic>
    </p:spTree>
    <p:extLst>
      <p:ext uri="{BB962C8B-B14F-4D97-AF65-F5344CB8AC3E}">
        <p14:creationId xmlns:p14="http://schemas.microsoft.com/office/powerpoint/2010/main" val="156584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66AC8B-7D69-48A7-8A40-D9AADC9C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FLOW CHART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F1F65C-AAC4-4B42-ABCB-B0DEBC01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4C24B35-703A-40CA-B942-85A28EFA3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201" y="838358"/>
            <a:ext cx="5486966" cy="503750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1978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EE046F-9A48-4CB6-846C-8D0F7917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HOME PAGE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C0D396-B765-4A26-8877-EBC21DB3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989" y="1038226"/>
            <a:ext cx="6001428" cy="475279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4030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104-5D39-484A-8E19-798D9225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21F117-B2BB-432E-8620-11F9A9DB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61" y="2714625"/>
            <a:ext cx="3209925" cy="142875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FD389-9425-4C2F-9408-70507817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2595291"/>
            <a:ext cx="2143125" cy="2143125"/>
          </a:xfrm>
          <a:prstGeom prst="rect">
            <a:avLst/>
          </a:prstGeom>
        </p:spPr>
      </p:pic>
      <p:pic>
        <p:nvPicPr>
          <p:cNvPr id="1026" name="Picture 2" descr="Spring MVC Course, Training Institutes - Programmers Point, Indore | ID:  21459248762">
            <a:extLst>
              <a:ext uri="{FF2B5EF4-FFF2-40B4-BE49-F238E27FC236}">
                <a16:creationId xmlns:a16="http://schemas.microsoft.com/office/drawing/2014/main" id="{CF27F29B-945B-4D7C-A613-38EFDB5D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64" y="2714621"/>
            <a:ext cx="30765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62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301</TotalTime>
  <Words>204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LIBRARY MANAGEMENT SYSTEM</vt:lpstr>
      <vt:lpstr>INDEX</vt:lpstr>
      <vt:lpstr>TEAM MEMBERS</vt:lpstr>
      <vt:lpstr>PowerPoint Presentation</vt:lpstr>
      <vt:lpstr>PROJECT DESCRIPTION</vt:lpstr>
      <vt:lpstr>ARCHITECTURE</vt:lpstr>
      <vt:lpstr>FLOW CHART</vt:lpstr>
      <vt:lpstr>HOME PAGE</vt:lpstr>
      <vt:lpstr>TECHNOLOGIES USED</vt:lpstr>
      <vt:lpstr>SCENARIOS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shameer sharif shaik</dc:creator>
  <cp:lastModifiedBy>Shameer Sharif</cp:lastModifiedBy>
  <cp:revision>225</cp:revision>
  <dcterms:created xsi:type="dcterms:W3CDTF">2022-01-24T12:53:43Z</dcterms:created>
  <dcterms:modified xsi:type="dcterms:W3CDTF">2022-03-03T05:35:54Z</dcterms:modified>
</cp:coreProperties>
</file>