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D8C02-83A1-4F81-B3AB-5F5B89E0E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8AC3EE-8BC0-4AE3-B047-79AAE9859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B57220-2447-4405-9020-71E3FB66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B9AF-142F-44F2-8F81-9F5F4C2DE01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93194D-1E53-457A-A220-2ACE034F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BDAD0E-16D5-41AB-A2BC-95D256924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2F2F-0988-48B5-8FA4-FA0BDD882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708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97E32-FA54-4CEF-96B4-FFA1C12D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746FD07-A29B-471D-86C5-FFB05206B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DB7B14-0656-4740-B95F-E6A18ADC3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B9AF-142F-44F2-8F81-9F5F4C2DE01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8E2787-AB7F-49A0-B801-036B881A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1E90C6-180E-47F8-AB00-9F1A7EC6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2F2F-0988-48B5-8FA4-FA0BDD882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899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8B692C5-11A3-4C2F-B423-5EF2D8C15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CC84B1-4785-410E-9935-9A8268CE2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A36DB2-906A-45B6-A86C-58303709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B9AF-142F-44F2-8F81-9F5F4C2DE01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39D213-0AED-410B-A461-D44D281A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257656-5EA8-47FB-A5FE-4755B5E6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2F2F-0988-48B5-8FA4-FA0BDD882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57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F3E5F-C109-47AF-8D81-18CCD624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50F989-46DC-4102-AB67-8CE783AEC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8ABBD6-8B14-4246-90E9-FB9C72BCE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B9AF-142F-44F2-8F81-9F5F4C2DE01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92DD2D-4222-4E1D-A701-43F7B9CCC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E068C2-8C5B-4E7C-A170-C35D02A75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2F2F-0988-48B5-8FA4-FA0BDD882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065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96B7E-05DA-4AF2-992D-5B90AAEA0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07FB3E-AA63-4384-99F9-6D8185E71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5D34FB-57B4-4FFB-9D9D-29FA9115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B9AF-142F-44F2-8F81-9F5F4C2DE01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A7CC54-D846-4586-9920-81A3865A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562C66-B8D1-400D-87B1-4FA494B1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2F2F-0988-48B5-8FA4-FA0BDD882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323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A7384-BAE3-448F-9F24-F96E549B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EFDC2E-1CB4-4CE2-B758-0CA4F8A8C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9E0223-2F1D-4F79-896F-B00DDA29E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71B743-CC1E-4525-8E3D-F393E919B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B9AF-142F-44F2-8F81-9F5F4C2DE01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DE1DC6-E803-4819-A029-51722842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6C5E0B-78B4-467B-BED9-5D72FC57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2F2F-0988-48B5-8FA4-FA0BDD882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89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2DB708-F738-4017-B7C1-639B0C49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0FBC57-DD9B-4801-8315-F251126FA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C54705E-0393-47F8-9555-25CE0B9B6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B1C4FF0-7291-4F97-A35A-121883BB9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5C0AB4-E2CC-4517-AA4D-0E7E1ABF7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BBB2D0-D00B-4D0E-BE52-81852852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B9AF-142F-44F2-8F81-9F5F4C2DE01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22C30BB-9291-459B-91C2-664761AD4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DB1C447-F295-4996-9FCC-485CDAA67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2F2F-0988-48B5-8FA4-FA0BDD882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988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EF01E3-57BF-4CEF-B45B-B52E9833E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CEBEE31-914C-4267-84DC-8EAD8B95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B9AF-142F-44F2-8F81-9F5F4C2DE01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2C88DD-FC16-4854-87DF-E87FCAEE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05A9AA-8219-49F4-8D5D-72EC1238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2F2F-0988-48B5-8FA4-FA0BDD882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64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A8A7B7-BE81-4B30-A399-0D3B5759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B9AF-142F-44F2-8F81-9F5F4C2DE01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4EB5A6-8831-4D25-ADCC-47D0B0A82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6C8C66-96C5-4ECE-9DA5-E87C6AC9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2F2F-0988-48B5-8FA4-FA0BDD882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77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08A95-394C-4CEC-B86D-89309D462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EB354-83FE-4051-9456-D0703A152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635A86-E475-4404-8B93-46A756D6E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0FC51B-640C-4279-AF3B-359CAC14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B9AF-142F-44F2-8F81-9F5F4C2DE01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7A3974-19AB-4E9B-B052-FC6D9968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868A40-197D-4F1B-8C23-32D9B51D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2F2F-0988-48B5-8FA4-FA0BDD882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38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BD3702-8CE0-4A92-A6F8-F627BDAF2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DF6A40-AF67-4173-B1FE-EF01C9C0F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CC79AF-300C-4136-8B93-56688DD0E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319563-188E-4B6B-AC2B-1E76D3C8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7B9AF-142F-44F2-8F81-9F5F4C2DE01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86F6B1-4630-4159-A45F-6694B1356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572D8F-6E3B-4F40-869A-2D80A2E5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C2F2F-0988-48B5-8FA4-FA0BDD882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863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BC791-CC9C-45C8-88AE-69E0E2F48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8BD24B-E9F3-4CE7-8754-D9299DB3C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B8E37-3695-4BA5-A44C-0F7F3DBC1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7B9AF-142F-44F2-8F81-9F5F4C2DE017}" type="datetimeFigureOut">
              <a:rPr lang="ru-RU" smtClean="0"/>
              <a:t>10.05.2025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2735FE-87FA-4DEB-9AFB-C6B761340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04E520-6A56-4271-B49A-4AFF15B65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9C2F2F-0988-48B5-8FA4-FA0BDD882E4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594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C9052F78-1FB4-47ED-9325-005EFFCE2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/>
          <a:stretch/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41D5B7-3556-49D7-9C41-628523AAA833}"/>
              </a:ext>
            </a:extLst>
          </p:cNvPr>
          <p:cNvSpPr txBox="1"/>
          <p:nvPr/>
        </p:nvSpPr>
        <p:spPr>
          <a:xfrm>
            <a:off x="407056" y="288049"/>
            <a:ext cx="3030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err="1">
                <a:solidFill>
                  <a:schemeClr val="bg1"/>
                </a:solidFill>
              </a:rPr>
              <a:t>Recieps</a:t>
            </a:r>
            <a:r>
              <a:rPr lang="en-US" sz="4400" b="1" dirty="0">
                <a:solidFill>
                  <a:schemeClr val="bg1"/>
                </a:solidFill>
              </a:rPr>
              <a:t> Bot </a:t>
            </a:r>
            <a:endParaRPr lang="ru-RU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17211-2822-43C9-BE44-0F7B60C9F4CA}"/>
              </a:ext>
            </a:extLst>
          </p:cNvPr>
          <p:cNvSpPr txBox="1"/>
          <p:nvPr/>
        </p:nvSpPr>
        <p:spPr>
          <a:xfrm>
            <a:off x="407056" y="6308341"/>
            <a:ext cx="34115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b="1" dirty="0">
                <a:solidFill>
                  <a:schemeClr val="bg1"/>
                </a:solidFill>
              </a:rPr>
              <a:t>Подготовили Соловьев Тимофей и </a:t>
            </a:r>
            <a:r>
              <a:rPr lang="ru-RU" sz="1100" b="1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Дорожкин Егор</a:t>
            </a:r>
            <a:endParaRPr lang="ru-RU" sz="1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02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9987E2E6-B1A4-44F3-85FD-479F85D442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/>
          <a:stretch/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20982-AFC4-4ADA-93FA-012660D3671D}"/>
              </a:ext>
            </a:extLst>
          </p:cNvPr>
          <p:cNvSpPr txBox="1"/>
          <p:nvPr/>
        </p:nvSpPr>
        <p:spPr>
          <a:xfrm>
            <a:off x="170745" y="2549100"/>
            <a:ext cx="3839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Наш бот может помочь вам с управлением вашими рецептами, удобно их рассортировать и обновлять их список благодаря нашему боту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0681A-6B69-46BD-997C-C2A967B7AF48}"/>
              </a:ext>
            </a:extLst>
          </p:cNvPr>
          <p:cNvSpPr txBox="1"/>
          <p:nvPr/>
        </p:nvSpPr>
        <p:spPr>
          <a:xfrm>
            <a:off x="65740" y="1491953"/>
            <a:ext cx="404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>
                <a:solidFill>
                  <a:schemeClr val="bg1"/>
                </a:solidFill>
              </a:rPr>
              <a:t>Чем может помочь наш бот?</a:t>
            </a:r>
          </a:p>
        </p:txBody>
      </p:sp>
    </p:spTree>
    <p:extLst>
      <p:ext uri="{BB962C8B-B14F-4D97-AF65-F5344CB8AC3E}">
        <p14:creationId xmlns:p14="http://schemas.microsoft.com/office/powerpoint/2010/main" val="71097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3DAEB978-4D5C-4F68-8B31-AE61EA837A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/>
          <a:stretch/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7CE6FD-B252-4307-94B1-45E2D2FE7A0E}"/>
              </a:ext>
            </a:extLst>
          </p:cNvPr>
          <p:cNvSpPr txBox="1"/>
          <p:nvPr/>
        </p:nvSpPr>
        <p:spPr>
          <a:xfrm>
            <a:off x="244343" y="2549100"/>
            <a:ext cx="38391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В нашем боте вы можете найти различные рецепты по вашим предпочтениям – ужины, завтраки, обеды, десерты, а так же вы можете добавлять свои собственные категории для поиска блюд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6471E7-9C97-4D35-B092-E5094730EDD6}"/>
              </a:ext>
            </a:extLst>
          </p:cNvPr>
          <p:cNvSpPr txBox="1"/>
          <p:nvPr/>
        </p:nvSpPr>
        <p:spPr>
          <a:xfrm>
            <a:off x="170746" y="1468047"/>
            <a:ext cx="3986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Какой функционал у нашего бота?</a:t>
            </a:r>
          </a:p>
        </p:txBody>
      </p:sp>
    </p:spTree>
    <p:extLst>
      <p:ext uri="{BB962C8B-B14F-4D97-AF65-F5344CB8AC3E}">
        <p14:creationId xmlns:p14="http://schemas.microsoft.com/office/powerpoint/2010/main" val="1135451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63FC448B-E199-423B-9EDE-031BF7483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/>
          <a:stretch/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33D66C-9FE1-4127-8594-03810FA0E85B}"/>
              </a:ext>
            </a:extLst>
          </p:cNvPr>
          <p:cNvSpPr txBox="1"/>
          <p:nvPr/>
        </p:nvSpPr>
        <p:spPr>
          <a:xfrm>
            <a:off x="244343" y="2549100"/>
            <a:ext cx="383911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chemeClr val="bg1"/>
                </a:solidFill>
              </a:rPr>
              <a:t>1. Если вы не можете решить что приготовить себе – вы можете выбрать случайный рецепт благодаря нажатию всего </a:t>
            </a:r>
            <a:r>
              <a:rPr lang="ru-RU" sz="1600" b="1" dirty="0" err="1">
                <a:solidFill>
                  <a:schemeClr val="bg1"/>
                </a:solidFill>
              </a:rPr>
              <a:t>доной</a:t>
            </a:r>
            <a:r>
              <a:rPr lang="ru-RU" sz="1600" b="1" dirty="0">
                <a:solidFill>
                  <a:schemeClr val="bg1"/>
                </a:solidFill>
              </a:rPr>
              <a:t> кнопки!</a:t>
            </a:r>
          </a:p>
          <a:p>
            <a:endParaRPr lang="ru-RU" sz="1600" b="1" dirty="0">
              <a:solidFill>
                <a:schemeClr val="bg1"/>
              </a:solidFill>
            </a:endParaRPr>
          </a:p>
          <a:p>
            <a:r>
              <a:rPr lang="ru-RU" sz="1600" b="1" dirty="0">
                <a:solidFill>
                  <a:schemeClr val="bg1"/>
                </a:solidFill>
              </a:rPr>
              <a:t>2. Если вы забыли </a:t>
            </a:r>
            <a:r>
              <a:rPr lang="ru-RU" sz="1600" b="1" dirty="0" err="1">
                <a:solidFill>
                  <a:schemeClr val="bg1"/>
                </a:solidFill>
              </a:rPr>
              <a:t>граммовку</a:t>
            </a:r>
            <a:r>
              <a:rPr lang="ru-RU" sz="1600" b="1" dirty="0">
                <a:solidFill>
                  <a:schemeClr val="bg1"/>
                </a:solidFill>
              </a:rPr>
              <a:t> для приготовления какого то блюда – вы всегда можете зайти в нашего бота и посмотреть ее.</a:t>
            </a:r>
          </a:p>
          <a:p>
            <a:br>
              <a:rPr lang="ru-RU" sz="1600" b="1" dirty="0">
                <a:solidFill>
                  <a:schemeClr val="bg1"/>
                </a:solidFill>
              </a:rPr>
            </a:br>
            <a:r>
              <a:rPr lang="ru-RU" sz="1600" b="1" dirty="0">
                <a:solidFill>
                  <a:schemeClr val="bg1"/>
                </a:solidFill>
              </a:rPr>
              <a:t>3. В нашем боте пользователи могут делиться своими рецептами с другими и вы можете попробовать то, что нравится другим людям, посмотрев на количество лайков у каждого рецепта.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54F7F-536C-4628-8B91-1EA666B09BFD}"/>
              </a:ext>
            </a:extLst>
          </p:cNvPr>
          <p:cNvSpPr txBox="1"/>
          <p:nvPr/>
        </p:nvSpPr>
        <p:spPr>
          <a:xfrm>
            <a:off x="170746" y="1468047"/>
            <a:ext cx="3986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Зачем вообще нужен бот с рецептами?</a:t>
            </a:r>
          </a:p>
        </p:txBody>
      </p:sp>
    </p:spTree>
    <p:extLst>
      <p:ext uri="{BB962C8B-B14F-4D97-AF65-F5344CB8AC3E}">
        <p14:creationId xmlns:p14="http://schemas.microsoft.com/office/powerpoint/2010/main" val="2592558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Picture background">
            <a:extLst>
              <a:ext uri="{FF2B5EF4-FFF2-40B4-BE49-F238E27FC236}">
                <a16:creationId xmlns:a16="http://schemas.microsoft.com/office/drawing/2014/main" id="{487A36C7-36FC-4A63-9BE5-C634CA0830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6"/>
          <a:stretch/>
        </p:blipFill>
        <p:spPr bwMode="auto">
          <a:xfrm rot="10800000"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E1A111-AF8F-4A0F-A2CD-025DE85C58A7}"/>
              </a:ext>
            </a:extLst>
          </p:cNvPr>
          <p:cNvSpPr txBox="1"/>
          <p:nvPr/>
        </p:nvSpPr>
        <p:spPr>
          <a:xfrm>
            <a:off x="-62337" y="2296831"/>
            <a:ext cx="48255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</a:rPr>
              <a:t>Давайте приступим к демонстрации</a:t>
            </a:r>
          </a:p>
        </p:txBody>
      </p:sp>
    </p:spTree>
    <p:extLst>
      <p:ext uri="{BB962C8B-B14F-4D97-AF65-F5344CB8AC3E}">
        <p14:creationId xmlns:p14="http://schemas.microsoft.com/office/powerpoint/2010/main" val="124237586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76B089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160</Words>
  <Application>Microsoft Office PowerPoint</Application>
  <PresentationFormat>Широкоэкранный</PresentationFormat>
  <Paragraphs>12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solovev.vavan@mail.ru</dc:creator>
  <cp:lastModifiedBy>solovev.vavan@mail.ru</cp:lastModifiedBy>
  <cp:revision>6</cp:revision>
  <dcterms:created xsi:type="dcterms:W3CDTF">2025-05-10T14:48:12Z</dcterms:created>
  <dcterms:modified xsi:type="dcterms:W3CDTF">2025-05-10T16:08:38Z</dcterms:modified>
</cp:coreProperties>
</file>