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7CC5-6108-5E4F-50F2-978BC62B3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4677C-0544-7D3D-F9DA-76DE2B09D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30289-C75A-624D-4219-B5232741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E606-A0A3-8E45-A99F-8B01C7D092F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8FDD0-5D4A-2A74-691A-C0269954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24C82-FCDB-F4ED-5FE7-6764F6A2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D6F9-66C2-804C-B791-7398D019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4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58CF-4C76-2CE0-4800-E280A427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290F3-6FFC-3827-9D1D-E81072B22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95859-1EF3-0796-1982-9118F9E1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E606-A0A3-8E45-A99F-8B01C7D092F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F2801-551B-6181-8D77-136AF3BD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0E46-DE37-5D4E-BE33-75A96D0A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D6F9-66C2-804C-B791-7398D019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E95DA-684F-92F8-A8FA-A92149440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B9386-515B-A26D-300B-F9B57C955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C7EE-2F70-CF2A-FD54-4F9E2D94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E606-A0A3-8E45-A99F-8B01C7D092F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ADF3C-0F5E-9981-8FE0-C9E8306E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E1F69-DB56-599B-3A06-E15A8A3D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D6F9-66C2-804C-B791-7398D019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FC6D-45E9-BB98-3D50-74D4F12B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87BA-E9B8-F432-6A4F-975FBF290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0551-D7FA-A272-6455-B38544BD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E606-A0A3-8E45-A99F-8B01C7D092F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FA5F2-F43B-5E24-26F5-1F5E2440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81FC-0F21-ED97-1784-E8EF2DCF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D6F9-66C2-804C-B791-7398D019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9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8947-5D72-D76E-36A8-26CF02E0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24B32-EECD-3AAA-AFA5-383ECA949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C1C07-2848-3F34-C1EA-709CBE8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E606-A0A3-8E45-A99F-8B01C7D092F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1091E-6A5D-3C69-0D57-C3376D51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4E56B-6366-3462-5DFB-895B4781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D6F9-66C2-804C-B791-7398D019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6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4BF7-1A03-356C-C6E8-743BD083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20FA-E76B-B0E7-E6B6-F56FC9882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1F878-26BB-DCDE-19F1-9A878C38B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36E2F-AD40-F5C4-F35C-72781C58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E606-A0A3-8E45-A99F-8B01C7D092F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9C2A7-382B-3E56-B524-257CDE4F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853C2-C1A2-2BA5-2F34-F2FAAB0B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D6F9-66C2-804C-B791-7398D019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CDCF-BD08-2F32-F938-229F70EE1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59DD8-1DB0-4E9A-58F5-B0DEA6CE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13388-6BDE-430C-6686-EF4740DE4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A411B-2111-50EA-17EE-E7DA0800E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8D8D3-AF74-D748-2701-010BDEE01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CA167-5E14-E0E4-824B-E28AE62E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E606-A0A3-8E45-A99F-8B01C7D092F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814A0-F75C-D993-296C-FB19CF4D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EE48F-166F-2BA1-EFF7-5A47E5BF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D6F9-66C2-804C-B791-7398D019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476E-EE8A-2E9F-B7CE-8A67A5D1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10011-1B67-65E3-EDF1-3A1211A2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E606-A0A3-8E45-A99F-8B01C7D092F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0139C-2A25-E38A-D711-B5A8418F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99D0C-2E83-184D-B1C8-6DE8BA84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D6F9-66C2-804C-B791-7398D019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5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CE010-0879-F911-1C3E-37BDDB54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E606-A0A3-8E45-A99F-8B01C7D092F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06ECE-B1CF-F6F4-2DC7-B1405A39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4BD22-A31B-4DD6-1E36-D40DDF9F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D6F9-66C2-804C-B791-7398D019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0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54E3-30D9-2762-A1ED-6A961997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A13DD-D2B1-793C-08F2-8F4C2CD8C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14FB2-0B83-262C-EF50-90D82568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B43B7-F4CC-C36B-A2B5-3F22FC7E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E606-A0A3-8E45-A99F-8B01C7D092F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50043-2FF2-3648-6B53-6870542A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35B3-FB0B-5C49-0048-C8EF6C2A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D6F9-66C2-804C-B791-7398D019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4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6E69-1DCD-80B1-A9DB-8AEEEF8B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5074F-C0C1-B23A-F7B2-A1BCEA633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BC5E0-AF5E-D59A-ED31-6871D845D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628C2-8CC3-AA5F-FD3C-1F5058A2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E606-A0A3-8E45-A99F-8B01C7D092F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84056-29E2-2E06-20B9-7D650624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5FF07-089B-4C9F-2B11-B5764CB1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D6F9-66C2-804C-B791-7398D019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2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2DBB6-B0AF-DCCA-D290-C961D7A3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E3960-7B0C-DEBE-FAF0-713CE384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A896E-9167-BD09-29CC-7EDE78D98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E606-A0A3-8E45-A99F-8B01C7D092F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F620-5CD5-F1FD-7EFA-A379BE921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72947-D0F5-D773-5860-CE995B7A3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ED6F9-66C2-804C-B791-7398D019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8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D290-0596-EE07-7582-768BEC1A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5458-8E8E-63B0-A273-27345B48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crobat Reader &#10;Home Tools &#10;File Edit View &#10;Window Help &#10;Machine_Lea... x &#10;sun 6:21 PM Zaber Moinul Q O &#10;a Machine_Learning_Tom_Mitchell.pdf &#10;[David_L._Po &#10;ISSA Summit. .. &#10;Mrittika_100 y... &#10;Final question... &#10;Assignment 1 &#10;Assignment 2... &#10;0 46 / 421 &#10;{ &lt;Sunny, Warm, Normal, Strong, Warm, Same&gt; } &#10;{ &lt;Sunny, Warm, ? , Strong, Warm, Same&gt; } &#10;Training examples: &#10;1 . &lt;Sunny, Warm, Normal, Strong, Warm, Same&gt;, Enjoy Sport = Yes &#10;2 . &lt;Sunny, Warm, High, Strong, Warm, Same&gt;, Enjoy Sport = Yes ">
            <a:extLst>
              <a:ext uri="{FF2B5EF4-FFF2-40B4-BE49-F238E27FC236}">
                <a16:creationId xmlns:a16="http://schemas.microsoft.com/office/drawing/2014/main" id="{76D0B63C-A9BA-61D9-0290-0B1F7D6CC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7" t="18095" r="13514"/>
          <a:stretch/>
        </p:blipFill>
        <p:spPr bwMode="auto">
          <a:xfrm>
            <a:off x="2656114" y="500063"/>
            <a:ext cx="8384394" cy="56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89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D290-0596-EE07-7582-768BEC1A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5458-8E8E-63B0-A273-27345B48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68F4B-006B-76B8-4335-5B554F4C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393700"/>
            <a:ext cx="82042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9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D290-0596-EE07-7582-768BEC1A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5458-8E8E-63B0-A273-27345B48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6C836-2CBF-5E21-1905-E03D2707E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698500"/>
            <a:ext cx="86233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2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D290-0596-EE07-7582-768BEC1A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5458-8E8E-63B0-A273-27345B48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0B2E0-CE05-5857-13AF-1562CDB6B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545689"/>
            <a:ext cx="8864600" cy="56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4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D290-0596-EE07-7582-768BEC1A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</a:t>
            </a:r>
            <a:r>
              <a:rPr lang="en-US"/>
              <a:t>learning Example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5458-8E8E-63B0-A273-27345B48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3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Concept learning Example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Moinul Zaber</dc:creator>
  <cp:lastModifiedBy>Moinul Zaber</cp:lastModifiedBy>
  <cp:revision>1</cp:revision>
  <dcterms:created xsi:type="dcterms:W3CDTF">2022-04-17T14:56:41Z</dcterms:created>
  <dcterms:modified xsi:type="dcterms:W3CDTF">2022-04-17T15:02:36Z</dcterms:modified>
</cp:coreProperties>
</file>