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5" r:id="rId3"/>
    <p:sldId id="343" r:id="rId4"/>
    <p:sldId id="344" r:id="rId5"/>
    <p:sldId id="376" r:id="rId6"/>
    <p:sldId id="364" r:id="rId7"/>
    <p:sldId id="3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084" autoAdjust="0"/>
  </p:normalViewPr>
  <p:slideViewPr>
    <p:cSldViewPr snapToGrid="0">
      <p:cViewPr varScale="1">
        <p:scale>
          <a:sx n="75" d="100"/>
          <a:sy n="75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9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курсовой работы – повышение эффективности процесса релиз-менеджмента в проектах </a:t>
            </a:r>
            <a:r>
              <a:rPr lang="en-US" dirty="0"/>
              <a:t>SOC.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Проблема, с которой началась данная работа представлена на слайде.</a:t>
            </a:r>
          </a:p>
          <a:p>
            <a:pPr marL="0" indent="0">
              <a:buFontTx/>
              <a:buNone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След слайд.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6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7319-7085-BA31-7ED1-38FE3486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D8FA20-BFDA-FB57-4BE5-045E56313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6ACBEF-99B0-6210-52A3-5B678BB1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BDBE-5D5B-B785-20D8-6B518C4D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5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F234-1216-36E1-5B0C-5584DAA1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878B1E-5257-D27E-823C-BB9AB0944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2A109D-6FE3-1FB5-F780-688653D6A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17A1C-96B9-D4AF-C06A-A304F33F4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8241-B98D-0F20-B0E4-B4481E39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EA4A19-559C-E989-E8E6-719747F1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F88782-16C7-11C2-A3DE-5116DBE1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7463B-BE31-E56E-8351-6E561A299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4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73B9-7019-CDDB-80A8-10BA70B0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96A1B8-6F58-4933-093F-80151756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ADF02A-C1B9-6540-E84F-E5DECDAC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CF4AE-4CA6-01BA-0B55-E8BE2BEBA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1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07FC-A204-2B17-730A-2556788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C8DCB-6265-6DC9-EA64-9576CC41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5894E-2C8D-EACA-AEE8-1EC8205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91497-3E38-0354-71DD-B487E24B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B2F71-906C-C12D-3FFE-D1B815B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4FD6-1A4F-303F-8E35-6FB78EB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08987A-CCDB-BC8A-42AD-2FCFAE5D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B8BF2-E88A-6218-DF5E-320B3A3F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06275-8AED-2EE5-BA65-B71FAAB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2A55A-F6A6-3A11-35CD-B17E4D0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A7A6A8-BD19-33AB-A794-B5CFFFDE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6E132-5219-B36B-9631-CEAA07C4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B394B-B87E-F9DF-6400-B846A9A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9BD1B-FC69-986F-A48C-A880722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9BD9-A08B-6928-5D43-F420C12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9591-CF66-E8BF-29E2-0F21E85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085B-FAA8-015D-3191-AA303838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9573C-5E11-504D-A27D-DE9C626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A8FD6-7E04-34F7-2E44-CD421FA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F21C0-41BF-EC8A-CD39-6ED1CBF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78E93-AC0B-C171-279F-8712F1C2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2A767-19D4-D57F-DB4B-CAAB97C1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8B4A1-5414-3958-A3C8-E1F3C49C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232CD-5008-8622-B3F7-80AD3B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AC9D1-9BDC-DD2B-D57D-896F77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138E-312E-B743-66C8-1DD1EE4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B251-55C6-049C-A0D3-77A7E204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B3B675-E901-C4FC-811E-1ED39D44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CAB86-3524-1E51-B14C-AC5D203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6E028-6F4F-D59F-5CFB-30DD3AB6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FDE14-140B-8A78-52F5-6D4EFC5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B3D1-AF4E-E526-C8C7-58E8E3A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DF1D3-02D8-89C2-4579-8B5C2DB8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AFF08-DFD9-088B-E45F-DBFD7B69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7B0C7-46D7-291A-C23F-1D31F59C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A11F2-4710-DDB2-28C9-BB86DC738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7BDF30-34AA-2EFA-29E7-CA32AE2C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9CF5A8-22EB-498D-CCE5-FB9B5B0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06304-B084-5D8F-43B3-45A2CF44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AA36-8A0A-0474-8806-E6FE25A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8DD0D2-40D7-91CB-970E-AE610F4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7D8BBC-F941-98FC-560B-31B732E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610806-6F1E-48AA-2373-D7B6235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AD00D0-91BC-87C8-8ED8-03D36A8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62CA69-B65C-6358-B805-D28DF41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1F20A-A0C4-E994-FAB5-C53A7FE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BCB91-1B30-051C-7D9E-11DE460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A90B6-73F5-B939-92BA-AEA50B63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EEB107-4771-BB4C-0646-DFB5A099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8296E-794F-9383-15D8-DE3AF67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A8998-9A2D-756D-21ED-F083546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378BC-AC8A-E744-7584-98ACFE71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C6FB-7CEE-C9D7-AD8C-2D872D2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072DC0-A5C2-4450-F526-C2CC9D8E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00277-DF71-C55C-53D6-C013CBF0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7A038-DC03-74C1-33AA-10D4760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C60ADB-97D5-EF64-76D8-C803E46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38825-7C65-4ABE-D242-BD0804E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56B2-3C16-0CEF-EC18-FEBB661D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44778-EF3E-C049-323A-A75D02A3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FE338A-66F2-3178-9A5F-0B7AC7CA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221FF-E023-E591-D3CF-3FA7F9FC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CBB9-B751-2F96-C366-3FF0DC87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E16A4CD-698C-0781-E2B2-8A27CDC92F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4BAB0-E1B5-3604-5C66-AA2544B44C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7DF83-E856-DB5F-99B3-D4A3C5F8E78F}"/>
              </a:ext>
            </a:extLst>
          </p:cNvPr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ACCA6A5-9F0D-DF95-7BD7-C494C745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Тема моей работы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072685-4B5F-C940-27B7-46CBC902C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F235-1078-E271-B9CF-4E0D7EF0873A}"/>
              </a:ext>
            </a:extLst>
          </p:cNvPr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E607-F69A-EEE3-4EBB-FC707550DF6D}"/>
              </a:ext>
            </a:extLst>
          </p:cNvPr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48345-A91B-B0D8-FD6A-449319EA0D79}"/>
              </a:ext>
            </a:extLst>
          </p:cNvPr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571730-D0D7-2AF7-EB37-489F1C6FDC95}"/>
              </a:ext>
            </a:extLst>
          </p:cNvPr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44EEA-3E65-A866-41F1-4C299E0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5DA5-A708-CADB-BF6B-0D6390FE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БЛАБЛАБЛА</a:t>
            </a:r>
          </a:p>
        </p:txBody>
      </p:sp>
    </p:spTree>
    <p:extLst>
      <p:ext uri="{BB962C8B-B14F-4D97-AF65-F5344CB8AC3E}">
        <p14:creationId xmlns:p14="http://schemas.microsoft.com/office/powerpoint/2010/main" val="35238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5EBD4-E5F2-5292-89A7-E1C2180D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1F7BD8-E1A7-7ED2-94C3-F0BFE5B03BD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B4265-90C8-6E3C-4426-B088F9151E0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45484-D49F-54DD-AFE5-E08EBE7D3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4BD0A-EAC3-78CD-ABAF-59D7F8160205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5B46076-A026-E0A8-557B-286EC565C2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БЛАБЛАБЛА</a:t>
            </a:r>
          </a:p>
          <a:p>
            <a:pPr marL="0" indent="0">
              <a:buNone/>
              <a:defRPr/>
            </a:pPr>
            <a:endParaRPr lang="ru-RU" sz="3000" dirty="0"/>
          </a:p>
          <a:p>
            <a:pPr marL="0" indent="0">
              <a:buNone/>
              <a:defRPr/>
            </a:pPr>
            <a:r>
              <a:rPr lang="ru-RU" sz="3000" b="1" dirty="0"/>
              <a:t>Задачи</a:t>
            </a:r>
            <a:endParaRPr sz="3000" dirty="0"/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3000" dirty="0"/>
              <a:t>БЛАБЛАБЛА</a:t>
            </a:r>
          </a:p>
        </p:txBody>
      </p:sp>
    </p:spTree>
    <p:extLst>
      <p:ext uri="{BB962C8B-B14F-4D97-AF65-F5344CB8AC3E}">
        <p14:creationId xmlns:p14="http://schemas.microsoft.com/office/powerpoint/2010/main" val="25211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Модель предметной области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25560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8A0B-39C1-B3A6-862D-FE374E3F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6D5D3-954E-5558-8F72-63AA12344F1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CFD4F2-EEF0-68D2-DFF9-5F72DB3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Еще что-то по теме работы, основная часть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901CD-DF12-74A4-5D85-86F8A556D98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7E57D-84F1-6FE5-07A6-9D67001B9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613EB-E02B-DBB8-171D-D03D9532714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97974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0C76-7F4B-191F-E316-FF6E3232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B97831-96E0-18E0-0211-53CEA4A2B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2E4E5-1386-7055-1D20-F1101C7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AA5E5-13B8-8D7E-50AE-668B4B5E666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67148D-CC38-B2C2-D1EC-2F59FC02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08F8E-5160-094A-FE40-11DD035833A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A685080-93EB-9CEE-B8A9-51D4C82EA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41563"/>
              </p:ext>
            </p:extLst>
          </p:nvPr>
        </p:nvGraphicFramePr>
        <p:xfrm>
          <a:off x="953525" y="1690687"/>
          <a:ext cx="10400274" cy="131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758">
                  <a:extLst>
                    <a:ext uri="{9D8B030D-6E8A-4147-A177-3AD203B41FA5}">
                      <a16:colId xmlns:a16="http://schemas.microsoft.com/office/drawing/2014/main" val="1844816008"/>
                    </a:ext>
                  </a:extLst>
                </a:gridCol>
                <a:gridCol w="3466758">
                  <a:extLst>
                    <a:ext uri="{9D8B030D-6E8A-4147-A177-3AD203B41FA5}">
                      <a16:colId xmlns:a16="http://schemas.microsoft.com/office/drawing/2014/main" val="982727878"/>
                    </a:ext>
                  </a:extLst>
                </a:gridCol>
                <a:gridCol w="3466758">
                  <a:extLst>
                    <a:ext uri="{9D8B030D-6E8A-4147-A177-3AD203B41FA5}">
                      <a16:colId xmlns:a16="http://schemas.microsoft.com/office/drawing/2014/main" val="1265917205"/>
                    </a:ext>
                  </a:extLst>
                </a:gridCol>
              </a:tblGrid>
              <a:tr h="552490">
                <a:tc>
                  <a:txBody>
                    <a:bodyPr/>
                    <a:lstStyle/>
                    <a:p>
                      <a:r>
                        <a:rPr lang="ru-RU" dirty="0"/>
                        <a:t>Пункт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72585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Блаблабла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Блаблабла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Блабла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9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35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7E5F-3633-219D-BC25-7ED33BA4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13BCD1-B005-4BA7-696E-464F2919D7D0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1C996-9FEA-ADC9-512B-C37E7931970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D277B-FF85-E9EE-A418-2245A3EAD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B2BC9-FA32-9FFE-4BEF-0A8C76333E2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26E919-2691-1421-ED48-EE4689A3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627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170</Words>
  <Application>Microsoft Office PowerPoint</Application>
  <PresentationFormat>Широкоэкранный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Тема Office</vt:lpstr>
      <vt:lpstr>Тема моей работы</vt:lpstr>
      <vt:lpstr>Проблема</vt:lpstr>
      <vt:lpstr>Презентация PowerPoint</vt:lpstr>
      <vt:lpstr>Модель предметной области</vt:lpstr>
      <vt:lpstr>Еще что-то по теме работы, основная часть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118</cp:revision>
  <dcterms:created xsi:type="dcterms:W3CDTF">2023-04-24T07:22:40Z</dcterms:created>
  <dcterms:modified xsi:type="dcterms:W3CDTF">2025-02-24T20:18:01Z</dcterms:modified>
</cp:coreProperties>
</file>