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77" r:id="rId3"/>
    <p:sldId id="379" r:id="rId4"/>
    <p:sldId id="343" r:id="rId5"/>
    <p:sldId id="344" r:id="rId6"/>
    <p:sldId id="380" r:id="rId7"/>
    <p:sldId id="378" r:id="rId8"/>
    <p:sldId id="381" r:id="rId9"/>
    <p:sldId id="382" r:id="rId10"/>
    <p:sldId id="383" r:id="rId11"/>
    <p:sldId id="384" r:id="rId12"/>
    <p:sldId id="376" r:id="rId13"/>
    <p:sldId id="364" r:id="rId14"/>
    <p:sldId id="385" r:id="rId15"/>
    <p:sldId id="3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5084" autoAdjust="0"/>
  </p:normalViewPr>
  <p:slideViewPr>
    <p:cSldViewPr snapToGrid="0">
      <p:cViewPr varScale="1">
        <p:scale>
          <a:sx n="108" d="100"/>
          <a:sy n="108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9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курсовой работы – повышение эффективности процесса релиз-менеджмента в проектах </a:t>
            </a:r>
            <a:r>
              <a:rPr lang="en-US" dirty="0"/>
              <a:t>SOC.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D924-4014-A40B-B6F2-0D40EC13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FD6E52-C4F9-0488-FE3B-EB527EF79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C4024F1-0DD1-05BA-1557-97F76C155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развертывания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A7B78-5986-413E-2155-DC6BA8374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Полностью его автоматизировать не получится, но какие-то шаблонные вещи для отправки сырых данных в корпоративный сервис хранения логов мы можем.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5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9F234-1216-36E1-5B0C-5584DAA1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878B1E-5257-D27E-823C-BB9AB0944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82A109D-6FE3-1FB5-F780-688653D6A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Шаблонная задача для </a:t>
            </a:r>
            <a:r>
              <a:rPr lang="en-US" dirty="0"/>
              <a:t>Ansible</a:t>
            </a:r>
            <a:r>
              <a:rPr lang="ru-RU" dirty="0"/>
              <a:t> + </a:t>
            </a:r>
            <a:r>
              <a:rPr lang="en-US" dirty="0"/>
              <a:t>Jinja. </a:t>
            </a:r>
            <a:r>
              <a:rPr lang="ru-RU" dirty="0"/>
              <a:t>Но стоит не забыть, что данные могут быть разных типов или чет вроде того. Уточнить у </a:t>
            </a:r>
            <a:r>
              <a:rPr lang="en-US" dirty="0"/>
              <a:t>SOC TH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17A1C-96B9-D4AF-C06A-A304F33F4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7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8241-B98D-0F20-B0E4-B4481E39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EA4A19-559C-E989-E8E6-719747F1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F88782-16C7-11C2-A3DE-5116DBE1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B7463B-BE31-E56E-8351-6E561A299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4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81B2A-909A-4D17-66F7-CD65B8AF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CFDEDA-4DB0-D526-78D6-5D8821E4B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2EFCAD-0A3D-C608-799E-0AAA37157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22FC40-911D-AC02-B2E6-3BA84C6CC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73B9-7019-CDDB-80A8-10BA70B0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96A1B8-6F58-4933-093F-801517564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ADF02A-C1B9-6540-E84F-E5DECDAC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CF4AE-4CA6-01BA-0B55-E8BE2BEBA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1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2028-85C8-4BBF-D3E2-8E920237D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E60253E-FDD7-43F1-0662-BD502FF09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5BDBB04-7DBA-DD01-F0C3-670F6928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Вся работа</a:t>
            </a:r>
            <a:r>
              <a:rPr lang="en-US" dirty="0"/>
              <a:t> </a:t>
            </a:r>
            <a:r>
              <a:rPr lang="ru-RU" dirty="0"/>
              <a:t>центра реагирования на инциденты ИБ построена на анализе данных и выявлении аномалий в них.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работы с данными необходимо их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Собрать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Нормализовать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Сохранить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Написать правила для автоматического анализа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Чем крупнее компания, тем больше количество источников данных в ней. Рано или поздно настройка поставки данных от очередного источника становится рутинной задачей.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B651B-7348-7EAA-B2A2-8E57227D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9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6DA1B-8AA7-6FE2-C644-9C8EE57A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7C5E4D-D122-A838-03AB-7B83D9844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39C583-99DD-3209-A04B-F53836DB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Проблема в нашем случае, что эта рутинная задача (настройки поставки данных) требует много действий в различных местах, что требует сильной вовлеченности инженера в процесс.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A868B1-461B-ABD2-2176-BD9F0AFF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5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7319-7085-BA31-7ED1-38FE3486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D8FA20-BFDA-FB57-4BE5-045E56313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66ACBEF-99B0-6210-52A3-5B678BB1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Исходя из поставленной проблемы была сформирована цель, представленная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соответствии с этой целью были выделены задачи по реализации следующих механизмов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таковых четких требований по используемым технологиям нет, но хочется остаться в пределах стека команды, потому постараемся сделать это все как плейбуки.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следует учесть, что в дальнейшем запуск этих </a:t>
            </a:r>
            <a:r>
              <a:rPr lang="ru-RU" dirty="0" err="1"/>
              <a:t>плейбуков</a:t>
            </a:r>
            <a:r>
              <a:rPr lang="ru-RU" dirty="0"/>
              <a:t> планируется автоматизировать через </a:t>
            </a:r>
            <a:r>
              <a:rPr lang="en-US" dirty="0"/>
              <a:t>Web-UI. </a:t>
            </a:r>
            <a:r>
              <a:rPr lang="ru-RU" dirty="0"/>
              <a:t>Было бы здорово учесть, что как-то нужно отдавать состояние выполнения того или иного шага.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BDBE-5D5B-B785-20D8-6B518C4DD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EBDB-1860-046D-02A2-0F3D38F7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167603-6159-CC98-3142-6B37E753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83929-98E6-D969-F193-52204B9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Задачу определения адреса можно решать разными способами.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Можно определять по конфигурационным файлам существующих коллекторов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B1B91-C86B-C5E8-B09B-2491594E9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5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8E40-36BC-8817-FEC4-E7AB175BC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373244-6A29-BADA-C51B-D68285CED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DCB2749-4E43-3B50-D5FB-46AB83DA0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8DBE31-D6A7-3FC2-E5B9-88182BF40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C9833-47B0-7DC5-B133-DA9FF882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45EE8E-EA27-2381-788C-EB75DD398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F246A79-B504-FC12-059D-659BFB028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целом, не представляет из себя ничего сложного, так как </a:t>
            </a:r>
            <a:r>
              <a:rPr lang="en-US" dirty="0"/>
              <a:t>Kafka </a:t>
            </a:r>
            <a:r>
              <a:rPr lang="ru-RU" dirty="0"/>
              <a:t>предоставляется нам как </a:t>
            </a:r>
            <a:r>
              <a:rPr lang="en-US" dirty="0"/>
              <a:t>IaaS </a:t>
            </a:r>
            <a:r>
              <a:rPr lang="ru-RU" dirty="0"/>
              <a:t>или (</a:t>
            </a:r>
            <a:r>
              <a:rPr lang="en-US" dirty="0"/>
              <a:t>PaaS, </a:t>
            </a:r>
            <a:r>
              <a:rPr lang="ru-RU" dirty="0"/>
              <a:t>уточнить (или вовсе не говорить)</a:t>
            </a:r>
            <a:r>
              <a:rPr lang="en-US" dirty="0"/>
              <a:t>)</a:t>
            </a:r>
            <a:r>
              <a:rPr lang="ru-RU" dirty="0"/>
              <a:t>. У нас есть </a:t>
            </a:r>
            <a:r>
              <a:rPr lang="en-US" dirty="0"/>
              <a:t>API </a:t>
            </a:r>
            <a:r>
              <a:rPr lang="ru-RU" dirty="0"/>
              <a:t>для создания топика, нужно интегрироваться с ним и все.</a:t>
            </a:r>
          </a:p>
          <a:p>
            <a:r>
              <a:rPr lang="ru-RU" dirty="0"/>
              <a:t>Проблема в том, что поддерживаемый кластер </a:t>
            </a:r>
            <a:r>
              <a:rPr lang="en-US" dirty="0" err="1"/>
              <a:t>EoL</a:t>
            </a:r>
            <a:r>
              <a:rPr lang="en-US" dirty="0"/>
              <a:t> </a:t>
            </a:r>
            <a:r>
              <a:rPr lang="ru-RU" dirty="0"/>
              <a:t>и в ближайшем будущем придется переехать на решение </a:t>
            </a:r>
            <a:r>
              <a:rPr lang="en-US" dirty="0"/>
              <a:t>Kafka as a Service. </a:t>
            </a:r>
            <a:r>
              <a:rPr lang="ru-RU" dirty="0"/>
              <a:t>И это решение, хоть и имеет </a:t>
            </a:r>
            <a:r>
              <a:rPr lang="en-US" dirty="0"/>
              <a:t>API, </a:t>
            </a:r>
            <a:r>
              <a:rPr lang="ru-RU" dirty="0"/>
              <a:t>не предоставляет и не планирует предоставлять его публично. Поэтому пришлось заняться реверс-инжинирингом (если это можно так назвать), чтобы получить </a:t>
            </a:r>
            <a:r>
              <a:rPr lang="en-US" dirty="0"/>
              <a:t>API.</a:t>
            </a:r>
            <a:r>
              <a:rPr lang="ru-RU" dirty="0"/>
              <a:t> </a:t>
            </a:r>
          </a:p>
          <a:p>
            <a:r>
              <a:rPr lang="ru-RU" dirty="0"/>
              <a:t>В целом, сложность только в том, что нужно учесть возможность создания топиков в разных кластерах через разные </a:t>
            </a:r>
            <a:r>
              <a:rPr lang="en-US" dirty="0"/>
              <a:t>API. </a:t>
            </a:r>
            <a:r>
              <a:rPr lang="ru-RU" dirty="0"/>
              <a:t>Пишем «адаптер» в условиях </a:t>
            </a:r>
            <a:r>
              <a:rPr lang="en-US" dirty="0"/>
              <a:t>Ansible.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52AD7-D6C7-0F6A-458F-5C1DC4BEB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3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B3A4-0246-B280-A64F-FBE1C685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05D18AA-A93F-34A0-4CB0-45D46EDE3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76751F8-598D-3B4F-D5D1-527E712E2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достаточно простая по сути, но содержит нюансы, которые могут вызвать головную боль в дальнейшем. Нужно продумать какие абстракции необходимо выделить, чтобы потом не переделывать.</a:t>
            </a:r>
          </a:p>
          <a:p>
            <a:br>
              <a:rPr lang="ru-RU" dirty="0"/>
            </a:br>
            <a:r>
              <a:rPr lang="ru-RU" dirty="0"/>
              <a:t>Подробнее описано в ВКР (номер раздела)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9D768B-7131-348E-B7A1-9D5B2E285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7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96460-2D00-A5CA-594C-82238A87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8C65B9E-3188-7EA7-B5C3-179B29F9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8BCA38-5A66-6486-E213-A0489AB44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достаточно простая по сути, но содержит нюансы, которые могут вызвать головную боль в дальнейшем. Нужно продумать какие абстракции необходимо выделить, чтобы потом не переделывать.</a:t>
            </a:r>
          </a:p>
          <a:p>
            <a:br>
              <a:rPr lang="ru-RU" dirty="0"/>
            </a:br>
            <a:r>
              <a:rPr lang="ru-RU" dirty="0"/>
              <a:t>Подробнее описано в ВКР (номер раздела)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EBA7FC-385A-7CD7-098D-BAC5D7CC0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6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07FC-A204-2B17-730A-2556788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C8DCB-6265-6DC9-EA64-9576CC41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5894E-2C8D-EACA-AEE8-1EC8205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91497-3E38-0354-71DD-B487E24B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B2F71-906C-C12D-3FFE-D1B815B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4FD6-1A4F-303F-8E35-6FB78EB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08987A-CCDB-BC8A-42AD-2FCFAE5D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B8BF2-E88A-6218-DF5E-320B3A3F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06275-8AED-2EE5-BA65-B71FAAB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2A55A-F6A6-3A11-35CD-B17E4D0D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A7A6A8-BD19-33AB-A794-B5CFFFDE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6E132-5219-B36B-9631-CEAA07C4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B394B-B87E-F9DF-6400-B846A9A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9BD1B-FC69-986F-A48C-A880722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9BD9-A08B-6928-5D43-F420C12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9591-CF66-E8BF-29E2-0F21E85D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085B-FAA8-015D-3191-AA303838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9573C-5E11-504D-A27D-DE9C626D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A8FD6-7E04-34F7-2E44-CD421FA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F21C0-41BF-EC8A-CD39-6ED1CBF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78E93-AC0B-C171-279F-8712F1C2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2A767-19D4-D57F-DB4B-CAAB97C1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8B4A1-5414-3958-A3C8-E1F3C49C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232CD-5008-8622-B3F7-80AD3B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AC9D1-9BDC-DD2B-D57D-896F77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138E-312E-B743-66C8-1DD1EE4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AB251-55C6-049C-A0D3-77A7E2047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B3B675-E901-C4FC-811E-1ED39D44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CAB86-3524-1E51-B14C-AC5D203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6E028-6F4F-D59F-5CFB-30DD3AB6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FDE14-140B-8A78-52F5-6D4EFC5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1B3D1-AF4E-E526-C8C7-58E8E3AE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1DF1D3-02D8-89C2-4579-8B5C2DB8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AFF08-DFD9-088B-E45F-DBFD7B69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7B0C7-46D7-291A-C23F-1D31F59C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0A11F2-4710-DDB2-28C9-BB86DC738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7BDF30-34AA-2EFA-29E7-CA32AE2C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9CF5A8-22EB-498D-CCE5-FB9B5B0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606304-B084-5D8F-43B3-45A2CF44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AA36-8A0A-0474-8806-E6FE25A8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8DD0D2-40D7-91CB-970E-AE610F4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7D8BBC-F941-98FC-560B-31B732E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610806-6F1E-48AA-2373-D7B62354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AD00D0-91BC-87C8-8ED8-03D36A8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62CA69-B65C-6358-B805-D28DF416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1F20A-A0C4-E994-FAB5-C53A7FE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BCB91-1B30-051C-7D9E-11DE460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A90B6-73F5-B939-92BA-AEA50B63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EEB107-4771-BB4C-0646-DFB5A099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8296E-794F-9383-15D8-DE3AF67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A8998-9A2D-756D-21ED-F0835461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378BC-AC8A-E744-7584-98ACFE71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C6FB-7CEE-C9D7-AD8C-2D872D2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072DC0-A5C2-4450-F526-C2CC9D8E0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00277-DF71-C55C-53D6-C013CBF0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7A038-DC03-74C1-33AA-10D47609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C60ADB-97D5-EF64-76D8-C803E46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F38825-7C65-4ABE-D242-BD0804E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56B2-3C16-0CEF-EC18-FEBB661D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44778-EF3E-C049-323A-A75D02A3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FE338A-66F2-3178-9A5F-0B7AC7CAD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221FF-E023-E591-D3CF-3FA7F9FCA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BCBB9-B751-2F96-C366-3FF0DC87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E16A4CD-698C-0781-E2B2-8A27CDC92F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4BAB0-E1B5-3604-5C66-AA2544B44C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7DF83-E856-DB5F-99B3-D4A3C5F8E78F}"/>
              </a:ext>
            </a:extLst>
          </p:cNvPr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ACCA6A5-9F0D-DF95-7BD7-C494C745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Тема моей работы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4072685-4B5F-C940-27B7-46CBC902C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F235-1078-E271-B9CF-4E0D7EF0873A}"/>
              </a:ext>
            </a:extLst>
          </p:cNvPr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З.А. Полни меня, мои регалии, место работы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E607-F69A-EEE3-4EBB-FC707550DF6D}"/>
              </a:ext>
            </a:extLst>
          </p:cNvPr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48345-A91B-B0D8-FD6A-449319EA0D79}"/>
              </a:ext>
            </a:extLst>
          </p:cNvPr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571730-D0D7-2AF7-EB37-489F1C6FDC95}"/>
              </a:ext>
            </a:extLst>
          </p:cNvPr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2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342C-7804-898C-57D7-538B0C42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75C13C-1258-68D8-0F7E-1EFBD3EEE93B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4D1971-0BC5-DE7C-5944-9219B3C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развертывания коллектора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3E98C-88A8-84FE-659E-6DF616434DA7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9385F9-CA61-8BC3-7F09-38E62EE8D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F4CD1-ECBF-BF56-2415-DF30CD86FA9D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3C664D-A75D-FA6E-5B59-5F1B5850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деплоя </a:t>
            </a:r>
            <a:r>
              <a:rPr lang="en-US" dirty="0"/>
              <a:t>Ansible, </a:t>
            </a:r>
            <a:r>
              <a:rPr lang="ru-RU" dirty="0"/>
              <a:t>но стоит учесть, что это </a:t>
            </a:r>
            <a:r>
              <a:rPr lang="ru-RU" dirty="0" err="1"/>
              <a:t>монорепа</a:t>
            </a:r>
            <a:r>
              <a:rPr lang="ru-RU" dirty="0"/>
              <a:t>, что конфиги до репы не доходят, как их класть на хост? Или класть в образ?</a:t>
            </a:r>
          </a:p>
          <a:p>
            <a:pPr marL="0" indent="0">
              <a:buNone/>
            </a:pPr>
            <a:r>
              <a:rPr lang="ru-RU" dirty="0"/>
              <a:t>Как обеспечить их неизменяемость?</a:t>
            </a:r>
          </a:p>
        </p:txBody>
      </p:sp>
    </p:spTree>
    <p:extLst>
      <p:ext uri="{BB962C8B-B14F-4D97-AF65-F5344CB8AC3E}">
        <p14:creationId xmlns:p14="http://schemas.microsoft.com/office/powerpoint/2010/main" val="409446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A5BD57-FA79-B2F0-AD4F-1CBE68C4B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Автоматизация процесса нормализации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588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8A0B-39C1-B3A6-862D-FE374E3F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6D5D3-954E-5558-8F72-63AA12344F1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CFD4F2-EEF0-68D2-DFF9-5F72DB3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нормализатора (парсера)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901CD-DF12-74A4-5D85-86F8A556D98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57E57D-84F1-6FE5-07A6-9D67001B9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613EB-E02B-DBB8-171D-D03D9532714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ECE86EB-4963-AAEC-75B4-6807F13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</a:t>
            </a:r>
            <a:r>
              <a:rPr lang="en-US" dirty="0"/>
              <a:t> </a:t>
            </a:r>
            <a:r>
              <a:rPr lang="ru-RU" dirty="0"/>
              <a:t>только </a:t>
            </a:r>
            <a:r>
              <a:rPr lang="en-US" dirty="0"/>
              <a:t>Logstash.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74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0C76-7F4B-191F-E316-FF6E3232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B97831-96E0-18E0-0211-53CEA4A2B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E2E4E5-1386-7055-1D20-F1101C79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AA5E5-13B8-8D7E-50AE-668B4B5E666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67148D-CC38-B2C2-D1EC-2F59FC022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08F8E-5160-094A-FE40-11DD035833A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216135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DFB2B-5728-D55A-063C-9FBA2D19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E3FE0E-F0EE-317C-23E0-FF621BD00F5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98E801-4166-70BA-8F9B-EB95A9D1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A186B-0ACD-F8E7-17A7-5D6B571E772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2A2E9-7A13-59C4-167E-4E374B9A14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10297-E3AE-6516-D4E8-EFDE8B8363B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3092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7E5F-3633-219D-BC25-7ED33BA4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13BCD1-B005-4BA7-696E-464F2919D7D0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1C996-9FEA-ADC9-512B-C37E79319704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9D277B-FF85-E9EE-A418-2245A3EADC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B2BC9-FA32-9FFE-4BEF-0A8C76333E2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326E919-2691-1421-ED48-EE4689A3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26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E600-620E-A490-A194-F0058749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48535F-D440-4B43-4B92-879C50717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0A820F-6BB6-97C6-D078-5E66498B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330-E185-E215-6A5A-18424ECCEEA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2DC729-B2C4-22CA-6C60-9B9407557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491B3-CECF-075A-EDF4-43D5B467598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9AE4B35-0CE7-DCAF-EF8A-4C00014E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0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74C4-9BED-059C-D24D-7B5191DB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A8C689-5798-305F-01F9-F003B4604B9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D6C6DC-81D4-6869-0A4E-F28B9879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E3646-4304-7758-7CA9-A5DD3A48DDC6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750AB7-679B-62C2-5802-ABF73CFF5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E03D7-CBEB-D50D-4C60-445C975E34C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3147F57C-76B7-4D9C-5537-81E4A22E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Процесс создания коллектора выглядит следующим образом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(</a:t>
            </a:r>
            <a:r>
              <a:rPr lang="en-US" dirty="0"/>
              <a:t>Sequence </a:t>
            </a:r>
            <a:r>
              <a:rPr lang="ru-RU" dirty="0"/>
              <a:t>диаграмма с двумя акторами – </a:t>
            </a:r>
            <a:r>
              <a:rPr lang="en-US" dirty="0"/>
              <a:t>SRE </a:t>
            </a:r>
            <a:r>
              <a:rPr lang="ru-RU" dirty="0"/>
              <a:t>инженер и</a:t>
            </a:r>
            <a:r>
              <a:rPr lang="en-US" dirty="0"/>
              <a:t> </a:t>
            </a:r>
            <a:r>
              <a:rPr lang="ru-RU" dirty="0"/>
              <a:t>инженер из команды аналитиков, создание порта, топика, конфига, изменение конфига деплоя(т.к коллекторы – </a:t>
            </a:r>
            <a:r>
              <a:rPr lang="ru-RU" dirty="0" err="1"/>
              <a:t>монорепа</a:t>
            </a:r>
            <a:r>
              <a:rPr lang="ru-RU" dirty="0"/>
              <a:t> с дефолтным механизмом деплоя), настройка конфига балансировщика, </a:t>
            </a:r>
            <a:r>
              <a:rPr lang="ru-RU" sz="2000" i="1" dirty="0"/>
              <a:t>а также в другом сценарии создание</a:t>
            </a:r>
            <a:r>
              <a:rPr lang="en-US" sz="2000" i="1" dirty="0"/>
              <a:t>/</a:t>
            </a:r>
            <a:r>
              <a:rPr lang="ru-RU" sz="2000" i="1" dirty="0"/>
              <a:t>сохранение</a:t>
            </a:r>
            <a:r>
              <a:rPr lang="en-US" sz="2000" i="1" dirty="0"/>
              <a:t>/</a:t>
            </a:r>
            <a:r>
              <a:rPr lang="ru-RU" sz="2000" i="1" dirty="0"/>
              <a:t>передача УЗ для </a:t>
            </a:r>
            <a:r>
              <a:rPr lang="en-US" sz="2000" i="1" dirty="0"/>
              <a:t>Kafka</a:t>
            </a:r>
            <a:r>
              <a:rPr lang="ru-RU" sz="2000" i="1" dirty="0"/>
              <a:t>, запрос доступа к топику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03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5EBD4-E5F2-5292-89A7-E1C2180D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1F7BD8-E1A7-7ED2-94C3-F0BFE5B03BD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B4265-90C8-6E3C-4426-B088F9151E0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45484-D49F-54DD-AFE5-E08EBE7D3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4BD0A-EAC3-78CD-ABAF-59D7F8160205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5B46076-A026-E0A8-557B-286EC565C2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Автоматизировать процесс настройки поставки данных для </a:t>
            </a:r>
            <a:r>
              <a:rPr lang="en-US" sz="3000" dirty="0"/>
              <a:t>SOC, </a:t>
            </a:r>
            <a:r>
              <a:rPr lang="ru-RU" sz="3000" dirty="0"/>
              <a:t>сведя его к написанию конфига </a:t>
            </a:r>
            <a:r>
              <a:rPr lang="ru-RU" sz="2000" dirty="0">
                <a:solidFill>
                  <a:srgbClr val="FF0000"/>
                </a:solidFill>
              </a:rPr>
              <a:t>(Подлежит изменению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>
              <a:buNone/>
              <a:defRPr/>
            </a:pPr>
            <a:r>
              <a:rPr lang="ru-RU" sz="3000" b="1" dirty="0"/>
              <a:t>Задачи</a:t>
            </a:r>
            <a:endParaRPr sz="3000" dirty="0"/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3000" dirty="0"/>
              <a:t> Реализовать механизмы 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600" dirty="0"/>
              <a:t>определения адреса (читай: выбор порта)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600" dirty="0"/>
              <a:t>создания топика </a:t>
            </a:r>
            <a:r>
              <a:rPr lang="en-US" sz="2600" dirty="0"/>
              <a:t>Kafka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600" dirty="0"/>
              <a:t>генерации конфигурационного файла коллектора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600" dirty="0"/>
              <a:t>развертывания коллектора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600" dirty="0"/>
              <a:t>генерации конфигурационного файла нормализатора (парсера)</a:t>
            </a:r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52114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F8D5-77E8-2F95-049E-6D988FA7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71DC43-BB9F-5496-A0AE-82DF1F657C5F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5435D6-A318-2C6B-B3C4-158429A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определения адреса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6D4A9-8128-D63F-759B-83E6A2693798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70E03-D7A6-C083-94BC-7A5A3EBAA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F172F-00B8-1D07-46FA-CD2FD6F8EE3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04F47B-783F-0027-52FF-19023C40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мог бы работать</a:t>
            </a:r>
          </a:p>
          <a:p>
            <a:pPr marL="0" indent="0">
              <a:buNone/>
            </a:pPr>
            <a:r>
              <a:rPr lang="ru-RU" dirty="0"/>
              <a:t>Варианты:</a:t>
            </a:r>
          </a:p>
          <a:p>
            <a:pPr marL="0" indent="0">
              <a:buNone/>
            </a:pPr>
            <a:r>
              <a:rPr lang="ru-RU" dirty="0"/>
              <a:t>-</a:t>
            </a:r>
          </a:p>
          <a:p>
            <a:pPr marL="0" indent="0">
              <a:buNone/>
            </a:pPr>
            <a:r>
              <a:rPr lang="ru-RU" dirty="0"/>
              <a:t>-</a:t>
            </a:r>
          </a:p>
          <a:p>
            <a:pPr marL="0" indent="0">
              <a:buNone/>
            </a:pPr>
            <a:r>
              <a:rPr lang="ru-RU" dirty="0"/>
              <a:t>-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0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32E2D-06DD-07C2-3CC6-39F7225D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C911E3-F637-5221-1A97-B72760CA1BC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389597-CB5B-238D-398E-BC250DAC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определения адреса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C2773-568A-89CA-CA27-3591EB7BC8B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04357-07C1-064F-00AF-9CA50D9C5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8FF45-CDEB-2A12-068D-A74CF2FCB54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D62DA-EBA6-9A1C-E59C-10B8B81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7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ADA9-D43C-BF65-FD09-16D43E903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88D2E7-B787-3F26-FF31-828C293E4C2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513F4-7FD1-E181-BC56-0D38C62C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топика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2B648-EF06-725A-EC95-4A7060F0E72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E1F756-5337-8C96-B26E-B1A9C66C6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E8D6A-4B46-2470-B06D-6DA56277BC6D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21BDD-D965-1EAF-3586-E3CB78CF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Указать, что это должен быть адаптер в </a:t>
            </a:r>
            <a:r>
              <a:rPr lang="en-US" dirty="0"/>
              <a:t>Ansible.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67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BDF8-C64D-6525-01BE-18478288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C4BAE7-9264-65AD-A25A-FCDBA4C3D243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9365F76-EE88-8451-2AF2-BBCCBD14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коллектора.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204AA-65AC-CAF6-B160-6408CC33033A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329326-FA7C-EC76-3713-7CA8BFCDF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0A8F5-D038-4791-6BDD-B75423F1C2A3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798DC6-D9AE-8E9D-9377-6B0BF1F6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9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AA934-6EAB-F519-09FF-D715E340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75B8D8-0A50-B501-F232-40C9223F8D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9618643-A540-A59F-1375-8D4394E3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коллектора.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C7781-6282-4015-3376-AC3A1C2D467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DA718E-38A6-E843-FA90-8D992EDFC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44203-C6E5-E00D-1E0A-BFB007E857C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50D01-CC9C-96CC-49BD-333ADB64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41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927</Words>
  <Application>Microsoft Office PowerPoint</Application>
  <PresentationFormat>Широкоэкранный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Тема Office</vt:lpstr>
      <vt:lpstr>Тема моей работы</vt:lpstr>
      <vt:lpstr>Предметная область</vt:lpstr>
      <vt:lpstr>Проблема</vt:lpstr>
      <vt:lpstr>Презентация PowerPoint</vt:lpstr>
      <vt:lpstr>Механизм определения адреса </vt:lpstr>
      <vt:lpstr>Механизм определения адреса </vt:lpstr>
      <vt:lpstr>Механизм создания топика в Kafka</vt:lpstr>
      <vt:lpstr>Механизм генерации конфигурационного файла коллектора.</vt:lpstr>
      <vt:lpstr>Механизм генерации конфигурационного файла коллектора.</vt:lpstr>
      <vt:lpstr>Механизм развертывания коллектора</vt:lpstr>
      <vt:lpstr>Автоматизация процесса нормализации</vt:lpstr>
      <vt:lpstr>Механизм генерации конфигурационного файла нормализатора (парсера)</vt:lpstr>
      <vt:lpstr>Итоги. Процесс до изменений</vt:lpstr>
      <vt:lpstr>Итоги. Процесс после изменений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132</cp:revision>
  <dcterms:created xsi:type="dcterms:W3CDTF">2023-04-24T07:22:40Z</dcterms:created>
  <dcterms:modified xsi:type="dcterms:W3CDTF">2025-03-02T17:49:40Z</dcterms:modified>
</cp:coreProperties>
</file>