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25" r:id="rId18"/>
    <p:sldId id="446" r:id="rId19"/>
    <p:sldId id="444" r:id="rId20"/>
    <p:sldId id="445" r:id="rId21"/>
    <p:sldId id="438" r:id="rId22"/>
    <p:sldId id="442" r:id="rId23"/>
    <p:sldId id="451" r:id="rId24"/>
    <p:sldId id="437" r:id="rId25"/>
    <p:sldId id="452" r:id="rId26"/>
    <p:sldId id="435" r:id="rId27"/>
    <p:sldId id="423" r:id="rId28"/>
    <p:sldId id="447" r:id="rId29"/>
    <p:sldId id="392" r:id="rId30"/>
    <p:sldId id="449" r:id="rId31"/>
    <p:sldId id="450" r:id="rId32"/>
    <p:sldId id="453" r:id="rId33"/>
    <p:sldId id="455" r:id="rId34"/>
    <p:sldId id="439" r:id="rId35"/>
    <p:sldId id="380" r:id="rId36"/>
    <p:sldId id="364" r:id="rId37"/>
    <p:sldId id="385" r:id="rId38"/>
    <p:sldId id="441" r:id="rId39"/>
    <p:sldId id="454" r:id="rId40"/>
    <p:sldId id="3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3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4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моей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Рассмотрим, как этого можно добиться.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информационной безопасности (SOC)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</a:t>
            </a:r>
          </a:p>
          <a:p>
            <a:r>
              <a:rPr lang="ru-RU" dirty="0"/>
              <a:t>Поэтому, принято решение мигрировать.</a:t>
            </a:r>
          </a:p>
          <a:p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разграничить доступы пользователей к топикам и соблюсти принцип наименьших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Теперь рассмотрим то, чем будет 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Процесс обработки событий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порождает событие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определенная совокупность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сохранением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206368" y="80125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702869" y="12050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157354" y="4985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036724" y="2226332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3856675" y="411347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4783243" y="543101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508380" y="48060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322741" y="368869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003270" y="241924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616790" y="21036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849216" y="2939899"/>
            <a:ext cx="1958898" cy="48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351940" y="34356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18722" y="346054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1879412" y="457957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081531" y="600479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8"/>
            <a:ext cx="1672684" cy="316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1584171" y="4139096"/>
            <a:ext cx="1325601" cy="44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dirty="0"/>
              <a:t>Скорость подготовки коллектора: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  <a:p>
            <a:r>
              <a:rPr lang="ru-RU" dirty="0"/>
              <a:t>Скорость подготовки топика: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0688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8927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8544"/>
            <a:ext cx="12192000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7809" y="2253448"/>
            <a:ext cx="9456382" cy="32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838199" y="941290"/>
            <a:ext cx="4476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45E81F-A378-D019-685D-A213509D62B0}"/>
              </a:ext>
            </a:extLst>
          </p:cNvPr>
          <p:cNvSpPr txBox="1">
            <a:spLocks/>
          </p:cNvSpPr>
          <p:nvPr/>
        </p:nvSpPr>
        <p:spPr>
          <a:xfrm>
            <a:off x="838199" y="941290"/>
            <a:ext cx="4476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2776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146" y="1930467"/>
            <a:ext cx="3451382" cy="49275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12528" y="790113"/>
            <a:ext cx="3684233" cy="3604121"/>
          </a:xfrm>
          <a:prstGeom prst="curvedConnector3">
            <a:avLst>
              <a:gd name="adj1" fmla="val 6807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5777" y="1637729"/>
            <a:ext cx="7800445" cy="50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78820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974019" y="3357240"/>
            <a:ext cx="1757779" cy="79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728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630572"/>
            <a:ext cx="11122942" cy="1325563"/>
          </a:xfrm>
        </p:spPr>
        <p:txBody>
          <a:bodyPr/>
          <a:lstStyle/>
          <a:p>
            <a:r>
              <a:rPr lang="ru-RU" dirty="0"/>
              <a:t>Сравнение текущего кластера 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6746" y="630572"/>
            <a:ext cx="10449481" cy="1325563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956135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696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Коррелятор</a:t>
            </a:r>
            <a:r>
              <a:rPr lang="ru-RU" sz="24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9282344" cy="1325563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833248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755254" y="2574524"/>
            <a:ext cx="2991775" cy="65953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101265"/>
            <a:ext cx="145425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5546124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281562" y="3428999"/>
            <a:ext cx="1361168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642729" y="2201662"/>
            <a:ext cx="2624906" cy="136013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630572"/>
            <a:ext cx="9761563" cy="1325563"/>
          </a:xfrm>
        </p:spPr>
        <p:txBody>
          <a:bodyPr>
            <a:noAutofit/>
          </a:bodyPr>
          <a:lstStyle/>
          <a:p>
            <a:r>
              <a:rPr lang="ru-RU" dirty="0"/>
              <a:t>Содержимое репозитория 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5546124" cy="1325563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9" y="2507961"/>
            <a:ext cx="10333608" cy="18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43917"/>
            <a:ext cx="10839635" cy="51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F04E9A-9AB4-5748-491F-45B16780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A81FF-1648-4CE9-045B-F4DA62C819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6449"/>
            <a:ext cx="12184060" cy="6448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4230" y="-330441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19540"/>
              </p:ext>
            </p:extLst>
          </p:nvPr>
        </p:nvGraphicFramePr>
        <p:xfrm>
          <a:off x="8513685" y="6248400"/>
          <a:ext cx="36822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3248"/>
            <a:ext cx="121920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CB479F5-B04D-5090-F742-F9BC6AD6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11781"/>
              </p:ext>
            </p:extLst>
          </p:nvPr>
        </p:nvGraphicFramePr>
        <p:xfrm>
          <a:off x="8513685" y="6248400"/>
          <a:ext cx="36822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Упрощена настройка балансировщика</a:t>
            </a:r>
          </a:p>
          <a:p>
            <a:r>
              <a:rPr lang="ru-RU" dirty="0"/>
              <a:t>Существующий кластер </a:t>
            </a:r>
            <a:r>
              <a:rPr lang="en-US" dirty="0"/>
              <a:t>Kafka</a:t>
            </a:r>
            <a:r>
              <a:rPr lang="ru-RU" dirty="0"/>
              <a:t> в процессе заменен на кластер </a:t>
            </a:r>
            <a:r>
              <a:rPr lang="en-US" dirty="0" err="1"/>
              <a:t>KaaS</a:t>
            </a:r>
            <a:endParaRPr lang="ru-RU" dirty="0"/>
          </a:p>
          <a:p>
            <a:r>
              <a:rPr lang="ru-RU" dirty="0"/>
              <a:t>Внедрено использование учетных записей </a:t>
            </a:r>
            <a:r>
              <a:rPr lang="en-US" dirty="0"/>
              <a:t>Kafka </a:t>
            </a:r>
            <a:r>
              <a:rPr lang="ru-RU" dirty="0"/>
              <a:t>с изолированным доступом.</a:t>
            </a:r>
            <a:endParaRPr lang="en-US" dirty="0"/>
          </a:p>
          <a:p>
            <a:r>
              <a:rPr lang="ru-RU" dirty="0"/>
              <a:t>Разработана автоматизация процесса управления </a:t>
            </a:r>
          </a:p>
          <a:p>
            <a:pPr lvl="1"/>
            <a:r>
              <a:rPr lang="ru-RU" dirty="0"/>
              <a:t>топиками</a:t>
            </a:r>
            <a:r>
              <a:rPr lang="en-US" dirty="0"/>
              <a:t> </a:t>
            </a:r>
            <a:r>
              <a:rPr lang="ru-RU" dirty="0"/>
              <a:t>и пользователями </a:t>
            </a:r>
            <a:r>
              <a:rPr lang="en-US" dirty="0"/>
              <a:t>Kafka</a:t>
            </a:r>
            <a:endParaRPr lang="ru-RU" dirty="0"/>
          </a:p>
          <a:p>
            <a:pPr lvl="1"/>
            <a:r>
              <a:rPr lang="ru-RU" dirty="0"/>
              <a:t>конфигурацией коллекторов и их развертыванием.</a:t>
            </a:r>
          </a:p>
          <a:p>
            <a:r>
              <a:rPr lang="ru-RU" dirty="0"/>
              <a:t>Максимальное время выполнения процесса настройки сбора логов снижено до 24 часов.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dirty="0"/>
              <a:t>Внедрение механизмов предварительной проверки и согласования изменений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8268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Парсер</a:t>
            </a:r>
            <a:r>
              <a:rPr lang="ru-RU" sz="24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56684" y="5692572"/>
            <a:ext cx="6984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Коллектор</a:t>
            </a:r>
            <a:r>
              <a:rPr lang="ru-RU" sz="2400" dirty="0"/>
              <a:t> – система, получающая логи из источника событий и отправляющая их в </a:t>
            </a:r>
            <a:r>
              <a:rPr lang="en-US" sz="2400" dirty="0"/>
              <a:t>Kafka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1893</Words>
  <Application>Microsoft Office PowerPoint</Application>
  <PresentationFormat>Широкоэкранный</PresentationFormat>
  <Paragraphs>363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проекте SOC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Конфигурация балансировщика</vt:lpstr>
      <vt:lpstr>Презентация PowerPoint</vt:lpstr>
      <vt:lpstr>Презентация PowerPoint</vt:lpstr>
      <vt:lpstr>Презентация PowerPoint</vt:lpstr>
      <vt:lpstr>Сравнение текущего кластера и кластера KaaS</vt:lpstr>
      <vt:lpstr>Содержимое репозитория источников</vt:lpstr>
      <vt:lpstr>Содержимое репозитория источников</vt:lpstr>
      <vt:lpstr>Содержимое репозитория источников</vt:lpstr>
      <vt:lpstr>Содержимое репозитория источников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469</cp:revision>
  <dcterms:created xsi:type="dcterms:W3CDTF">2023-04-24T07:22:00Z</dcterms:created>
  <dcterms:modified xsi:type="dcterms:W3CDTF">2025-05-16T22:09:55Z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