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17" y="1310703"/>
            <a:ext cx="5841365" cy="442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5334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91400" y="1752600"/>
            <a:ext cx="23526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1" y="381000"/>
            <a:ext cx="3124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194" y="2560002"/>
            <a:ext cx="6343015" cy="22980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STUDENTS: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SHAMESH.S</a:t>
            </a: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0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NO:20324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082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NMID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22B6FF056AD62D385C54799C829D0 </a:t>
            </a: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35" smtClean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BCA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2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COLLEGE: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DR.MGR.CHOCKALINGAM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ARTS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COLLEGE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70"/>
              </a:lnSpc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UNIVERSITY: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THIRUVALLUVAR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UNIVERSITY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6675" y="3381373"/>
            <a:ext cx="3005455" cy="3419475"/>
            <a:chOff x="66675" y="3381373"/>
            <a:chExt cx="3005455" cy="341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4152836"/>
              <a:ext cx="585787" cy="4714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spc="-10" dirty="0">
                <a:latin typeface="Times New Roman" pitchFamily="18" charset="0"/>
                <a:cs typeface="Times New Roman" pitchFamily="18" charset="0"/>
              </a:rPr>
              <a:t>SCREENSHOTS</a:t>
            </a:r>
            <a:endParaRPr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1133411"/>
            <a:ext cx="566737" cy="4714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4295" y="1183322"/>
            <a:ext cx="515683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Outcome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lvl="1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Briefly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explain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5080" lvl="2" indent="-286385">
              <a:lnSpc>
                <a:spcPts val="2100"/>
              </a:lnSpc>
              <a:spcBef>
                <a:spcPts val="13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“Developed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sz="1800" i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sz="1800" i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increased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traffic</a:t>
            </a:r>
            <a:r>
              <a:rPr sz="1800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i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35%.”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ts val="2120"/>
              </a:lnSpc>
              <a:buAutoNum type="arabicPeriod" startAt="2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9375" marR="1578610" lvl="1" indent="-79375" algn="r">
              <a:lnSpc>
                <a:spcPct val="100000"/>
              </a:lnSpc>
              <a:spcBef>
                <a:spcPts val="20"/>
              </a:spcBef>
              <a:buSzPct val="83333"/>
              <a:buFont typeface="Arial MT"/>
              <a:buChar char="•"/>
              <a:tabLst>
                <a:tab pos="793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measurable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possible: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85750" marR="1536065" lvl="2" indent="-285750" algn="r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Grades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scores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(if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Value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indent="-88900">
              <a:lnSpc>
                <a:spcPts val="213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improved?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295" y="4206811"/>
            <a:ext cx="58305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Screenshot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12700" marR="44450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Visual Proof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screenshots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projects, </a:t>
            </a:r>
            <a:r>
              <a:rPr sz="1800" spc="-10" dirty="0">
                <a:latin typeface="Calibri"/>
                <a:cs typeface="Calibri"/>
              </a:rPr>
              <a:t>designs,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Before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applicable)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redesign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 marL="12700" marR="5080" indent="-9525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Highlight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annotations,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captions,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callouts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screenshot.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07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homepage,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CONCLUSION</a:t>
            </a:r>
            <a:endParaRPr sz="4800" u="sng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60717" y="1310703"/>
            <a:ext cx="5841365" cy="47234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8120" algn="just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The digital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serves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knowledge,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accomplishments. It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highlights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projects I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tools,</a:t>
            </a:r>
          </a:p>
          <a:p>
            <a:pPr marL="12700" marR="44450">
              <a:lnSpc>
                <a:spcPts val="2100"/>
              </a:lnSpc>
              <a:spcBef>
                <a:spcPts val="13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work.</a:t>
            </a:r>
          </a:p>
          <a:p>
            <a:pPr marL="12700">
              <a:lnSpc>
                <a:spcPts val="212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organizing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sections—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12700" marR="4635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statements,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overviews,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techniques,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results,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screenshots—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 port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demonstrates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expertise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problem-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abilities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Ultimately,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growth,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journey,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impactful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solutions,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adapt</a:t>
            </a:r>
            <a:r>
              <a:rPr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challenges,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12700" marR="177165">
              <a:lnSpc>
                <a:spcPct val="99600"/>
              </a:lnSpc>
              <a:spcBef>
                <a:spcPts val="2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continuously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improve.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collaborators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pathways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opportunies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AGENDA</a:t>
            </a:r>
            <a:endParaRPr sz="4800" u="sng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9017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u="sng" dirty="0"/>
              <a:t>PROJECT</a:t>
            </a:r>
            <a:r>
              <a:rPr sz="4800" u="sng" spc="-30" dirty="0"/>
              <a:t> </a:t>
            </a:r>
            <a:r>
              <a:rPr sz="4800" u="sng" spc="-10" dirty="0"/>
              <a:t>TITLE</a:t>
            </a:r>
            <a:endParaRPr sz="4800" u="sng"/>
          </a:p>
        </p:txBody>
      </p:sp>
      <p:sp>
        <p:nvSpPr>
          <p:cNvPr id="3" name="object 3"/>
          <p:cNvSpPr txBox="1"/>
          <p:nvPr/>
        </p:nvSpPr>
        <p:spPr>
          <a:xfrm>
            <a:off x="3124835" y="3124136"/>
            <a:ext cx="4573905" cy="5546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819" y="922655"/>
            <a:ext cx="56337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u="sng" spc="-10" dirty="0"/>
              <a:t>PROBLEM</a:t>
            </a:r>
            <a:r>
              <a:rPr sz="4250" u="sng" dirty="0"/>
              <a:t>	</a:t>
            </a:r>
            <a:r>
              <a:rPr sz="4250" u="sng" spc="-80" dirty="0"/>
              <a:t>STATEMENT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4560" y="1991676"/>
            <a:ext cx="791464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age,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professionals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presenting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achievements,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resumes,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paper-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portfolios,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certificates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fail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capture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individual’s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capabilities,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 lack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interactivity,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accessibility,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personalization.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0574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Furthermore,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centralized,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easily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accessible,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well-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candidates’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struggle to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talents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environment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2"/>
            <a:ext cx="573659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PROJEC</a:t>
            </a:r>
            <a:r>
              <a:rPr lang="en-US" sz="3200" u="sng" spc="-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9150" y="1741741"/>
            <a:ext cx="589851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showcased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skills,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objective,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planning,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step- by-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achieve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meaningful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outcomes.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[Name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project]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3555" indent="-10160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Objective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brief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aims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software,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platforms,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applied.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75895" indent="-10160">
              <a:lnSpc>
                <a:spcPts val="218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	Process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(e.g.,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research,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coding,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testing,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presentation).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9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Outcome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measurable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feedback.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 I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learned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37784"/>
          </a:xfrm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3200" u="sng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u="sng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u="sng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2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USERS?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69" y="1789795"/>
            <a:ext cx="273997" cy="254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533586"/>
            <a:ext cx="585787" cy="481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352736"/>
            <a:ext cx="585787" cy="4810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550" y="4448111"/>
            <a:ext cx="566737" cy="4810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5276850"/>
            <a:ext cx="585787" cy="4810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7867" y="1761172"/>
            <a:ext cx="56083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Educators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Instructors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58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grading,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assessment,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 evaluation.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Employers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Recruiters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625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Use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readiness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0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(for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freelancers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creative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professionals)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past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hire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7505">
              <a:lnSpc>
                <a:spcPts val="212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Peers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Colleagues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1018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May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projects,</a:t>
            </a:r>
            <a:r>
              <a:rPr sz="18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networking,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Yourself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creator)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3970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self-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tool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track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growth,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68561"/>
          </a:xfrm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TOOLS</a:t>
            </a:r>
            <a:r>
              <a:rPr u="sng" spc="-5" dirty="0"/>
              <a:t> </a:t>
            </a:r>
            <a:r>
              <a:rPr u="sng" dirty="0"/>
              <a:t>AND</a:t>
            </a:r>
            <a:r>
              <a:rPr u="sng" spc="45" dirty="0"/>
              <a:t> </a:t>
            </a:r>
            <a:r>
              <a:rPr u="sng"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2763" y="1779804"/>
            <a:ext cx="207609" cy="1886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394" y="3656696"/>
            <a:ext cx="273997" cy="2546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0426" y="1703641"/>
            <a:ext cx="584200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Tools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(Platforms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1.Website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Builders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WordPress,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Wix,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Squarespace, Weebly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Editing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Canva,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Figma,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Photoshop,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Productivity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PowerPoint</a:t>
            </a:r>
            <a:endParaRPr sz="18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(Methods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1.Content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marL="755650" marR="216535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Structuring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→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Experience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(UX)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Easy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spc="-10" dirty="0">
                <a:latin typeface="Calibri"/>
                <a:cs typeface="Calibri"/>
              </a:rPr>
              <a:t>Showcasing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755650" marR="37719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measurable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(grades,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feedback, </a:t>
            </a:r>
            <a:r>
              <a:rPr sz="1800" dirty="0">
                <a:latin typeface="Calibri"/>
                <a:cs typeface="Calibri"/>
              </a:rPr>
              <a:t>metrics,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dirty="0">
                <a:latin typeface="Times New Roman" pitchFamily="18" charset="0"/>
                <a:cs typeface="Times New Roman" pitchFamily="18" charset="0"/>
              </a:rPr>
              <a:t>POTFOLIO</a:t>
            </a:r>
            <a:r>
              <a:rPr sz="3200" u="sng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3200" u="sng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u="sng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89" y="1666049"/>
            <a:ext cx="274032" cy="2546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76400"/>
            <a:ext cx="56902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Landing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Page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Clean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tagline,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photo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Menu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across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pages.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card-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(thumbnail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images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previews).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Hierarchy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headings,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subheadings,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secrets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buAutoNum type="arabicPeriod" startAt="5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Scheme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Typography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Pick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2–3 main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colors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(professional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personal brand).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sng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40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4000" u="sng" spc="-10" dirty="0">
                <a:latin typeface="Times New Roman" pitchFamily="18" charset="0"/>
                <a:cs typeface="Times New Roman" pitchFamily="18" charset="0"/>
              </a:rPr>
              <a:t> FUNCTIONALITY</a:t>
            </a:r>
            <a:endParaRPr sz="40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1000061"/>
            <a:ext cx="585787" cy="48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17" y="4380596"/>
            <a:ext cx="255101" cy="2546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4707" y="1056322"/>
            <a:ext cx="5804535" cy="579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1.Personal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photo,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bio,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resume/CV.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7493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(designs,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artwork,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writing,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etc.).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Expertise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technical,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creative,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15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Certifications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Awards,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certificates,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recognitions.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Media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Videos,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animations,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recommendation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Accessibility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anywhere,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anytime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(web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cloud).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2765" indent="-10160">
              <a:lnSpc>
                <a:spcPts val="218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Interactivity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click,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view,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projects dynamically.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Updates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be regularly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updated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new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752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Performance</a:t>
            </a:r>
            <a:r>
              <a:rPr sz="18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Visitor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(views,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clicks, downloads).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684</Words>
  <Application>Microsoft Office PowerPoint</Application>
  <PresentationFormat>Custom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AGENDA</vt:lpstr>
      <vt:lpstr>PROJECT TITLE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MYPC</dc:creator>
  <cp:lastModifiedBy>MYPC</cp:lastModifiedBy>
  <cp:revision>3</cp:revision>
  <dcterms:created xsi:type="dcterms:W3CDTF">2025-09-09T09:35:41Z</dcterms:created>
  <dcterms:modified xsi:type="dcterms:W3CDTF">2025-09-09T10:19:23Z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LastSaved">
    <vt:filetime>2025-09-09T00:00:00Z</vt:filetime>
  </property>
</Properties>
</file>