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8"/>
  </p:notesMasterIdLst>
  <p:sldIdLst>
    <p:sldId id="256" r:id="rId2"/>
    <p:sldId id="258" r:id="rId3"/>
    <p:sldId id="259" r:id="rId4"/>
    <p:sldId id="298" r:id="rId5"/>
    <p:sldId id="302" r:id="rId6"/>
    <p:sldId id="261" r:id="rId7"/>
    <p:sldId id="303" r:id="rId8"/>
    <p:sldId id="262" r:id="rId9"/>
    <p:sldId id="264" r:id="rId10"/>
    <p:sldId id="299" r:id="rId11"/>
    <p:sldId id="265" r:id="rId12"/>
    <p:sldId id="306" r:id="rId13"/>
    <p:sldId id="305" r:id="rId14"/>
    <p:sldId id="307" r:id="rId15"/>
    <p:sldId id="266" r:id="rId16"/>
    <p:sldId id="268" r:id="rId17"/>
  </p:sldIdLst>
  <p:sldSz cx="9144000" cy="5143500" type="screen16x9"/>
  <p:notesSz cx="6858000" cy="9144000"/>
  <p:embeddedFontLst>
    <p:embeddedFont>
      <p:font typeface="Advent Pro SemiBold" panose="020B0604020202020204" charset="0"/>
      <p:regular r:id="rId19"/>
      <p:bold r:id="rId20"/>
    </p:embeddedFont>
    <p:embeddedFont>
      <p:font typeface="Fira Sans Condensed Medium" panose="020B0603050000020004" pitchFamily="34" charset="0"/>
      <p:regular r:id="rId21"/>
      <p:bold r:id="rId22"/>
      <p:italic r:id="rId23"/>
      <p:boldItalic r:id="rId24"/>
    </p:embeddedFont>
    <p:embeddedFont>
      <p:font typeface="Fira Sans Extra Condensed Medium" panose="020B0604020202020204" charset="0"/>
      <p:regular r:id="rId25"/>
      <p:bold r:id="rId26"/>
      <p:italic r:id="rId27"/>
      <p:boldItalic r:id="rId28"/>
    </p:embeddedFont>
    <p:embeddedFont>
      <p:font typeface="Livvic Light" panose="020B0604020202020204" charset="0"/>
      <p:regular r:id="rId29"/>
      <p:italic r:id="rId30"/>
    </p:embeddedFont>
    <p:embeddedFont>
      <p:font typeface="Maven Pro" panose="020B0604020202020204" charset="0"/>
      <p:regular r:id="rId31"/>
      <p:bold r:id="rId32"/>
    </p:embeddedFont>
    <p:embeddedFont>
      <p:font typeface="Nunito Light" pitchFamily="2" charset="0"/>
      <p:regular r:id="rId33"/>
      <p:italic r:id="rId34"/>
    </p:embeddedFont>
    <p:embeddedFont>
      <p:font typeface="Share Tech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633683-E7D9-4779-948B-A6613122943F}">
  <a:tblStyle styleId="{3D633683-E7D9-4779-948B-A661312294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0"/>
  </p:normalViewPr>
  <p:slideViewPr>
    <p:cSldViewPr snapToGrid="0">
      <p:cViewPr varScale="1">
        <p:scale>
          <a:sx n="108" d="100"/>
          <a:sy n="108" d="100"/>
        </p:scale>
        <p:origin x="73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130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1351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323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6c4305b01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6c4305b01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5107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3336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59" r:id="rId6"/>
    <p:sldLayoutId id="2147483663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dashboard-element-collection_6271326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42" y="3231339"/>
            <a:ext cx="3295500" cy="464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Abdullah &amp; Abdulrahman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FACIAL </a:t>
            </a:r>
            <a:r>
              <a:rPr lang="en" dirty="0">
                <a:solidFill>
                  <a:schemeClr val="accent2"/>
                </a:solidFill>
              </a:rPr>
              <a:t>EMOTION </a:t>
            </a:r>
            <a:r>
              <a:rPr lang="en" dirty="0"/>
              <a:t>RECOGNITION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BASELINE MODEL GRAPHS</a:t>
            </a:r>
            <a:endParaRPr dirty="0"/>
          </a:p>
        </p:txBody>
      </p:sp>
      <p:sp>
        <p:nvSpPr>
          <p:cNvPr id="3" name="Google Shape;474;p27">
            <a:extLst>
              <a:ext uri="{FF2B5EF4-FFF2-40B4-BE49-F238E27FC236}">
                <a16:creationId xmlns:a16="http://schemas.microsoft.com/office/drawing/2014/main" id="{DA788AFF-1CC5-A64A-A983-E94B426C7EB5}"/>
              </a:ext>
            </a:extLst>
          </p:cNvPr>
          <p:cNvSpPr txBox="1">
            <a:spLocks/>
          </p:cNvSpPr>
          <p:nvPr/>
        </p:nvSpPr>
        <p:spPr>
          <a:xfrm>
            <a:off x="149253" y="1504424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" dirty="0"/>
              <a:t>Simple NN</a:t>
            </a:r>
          </a:p>
        </p:txBody>
      </p:sp>
      <p:sp>
        <p:nvSpPr>
          <p:cNvPr id="4" name="Google Shape;474;p27">
            <a:extLst>
              <a:ext uri="{FF2B5EF4-FFF2-40B4-BE49-F238E27FC236}">
                <a16:creationId xmlns:a16="http://schemas.microsoft.com/office/drawing/2014/main" id="{42F13FA6-C364-054E-BEF7-2922DFBF7E69}"/>
              </a:ext>
            </a:extLst>
          </p:cNvPr>
          <p:cNvSpPr txBox="1">
            <a:spLocks/>
          </p:cNvSpPr>
          <p:nvPr/>
        </p:nvSpPr>
        <p:spPr>
          <a:xfrm>
            <a:off x="3232212" y="1446901"/>
            <a:ext cx="2528349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" dirty="0"/>
              <a:t>Neural Network</a:t>
            </a:r>
          </a:p>
        </p:txBody>
      </p:sp>
      <p:sp>
        <p:nvSpPr>
          <p:cNvPr id="5" name="Google Shape;474;p27">
            <a:extLst>
              <a:ext uri="{FF2B5EF4-FFF2-40B4-BE49-F238E27FC236}">
                <a16:creationId xmlns:a16="http://schemas.microsoft.com/office/drawing/2014/main" id="{1E81D160-56C2-A14C-9C21-514201B9EB71}"/>
              </a:ext>
            </a:extLst>
          </p:cNvPr>
          <p:cNvSpPr txBox="1">
            <a:spLocks/>
          </p:cNvSpPr>
          <p:nvPr/>
        </p:nvSpPr>
        <p:spPr>
          <a:xfrm>
            <a:off x="6315174" y="1431435"/>
            <a:ext cx="1860559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" dirty="0"/>
              <a:t>Simple CNN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DAFB1B-339B-4B12-9A56-FE9600061662}"/>
              </a:ext>
            </a:extLst>
          </p:cNvPr>
          <p:cNvSpPr/>
          <p:nvPr/>
        </p:nvSpPr>
        <p:spPr>
          <a:xfrm>
            <a:off x="149253" y="2082224"/>
            <a:ext cx="2679573" cy="17436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CEB844-D300-491C-AA98-D3FEE0EE6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86" y="2082224"/>
            <a:ext cx="2639105" cy="174369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D8CA9E6-08F8-48F3-B3C4-DC49247D4AFA}"/>
              </a:ext>
            </a:extLst>
          </p:cNvPr>
          <p:cNvSpPr/>
          <p:nvPr/>
        </p:nvSpPr>
        <p:spPr>
          <a:xfrm>
            <a:off x="3232213" y="2082224"/>
            <a:ext cx="2679573" cy="17436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A16098-8368-408A-A1E8-67D3317F7780}"/>
              </a:ext>
            </a:extLst>
          </p:cNvPr>
          <p:cNvSpPr/>
          <p:nvPr/>
        </p:nvSpPr>
        <p:spPr>
          <a:xfrm>
            <a:off x="6315174" y="2082224"/>
            <a:ext cx="2679573" cy="17436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AC373C-2735-48ED-B566-3F6F16C7005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52446" y="2092481"/>
            <a:ext cx="2639105" cy="17231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8FA409-5A46-4147-AF50-941DEDE8685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335407" y="2082224"/>
            <a:ext cx="2639104" cy="1743694"/>
          </a:xfrm>
          <a:prstGeom prst="rect">
            <a:avLst/>
          </a:prstGeom>
        </p:spPr>
      </p:pic>
      <p:sp>
        <p:nvSpPr>
          <p:cNvPr id="13" name="مربع نص 12">
            <a:extLst>
              <a:ext uri="{FF2B5EF4-FFF2-40B4-BE49-F238E27FC236}">
                <a16:creationId xmlns:a16="http://schemas.microsoft.com/office/drawing/2014/main" id="{5480162F-7AF5-AB42-866A-F9D606A788BD}"/>
              </a:ext>
            </a:extLst>
          </p:cNvPr>
          <p:cNvSpPr txBox="1"/>
          <p:nvPr/>
        </p:nvSpPr>
        <p:spPr>
          <a:xfrm>
            <a:off x="486378" y="3883441"/>
            <a:ext cx="46444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Train Accuracy: 30.89%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Validation Accuracy: 16.65%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Difference: 14.24</a:t>
            </a:r>
          </a:p>
        </p:txBody>
      </p: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DC2CD9A7-264C-D74A-AC8C-01676AAE7A73}"/>
              </a:ext>
            </a:extLst>
          </p:cNvPr>
          <p:cNvSpPr txBox="1"/>
          <p:nvPr/>
        </p:nvSpPr>
        <p:spPr>
          <a:xfrm>
            <a:off x="3531307" y="3867975"/>
            <a:ext cx="46444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Train Accuracy: 13.31%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Validation Accuracy: 12.5%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Difference: 0.81</a:t>
            </a:r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28693A4B-90A8-7046-AD1A-BF89C83C984E}"/>
              </a:ext>
            </a:extLst>
          </p:cNvPr>
          <p:cNvSpPr txBox="1"/>
          <p:nvPr/>
        </p:nvSpPr>
        <p:spPr>
          <a:xfrm>
            <a:off x="6524596" y="3830704"/>
            <a:ext cx="46444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Train Accuracy: 29.36%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Validation Accuracy: 27.09%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Difference: 2.26 </a:t>
            </a:r>
          </a:p>
        </p:txBody>
      </p:sp>
    </p:spTree>
    <p:extLst>
      <p:ext uri="{BB962C8B-B14F-4D97-AF65-F5344CB8AC3E}">
        <p14:creationId xmlns:p14="http://schemas.microsoft.com/office/powerpoint/2010/main" val="3857038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MODELS</a:t>
            </a:r>
            <a:endParaRPr dirty="0"/>
          </a:p>
        </p:txBody>
      </p:sp>
      <p:sp>
        <p:nvSpPr>
          <p:cNvPr id="294" name="Google Shape;1601;p51">
            <a:extLst>
              <a:ext uri="{FF2B5EF4-FFF2-40B4-BE49-F238E27FC236}">
                <a16:creationId xmlns:a16="http://schemas.microsoft.com/office/drawing/2014/main" id="{294E8006-1C4F-404F-B0B2-AE137B7D02C1}"/>
              </a:ext>
            </a:extLst>
          </p:cNvPr>
          <p:cNvSpPr/>
          <p:nvPr/>
        </p:nvSpPr>
        <p:spPr>
          <a:xfrm>
            <a:off x="1189632" y="1131734"/>
            <a:ext cx="791400" cy="754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/>
          </a:p>
        </p:txBody>
      </p:sp>
      <p:sp>
        <p:nvSpPr>
          <p:cNvPr id="295" name="Google Shape;1601;p51">
            <a:extLst>
              <a:ext uri="{FF2B5EF4-FFF2-40B4-BE49-F238E27FC236}">
                <a16:creationId xmlns:a16="http://schemas.microsoft.com/office/drawing/2014/main" id="{595FD927-93F7-D645-B423-FFAE0E94A853}"/>
              </a:ext>
            </a:extLst>
          </p:cNvPr>
          <p:cNvSpPr/>
          <p:nvPr/>
        </p:nvSpPr>
        <p:spPr>
          <a:xfrm>
            <a:off x="3885076" y="1108138"/>
            <a:ext cx="791400" cy="754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296" name="Google Shape;1601;p51">
            <a:extLst>
              <a:ext uri="{FF2B5EF4-FFF2-40B4-BE49-F238E27FC236}">
                <a16:creationId xmlns:a16="http://schemas.microsoft.com/office/drawing/2014/main" id="{8E3E3484-D149-3F45-8EFF-C4742154C180}"/>
              </a:ext>
            </a:extLst>
          </p:cNvPr>
          <p:cNvSpPr/>
          <p:nvPr/>
        </p:nvSpPr>
        <p:spPr>
          <a:xfrm>
            <a:off x="6425817" y="1111263"/>
            <a:ext cx="791400" cy="7542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/>
          </a:p>
        </p:txBody>
      </p:sp>
      <p:sp>
        <p:nvSpPr>
          <p:cNvPr id="300" name="Google Shape;474;p27">
            <a:extLst>
              <a:ext uri="{FF2B5EF4-FFF2-40B4-BE49-F238E27FC236}">
                <a16:creationId xmlns:a16="http://schemas.microsoft.com/office/drawing/2014/main" id="{20344520-C9A2-9A4A-8025-4D0983DEF6A0}"/>
              </a:ext>
            </a:extLst>
          </p:cNvPr>
          <p:cNvSpPr txBox="1">
            <a:spLocks/>
          </p:cNvSpPr>
          <p:nvPr/>
        </p:nvSpPr>
        <p:spPr>
          <a:xfrm>
            <a:off x="1184373" y="1885934"/>
            <a:ext cx="791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R="0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</a:pPr>
            <a:r>
              <a:rPr lang="en-US" dirty="0"/>
              <a:t>CNN</a:t>
            </a:r>
            <a:endParaRPr lang="en" dirty="0"/>
          </a:p>
        </p:txBody>
      </p:sp>
      <p:sp>
        <p:nvSpPr>
          <p:cNvPr id="301" name="Google Shape;475;p27">
            <a:extLst>
              <a:ext uri="{FF2B5EF4-FFF2-40B4-BE49-F238E27FC236}">
                <a16:creationId xmlns:a16="http://schemas.microsoft.com/office/drawing/2014/main" id="{D34F5B3F-9CDD-6C49-B4B4-5376EF007DC8}"/>
              </a:ext>
            </a:extLst>
          </p:cNvPr>
          <p:cNvSpPr txBox="1">
            <a:spLocks/>
          </p:cNvSpPr>
          <p:nvPr/>
        </p:nvSpPr>
        <p:spPr>
          <a:xfrm>
            <a:off x="776642" y="2288875"/>
            <a:ext cx="2718183" cy="707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Hidden layers : 7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Filters : 32-64-128-256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Strides : 2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Kernel Size : 3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Kernel Regularize : L2()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Spatial Dropout : 0.4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 err="1">
                <a:solidFill>
                  <a:schemeClr val="bg1"/>
                </a:solidFill>
              </a:rPr>
              <a:t>BatchNormalization</a:t>
            </a:r>
            <a:r>
              <a:rPr lang="en" sz="12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Activation : </a:t>
            </a:r>
            <a:r>
              <a:rPr lang="en" sz="1200" dirty="0" err="1">
                <a:solidFill>
                  <a:schemeClr val="bg1"/>
                </a:solidFill>
              </a:rPr>
              <a:t>ReLU</a:t>
            </a:r>
            <a:r>
              <a:rPr lang="en" sz="1200" dirty="0">
                <a:solidFill>
                  <a:schemeClr val="bg1"/>
                </a:solidFill>
              </a:rPr>
              <a:t> , tanh.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Padding : Same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Optimizer : </a:t>
            </a:r>
            <a:r>
              <a:rPr lang="en" sz="1200" dirty="0" err="1">
                <a:solidFill>
                  <a:schemeClr val="bg1"/>
                </a:solidFill>
              </a:rPr>
              <a:t>adam</a:t>
            </a:r>
            <a:r>
              <a:rPr lang="en" sz="1200" dirty="0">
                <a:solidFill>
                  <a:schemeClr val="bg1"/>
                </a:solidFill>
              </a:rPr>
              <a:t> , SGD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" sz="12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" dirty="0"/>
          </a:p>
        </p:txBody>
      </p:sp>
      <p:sp>
        <p:nvSpPr>
          <p:cNvPr id="302" name="Google Shape;474;p27">
            <a:extLst>
              <a:ext uri="{FF2B5EF4-FFF2-40B4-BE49-F238E27FC236}">
                <a16:creationId xmlns:a16="http://schemas.microsoft.com/office/drawing/2014/main" id="{D70FE203-0638-7D4D-88F5-73F91A925381}"/>
              </a:ext>
            </a:extLst>
          </p:cNvPr>
          <p:cNvSpPr txBox="1">
            <a:spLocks/>
          </p:cNvSpPr>
          <p:nvPr/>
        </p:nvSpPr>
        <p:spPr>
          <a:xfrm>
            <a:off x="3468368" y="1885934"/>
            <a:ext cx="162481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R="0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</a:pPr>
            <a:r>
              <a:rPr lang="en-US" dirty="0" err="1"/>
              <a:t>DenseNet</a:t>
            </a:r>
            <a:endParaRPr lang="en" dirty="0"/>
          </a:p>
        </p:txBody>
      </p:sp>
      <p:sp>
        <p:nvSpPr>
          <p:cNvPr id="303" name="Google Shape;474;p27">
            <a:extLst>
              <a:ext uri="{FF2B5EF4-FFF2-40B4-BE49-F238E27FC236}">
                <a16:creationId xmlns:a16="http://schemas.microsoft.com/office/drawing/2014/main" id="{13077DF4-AC39-574D-8CA5-E109CEF71FF0}"/>
              </a:ext>
            </a:extLst>
          </p:cNvPr>
          <p:cNvSpPr txBox="1">
            <a:spLocks/>
          </p:cNvSpPr>
          <p:nvPr/>
        </p:nvSpPr>
        <p:spPr>
          <a:xfrm>
            <a:off x="6137250" y="1864665"/>
            <a:ext cx="1359092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R="0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</a:pPr>
            <a:r>
              <a:rPr lang="en-US" dirty="0"/>
              <a:t>VGG-16</a:t>
            </a:r>
            <a:endParaRPr lang="en" dirty="0"/>
          </a:p>
        </p:txBody>
      </p:sp>
      <p:sp>
        <p:nvSpPr>
          <p:cNvPr id="12" name="Google Shape;475;p27">
            <a:extLst>
              <a:ext uri="{FF2B5EF4-FFF2-40B4-BE49-F238E27FC236}">
                <a16:creationId xmlns:a16="http://schemas.microsoft.com/office/drawing/2014/main" id="{2C126DE3-D1E5-D84D-B28B-114A353B855D}"/>
              </a:ext>
            </a:extLst>
          </p:cNvPr>
          <p:cNvSpPr txBox="1">
            <a:spLocks/>
          </p:cNvSpPr>
          <p:nvPr/>
        </p:nvSpPr>
        <p:spPr>
          <a:xfrm>
            <a:off x="3468368" y="2288875"/>
            <a:ext cx="2718183" cy="707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</a:rPr>
              <a:t>L</a:t>
            </a:r>
            <a:r>
              <a:rPr lang="en" sz="1200" dirty="0">
                <a:solidFill>
                  <a:schemeClr val="bg1"/>
                </a:solidFill>
              </a:rPr>
              <a:t>ayers added : 2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Dense : 256 - 128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 err="1">
                <a:solidFill>
                  <a:schemeClr val="bg1"/>
                </a:solidFill>
              </a:rPr>
              <a:t>BatchNormalization</a:t>
            </a:r>
            <a:r>
              <a:rPr lang="en" sz="12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Activation : </a:t>
            </a:r>
            <a:r>
              <a:rPr lang="en" sz="1200" dirty="0" err="1">
                <a:solidFill>
                  <a:schemeClr val="bg1"/>
                </a:solidFill>
              </a:rPr>
              <a:t>ReLU</a:t>
            </a:r>
            <a:r>
              <a:rPr lang="en" sz="1200" dirty="0">
                <a:solidFill>
                  <a:schemeClr val="bg1"/>
                </a:solidFill>
              </a:rPr>
              <a:t> .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Optimizer : </a:t>
            </a:r>
            <a:r>
              <a:rPr lang="en" sz="1200" dirty="0" err="1">
                <a:solidFill>
                  <a:schemeClr val="bg1"/>
                </a:solidFill>
              </a:rPr>
              <a:t>adam</a:t>
            </a:r>
            <a:r>
              <a:rPr lang="en" sz="12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Weights : </a:t>
            </a:r>
            <a:r>
              <a:rPr lang="en" sz="1200" dirty="0" err="1">
                <a:solidFill>
                  <a:schemeClr val="bg1"/>
                </a:solidFill>
              </a:rPr>
              <a:t>imagenet</a:t>
            </a:r>
            <a:endParaRPr lang="en" sz="12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Include Top : False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" sz="12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" dirty="0"/>
          </a:p>
        </p:txBody>
      </p: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84A4DE5A-FF4C-9949-B72E-47C717C6D0FF}"/>
              </a:ext>
            </a:extLst>
          </p:cNvPr>
          <p:cNvSpPr txBox="1"/>
          <p:nvPr/>
        </p:nvSpPr>
        <p:spPr>
          <a:xfrm>
            <a:off x="4193780" y="4470215"/>
            <a:ext cx="5046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dirty="0">
                <a:solidFill>
                  <a:schemeClr val="bg1"/>
                </a:solidFill>
              </a:rPr>
              <a:t>Loss function: Sparse Categorical Crossentropy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dirty="0">
                <a:solidFill>
                  <a:schemeClr val="bg1"/>
                </a:solidFill>
              </a:rPr>
              <a:t>Output Activation: SoftMax</a:t>
            </a:r>
          </a:p>
        </p:txBody>
      </p:sp>
      <p:sp>
        <p:nvSpPr>
          <p:cNvPr id="16" name="Google Shape;475;p27">
            <a:extLst>
              <a:ext uri="{FF2B5EF4-FFF2-40B4-BE49-F238E27FC236}">
                <a16:creationId xmlns:a16="http://schemas.microsoft.com/office/drawing/2014/main" id="{36B750FD-E800-7F48-B01D-F7E006DA6C15}"/>
              </a:ext>
            </a:extLst>
          </p:cNvPr>
          <p:cNvSpPr txBox="1">
            <a:spLocks/>
          </p:cNvSpPr>
          <p:nvPr/>
        </p:nvSpPr>
        <p:spPr>
          <a:xfrm>
            <a:off x="6137250" y="2265324"/>
            <a:ext cx="2718183" cy="707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</a:rPr>
              <a:t>L</a:t>
            </a:r>
            <a:r>
              <a:rPr lang="en" sz="1200" dirty="0">
                <a:solidFill>
                  <a:schemeClr val="bg1"/>
                </a:solidFill>
              </a:rPr>
              <a:t>ayers added : 2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Dense : 256 - 256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 err="1">
                <a:solidFill>
                  <a:schemeClr val="bg1"/>
                </a:solidFill>
              </a:rPr>
              <a:t>BatchNormalization</a:t>
            </a:r>
            <a:r>
              <a:rPr lang="en" sz="12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Activation : </a:t>
            </a:r>
            <a:r>
              <a:rPr lang="en" sz="1200" dirty="0" err="1">
                <a:solidFill>
                  <a:schemeClr val="bg1"/>
                </a:solidFill>
              </a:rPr>
              <a:t>ReLU</a:t>
            </a:r>
            <a:r>
              <a:rPr lang="en" sz="1200" dirty="0">
                <a:solidFill>
                  <a:schemeClr val="bg1"/>
                </a:solidFill>
              </a:rPr>
              <a:t>.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Optimizer : </a:t>
            </a:r>
            <a:r>
              <a:rPr lang="en" sz="1200" dirty="0" err="1">
                <a:solidFill>
                  <a:schemeClr val="bg1"/>
                </a:solidFill>
              </a:rPr>
              <a:t>adam</a:t>
            </a:r>
            <a:r>
              <a:rPr lang="en" sz="12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Weights : </a:t>
            </a:r>
            <a:r>
              <a:rPr lang="en" sz="1200" dirty="0" err="1">
                <a:solidFill>
                  <a:schemeClr val="bg1"/>
                </a:solidFill>
              </a:rPr>
              <a:t>imagenet</a:t>
            </a:r>
            <a:endParaRPr lang="en" sz="12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Include Top : False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" sz="12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74;p27">
            <a:extLst>
              <a:ext uri="{FF2B5EF4-FFF2-40B4-BE49-F238E27FC236}">
                <a16:creationId xmlns:a16="http://schemas.microsoft.com/office/drawing/2014/main" id="{DA788AFF-1CC5-A64A-A983-E94B426C7EB5}"/>
              </a:ext>
            </a:extLst>
          </p:cNvPr>
          <p:cNvSpPr txBox="1">
            <a:spLocks/>
          </p:cNvSpPr>
          <p:nvPr/>
        </p:nvSpPr>
        <p:spPr>
          <a:xfrm>
            <a:off x="149253" y="1504424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" dirty="0"/>
              <a:t>CNN</a:t>
            </a:r>
          </a:p>
        </p:txBody>
      </p:sp>
      <p:sp>
        <p:nvSpPr>
          <p:cNvPr id="4" name="Google Shape;474;p27">
            <a:extLst>
              <a:ext uri="{FF2B5EF4-FFF2-40B4-BE49-F238E27FC236}">
                <a16:creationId xmlns:a16="http://schemas.microsoft.com/office/drawing/2014/main" id="{42F13FA6-C364-054E-BEF7-2922DFBF7E69}"/>
              </a:ext>
            </a:extLst>
          </p:cNvPr>
          <p:cNvSpPr txBox="1">
            <a:spLocks/>
          </p:cNvSpPr>
          <p:nvPr/>
        </p:nvSpPr>
        <p:spPr>
          <a:xfrm>
            <a:off x="3232212" y="1446901"/>
            <a:ext cx="2528349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" dirty="0" err="1"/>
              <a:t>DenseNet</a:t>
            </a:r>
            <a:endParaRPr lang="en" dirty="0"/>
          </a:p>
        </p:txBody>
      </p:sp>
      <p:sp>
        <p:nvSpPr>
          <p:cNvPr id="5" name="Google Shape;474;p27">
            <a:extLst>
              <a:ext uri="{FF2B5EF4-FFF2-40B4-BE49-F238E27FC236}">
                <a16:creationId xmlns:a16="http://schemas.microsoft.com/office/drawing/2014/main" id="{1E81D160-56C2-A14C-9C21-514201B9EB71}"/>
              </a:ext>
            </a:extLst>
          </p:cNvPr>
          <p:cNvSpPr txBox="1">
            <a:spLocks/>
          </p:cNvSpPr>
          <p:nvPr/>
        </p:nvSpPr>
        <p:spPr>
          <a:xfrm>
            <a:off x="6315174" y="1431435"/>
            <a:ext cx="1860559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" dirty="0"/>
              <a:t>VGG-16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DAFB1B-339B-4B12-9A56-FE9600061662}"/>
              </a:ext>
            </a:extLst>
          </p:cNvPr>
          <p:cNvSpPr/>
          <p:nvPr/>
        </p:nvSpPr>
        <p:spPr>
          <a:xfrm>
            <a:off x="149253" y="2082224"/>
            <a:ext cx="2679573" cy="17436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8CA9E6-08F8-48F3-B3C4-DC49247D4AFA}"/>
              </a:ext>
            </a:extLst>
          </p:cNvPr>
          <p:cNvSpPr/>
          <p:nvPr/>
        </p:nvSpPr>
        <p:spPr>
          <a:xfrm>
            <a:off x="3232213" y="2082224"/>
            <a:ext cx="2679573" cy="17436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A16098-8368-408A-A1E8-67D3317F7780}"/>
              </a:ext>
            </a:extLst>
          </p:cNvPr>
          <p:cNvSpPr/>
          <p:nvPr/>
        </p:nvSpPr>
        <p:spPr>
          <a:xfrm>
            <a:off x="6315174" y="2082224"/>
            <a:ext cx="2679573" cy="17436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Google Shape;658;p31">
            <a:extLst>
              <a:ext uri="{FF2B5EF4-FFF2-40B4-BE49-F238E27FC236}">
                <a16:creationId xmlns:a16="http://schemas.microsoft.com/office/drawing/2014/main" id="{DB0D2929-E6CE-6D4E-999A-DF5D1EDA79CD}"/>
              </a:ext>
            </a:extLst>
          </p:cNvPr>
          <p:cNvSpPr txBox="1">
            <a:spLocks/>
          </p:cNvSpPr>
          <p:nvPr/>
        </p:nvSpPr>
        <p:spPr>
          <a:xfrm>
            <a:off x="780278" y="291301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" dirty="0"/>
              <a:t>MAIN MODEL GRAPHS</a:t>
            </a:r>
          </a:p>
        </p:txBody>
      </p:sp>
      <p:pic>
        <p:nvPicPr>
          <p:cNvPr id="14" name="صورة 13">
            <a:extLst>
              <a:ext uri="{FF2B5EF4-FFF2-40B4-BE49-F238E27FC236}">
                <a16:creationId xmlns:a16="http://schemas.microsoft.com/office/drawing/2014/main" id="{A47AE0B5-003F-484B-80A7-781B9DF4D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53" y="2080192"/>
            <a:ext cx="2570637" cy="1747758"/>
          </a:xfrm>
          <a:prstGeom prst="rect">
            <a:avLst/>
          </a:prstGeom>
        </p:spPr>
      </p:pic>
      <p:pic>
        <p:nvPicPr>
          <p:cNvPr id="17" name="صورة 16">
            <a:extLst>
              <a:ext uri="{FF2B5EF4-FFF2-40B4-BE49-F238E27FC236}">
                <a16:creationId xmlns:a16="http://schemas.microsoft.com/office/drawing/2014/main" id="{E553F917-9917-4E40-AAF0-B914CA60E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698" y="2082224"/>
            <a:ext cx="2660049" cy="1743694"/>
          </a:xfrm>
          <a:prstGeom prst="rect">
            <a:avLst/>
          </a:prstGeom>
        </p:spPr>
      </p:pic>
      <p:pic>
        <p:nvPicPr>
          <p:cNvPr id="20" name="صورة 19">
            <a:extLst>
              <a:ext uri="{FF2B5EF4-FFF2-40B4-BE49-F238E27FC236}">
                <a16:creationId xmlns:a16="http://schemas.microsoft.com/office/drawing/2014/main" id="{0C4A6461-43D8-DB49-B72D-9C03409DA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897" y="2114742"/>
            <a:ext cx="2606204" cy="1678658"/>
          </a:xfrm>
          <a:prstGeom prst="rect">
            <a:avLst/>
          </a:prstGeom>
        </p:spPr>
      </p:pic>
      <p:sp>
        <p:nvSpPr>
          <p:cNvPr id="22" name="مربع نص 21">
            <a:extLst>
              <a:ext uri="{FF2B5EF4-FFF2-40B4-BE49-F238E27FC236}">
                <a16:creationId xmlns:a16="http://schemas.microsoft.com/office/drawing/2014/main" id="{7CEF0251-AD88-A349-B3C7-462C9EBE4CA3}"/>
              </a:ext>
            </a:extLst>
          </p:cNvPr>
          <p:cNvSpPr txBox="1"/>
          <p:nvPr/>
        </p:nvSpPr>
        <p:spPr>
          <a:xfrm>
            <a:off x="397677" y="3891999"/>
            <a:ext cx="46444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Train Accuracy: 45.44%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Validation Accuracy: 43.65%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Difference: 1.78</a:t>
            </a:r>
          </a:p>
        </p:txBody>
      </p: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7670A10F-A809-8541-A66B-326F86C29869}"/>
              </a:ext>
            </a:extLst>
          </p:cNvPr>
          <p:cNvSpPr txBox="1"/>
          <p:nvPr/>
        </p:nvSpPr>
        <p:spPr>
          <a:xfrm>
            <a:off x="3438348" y="3845832"/>
            <a:ext cx="46444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Train Accuracy: 29.92%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Validation Accuracy: 25.08%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Difference: 4.84</a:t>
            </a:r>
          </a:p>
        </p:txBody>
      </p:sp>
      <p:sp>
        <p:nvSpPr>
          <p:cNvPr id="26" name="مربع نص 25">
            <a:extLst>
              <a:ext uri="{FF2B5EF4-FFF2-40B4-BE49-F238E27FC236}">
                <a16:creationId xmlns:a16="http://schemas.microsoft.com/office/drawing/2014/main" id="{CE612AD4-D608-3F48-A275-D0182BBB9318}"/>
              </a:ext>
            </a:extLst>
          </p:cNvPr>
          <p:cNvSpPr txBox="1"/>
          <p:nvPr/>
        </p:nvSpPr>
        <p:spPr>
          <a:xfrm>
            <a:off x="6505502" y="3860170"/>
            <a:ext cx="46444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Train Accuracy: 42.00%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Validation Accuracy: 38.22%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Difference : 3.77</a:t>
            </a:r>
          </a:p>
        </p:txBody>
      </p:sp>
    </p:spTree>
    <p:extLst>
      <p:ext uri="{BB962C8B-B14F-4D97-AF65-F5344CB8AC3E}">
        <p14:creationId xmlns:p14="http://schemas.microsoft.com/office/powerpoint/2010/main" val="4196278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MODELS</a:t>
            </a:r>
            <a:endParaRPr dirty="0"/>
          </a:p>
        </p:txBody>
      </p:sp>
      <p:sp>
        <p:nvSpPr>
          <p:cNvPr id="295" name="Google Shape;1601;p51">
            <a:extLst>
              <a:ext uri="{FF2B5EF4-FFF2-40B4-BE49-F238E27FC236}">
                <a16:creationId xmlns:a16="http://schemas.microsoft.com/office/drawing/2014/main" id="{595FD927-93F7-D645-B423-FFAE0E94A853}"/>
              </a:ext>
            </a:extLst>
          </p:cNvPr>
          <p:cNvSpPr/>
          <p:nvPr/>
        </p:nvSpPr>
        <p:spPr>
          <a:xfrm>
            <a:off x="3732357" y="1129909"/>
            <a:ext cx="791400" cy="754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296" name="Google Shape;1601;p51">
            <a:extLst>
              <a:ext uri="{FF2B5EF4-FFF2-40B4-BE49-F238E27FC236}">
                <a16:creationId xmlns:a16="http://schemas.microsoft.com/office/drawing/2014/main" id="{8E3E3484-D149-3F45-8EFF-C4742154C180}"/>
              </a:ext>
            </a:extLst>
          </p:cNvPr>
          <p:cNvSpPr/>
          <p:nvPr/>
        </p:nvSpPr>
        <p:spPr>
          <a:xfrm>
            <a:off x="6425817" y="1107253"/>
            <a:ext cx="791400" cy="7542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/>
          </a:p>
        </p:txBody>
      </p:sp>
      <p:sp>
        <p:nvSpPr>
          <p:cNvPr id="302" name="Google Shape;474;p27">
            <a:extLst>
              <a:ext uri="{FF2B5EF4-FFF2-40B4-BE49-F238E27FC236}">
                <a16:creationId xmlns:a16="http://schemas.microsoft.com/office/drawing/2014/main" id="{D70FE203-0638-7D4D-88F5-73F91A925381}"/>
              </a:ext>
            </a:extLst>
          </p:cNvPr>
          <p:cNvSpPr txBox="1">
            <a:spLocks/>
          </p:cNvSpPr>
          <p:nvPr/>
        </p:nvSpPr>
        <p:spPr>
          <a:xfrm>
            <a:off x="3737475" y="1881251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rtl="1"/>
            <a:r>
              <a:rPr lang="en" dirty="0"/>
              <a:t>InceptionV3</a:t>
            </a:r>
          </a:p>
        </p:txBody>
      </p:sp>
      <p:sp>
        <p:nvSpPr>
          <p:cNvPr id="303" name="Google Shape;474;p27">
            <a:extLst>
              <a:ext uri="{FF2B5EF4-FFF2-40B4-BE49-F238E27FC236}">
                <a16:creationId xmlns:a16="http://schemas.microsoft.com/office/drawing/2014/main" id="{13077DF4-AC39-574D-8CA5-E109CEF71FF0}"/>
              </a:ext>
            </a:extLst>
          </p:cNvPr>
          <p:cNvSpPr txBox="1">
            <a:spLocks/>
          </p:cNvSpPr>
          <p:nvPr/>
        </p:nvSpPr>
        <p:spPr>
          <a:xfrm>
            <a:off x="6425817" y="1884109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rtl="1"/>
            <a:r>
              <a:rPr lang="en" dirty="0"/>
              <a:t>ResNet50</a:t>
            </a:r>
          </a:p>
        </p:txBody>
      </p:sp>
      <p:sp>
        <p:nvSpPr>
          <p:cNvPr id="12" name="Google Shape;475;p27">
            <a:extLst>
              <a:ext uri="{FF2B5EF4-FFF2-40B4-BE49-F238E27FC236}">
                <a16:creationId xmlns:a16="http://schemas.microsoft.com/office/drawing/2014/main" id="{2C126DE3-D1E5-D84D-B28B-114A353B855D}"/>
              </a:ext>
            </a:extLst>
          </p:cNvPr>
          <p:cNvSpPr txBox="1">
            <a:spLocks/>
          </p:cNvSpPr>
          <p:nvPr/>
        </p:nvSpPr>
        <p:spPr>
          <a:xfrm>
            <a:off x="3732357" y="2364359"/>
            <a:ext cx="2718183" cy="707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</a:rPr>
              <a:t>L</a:t>
            </a:r>
            <a:r>
              <a:rPr lang="en" sz="1200" dirty="0">
                <a:solidFill>
                  <a:schemeClr val="bg1"/>
                </a:solidFill>
              </a:rPr>
              <a:t>ayers added : 2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Last layer is trainable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Dense : 256 – 256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GlobalAveragePooling2D()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 err="1">
                <a:solidFill>
                  <a:schemeClr val="bg1"/>
                </a:solidFill>
              </a:rPr>
              <a:t>BatchNormalization</a:t>
            </a:r>
            <a:r>
              <a:rPr lang="en" sz="12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Activation : </a:t>
            </a:r>
            <a:r>
              <a:rPr lang="en" sz="1200" dirty="0" err="1">
                <a:solidFill>
                  <a:schemeClr val="bg1"/>
                </a:solidFill>
              </a:rPr>
              <a:t>ReLU</a:t>
            </a:r>
            <a:r>
              <a:rPr lang="en" sz="1200" dirty="0">
                <a:solidFill>
                  <a:schemeClr val="bg1"/>
                </a:solidFill>
              </a:rPr>
              <a:t> .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Optimizer : </a:t>
            </a:r>
            <a:r>
              <a:rPr lang="en" sz="1200" dirty="0" err="1">
                <a:solidFill>
                  <a:schemeClr val="bg1"/>
                </a:solidFill>
              </a:rPr>
              <a:t>adam</a:t>
            </a:r>
            <a:r>
              <a:rPr lang="en" sz="12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Weights : </a:t>
            </a:r>
            <a:r>
              <a:rPr lang="en" sz="1200" dirty="0" err="1">
                <a:solidFill>
                  <a:schemeClr val="bg1"/>
                </a:solidFill>
              </a:rPr>
              <a:t>imagenet</a:t>
            </a:r>
            <a:endParaRPr lang="en" sz="12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Include Top : False</a:t>
            </a:r>
          </a:p>
        </p:txBody>
      </p: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84A4DE5A-FF4C-9949-B72E-47C717C6D0FF}"/>
              </a:ext>
            </a:extLst>
          </p:cNvPr>
          <p:cNvSpPr txBox="1"/>
          <p:nvPr/>
        </p:nvSpPr>
        <p:spPr>
          <a:xfrm>
            <a:off x="3448710" y="4470215"/>
            <a:ext cx="5046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dirty="0">
                <a:solidFill>
                  <a:schemeClr val="bg1"/>
                </a:solidFill>
              </a:rPr>
              <a:t>Loss function: Sparse Categorical Crossentropy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dirty="0">
                <a:solidFill>
                  <a:schemeClr val="bg1"/>
                </a:solidFill>
              </a:rPr>
              <a:t>Output Activation: SoftMax</a:t>
            </a:r>
          </a:p>
        </p:txBody>
      </p:sp>
      <p:sp>
        <p:nvSpPr>
          <p:cNvPr id="16" name="Google Shape;475;p27">
            <a:extLst>
              <a:ext uri="{FF2B5EF4-FFF2-40B4-BE49-F238E27FC236}">
                <a16:creationId xmlns:a16="http://schemas.microsoft.com/office/drawing/2014/main" id="{36B750FD-E800-7F48-B01D-F7E006DA6C15}"/>
              </a:ext>
            </a:extLst>
          </p:cNvPr>
          <p:cNvSpPr txBox="1">
            <a:spLocks/>
          </p:cNvSpPr>
          <p:nvPr/>
        </p:nvSpPr>
        <p:spPr>
          <a:xfrm>
            <a:off x="6425817" y="2314717"/>
            <a:ext cx="2718183" cy="707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</a:rPr>
              <a:t>L</a:t>
            </a:r>
            <a:r>
              <a:rPr lang="en" sz="1200" dirty="0">
                <a:solidFill>
                  <a:schemeClr val="bg1"/>
                </a:solidFill>
              </a:rPr>
              <a:t>ayers added : 2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Last layer is trainable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Dense : 512 – 256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GlobalAveragePooling2D()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 err="1">
                <a:solidFill>
                  <a:schemeClr val="bg1"/>
                </a:solidFill>
              </a:rPr>
              <a:t>BatchNormalization</a:t>
            </a:r>
            <a:r>
              <a:rPr lang="en" sz="12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Activation : </a:t>
            </a:r>
            <a:r>
              <a:rPr lang="en" sz="1200" dirty="0" err="1">
                <a:solidFill>
                  <a:schemeClr val="bg1"/>
                </a:solidFill>
              </a:rPr>
              <a:t>ReLU</a:t>
            </a:r>
            <a:r>
              <a:rPr lang="en" sz="1200" dirty="0">
                <a:solidFill>
                  <a:schemeClr val="bg1"/>
                </a:solidFill>
              </a:rPr>
              <a:t>.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Optimizer : </a:t>
            </a:r>
            <a:r>
              <a:rPr lang="en" sz="1200" dirty="0" err="1">
                <a:solidFill>
                  <a:schemeClr val="bg1"/>
                </a:solidFill>
              </a:rPr>
              <a:t>adam</a:t>
            </a:r>
            <a:r>
              <a:rPr lang="en" sz="12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Weights : </a:t>
            </a:r>
            <a:r>
              <a:rPr lang="en" sz="1200" dirty="0" err="1">
                <a:solidFill>
                  <a:schemeClr val="bg1"/>
                </a:solidFill>
              </a:rPr>
              <a:t>imagenet</a:t>
            </a:r>
            <a:endParaRPr lang="en" sz="12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Include Top : False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" dirty="0"/>
              <a:t>  </a:t>
            </a:r>
          </a:p>
        </p:txBody>
      </p:sp>
      <p:sp>
        <p:nvSpPr>
          <p:cNvPr id="13" name="Google Shape;1601;p51">
            <a:extLst>
              <a:ext uri="{FF2B5EF4-FFF2-40B4-BE49-F238E27FC236}">
                <a16:creationId xmlns:a16="http://schemas.microsoft.com/office/drawing/2014/main" id="{512285C1-87E9-6F41-8D51-F640FF71A362}"/>
              </a:ext>
            </a:extLst>
          </p:cNvPr>
          <p:cNvSpPr/>
          <p:nvPr/>
        </p:nvSpPr>
        <p:spPr>
          <a:xfrm>
            <a:off x="1110592" y="1129909"/>
            <a:ext cx="791400" cy="754200"/>
          </a:xfrm>
          <a:prstGeom prst="roundRect">
            <a:avLst>
              <a:gd name="adj" fmla="val 10665"/>
            </a:avLst>
          </a:prstGeom>
          <a:solidFill>
            <a:schemeClr val="accent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4" name="Google Shape;474;p27">
            <a:extLst>
              <a:ext uri="{FF2B5EF4-FFF2-40B4-BE49-F238E27FC236}">
                <a16:creationId xmlns:a16="http://schemas.microsoft.com/office/drawing/2014/main" id="{7AA5A967-260A-7340-AC87-6042DA6E17EB}"/>
              </a:ext>
            </a:extLst>
          </p:cNvPr>
          <p:cNvSpPr txBox="1">
            <a:spLocks/>
          </p:cNvSpPr>
          <p:nvPr/>
        </p:nvSpPr>
        <p:spPr>
          <a:xfrm>
            <a:off x="1110592" y="1905183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R="0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</a:pPr>
            <a:r>
              <a:rPr lang="en-US" dirty="0"/>
              <a:t>VGG-19</a:t>
            </a:r>
            <a:endParaRPr lang="en" dirty="0"/>
          </a:p>
        </p:txBody>
      </p:sp>
      <p:sp>
        <p:nvSpPr>
          <p:cNvPr id="17" name="Google Shape;475;p27">
            <a:extLst>
              <a:ext uri="{FF2B5EF4-FFF2-40B4-BE49-F238E27FC236}">
                <a16:creationId xmlns:a16="http://schemas.microsoft.com/office/drawing/2014/main" id="{46471574-15CA-6540-A4AF-2BF747644CD4}"/>
              </a:ext>
            </a:extLst>
          </p:cNvPr>
          <p:cNvSpPr txBox="1">
            <a:spLocks/>
          </p:cNvSpPr>
          <p:nvPr/>
        </p:nvSpPr>
        <p:spPr>
          <a:xfrm>
            <a:off x="1110592" y="2364358"/>
            <a:ext cx="2718183" cy="707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</a:rPr>
              <a:t>L</a:t>
            </a:r>
            <a:r>
              <a:rPr lang="en" sz="1200" dirty="0">
                <a:solidFill>
                  <a:schemeClr val="bg1"/>
                </a:solidFill>
              </a:rPr>
              <a:t>ayers added : 2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Last two layers are trainable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Dense : 256 – 256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GlobalAveragePooling2D()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 err="1">
                <a:solidFill>
                  <a:schemeClr val="bg1"/>
                </a:solidFill>
              </a:rPr>
              <a:t>BatchNormalization</a:t>
            </a:r>
            <a:r>
              <a:rPr lang="en" sz="12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Activation : </a:t>
            </a:r>
            <a:r>
              <a:rPr lang="en" sz="1200" dirty="0" err="1">
                <a:solidFill>
                  <a:schemeClr val="bg1"/>
                </a:solidFill>
              </a:rPr>
              <a:t>ReLU</a:t>
            </a:r>
            <a:r>
              <a:rPr lang="en" sz="1200" dirty="0">
                <a:solidFill>
                  <a:schemeClr val="bg1"/>
                </a:solidFill>
              </a:rPr>
              <a:t>.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Optimizer : </a:t>
            </a:r>
            <a:r>
              <a:rPr lang="en" sz="1200" dirty="0" err="1">
                <a:solidFill>
                  <a:schemeClr val="bg1"/>
                </a:solidFill>
              </a:rPr>
              <a:t>adam</a:t>
            </a:r>
            <a:r>
              <a:rPr lang="en" sz="12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Weights : </a:t>
            </a:r>
            <a:r>
              <a:rPr lang="en" sz="1200" dirty="0" err="1">
                <a:solidFill>
                  <a:schemeClr val="bg1"/>
                </a:solidFill>
              </a:rPr>
              <a:t>imagenet</a:t>
            </a:r>
            <a:endParaRPr lang="en" sz="12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Include Top : False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88263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74;p27">
            <a:extLst>
              <a:ext uri="{FF2B5EF4-FFF2-40B4-BE49-F238E27FC236}">
                <a16:creationId xmlns:a16="http://schemas.microsoft.com/office/drawing/2014/main" id="{DA788AFF-1CC5-A64A-A983-E94B426C7EB5}"/>
              </a:ext>
            </a:extLst>
          </p:cNvPr>
          <p:cNvSpPr txBox="1">
            <a:spLocks/>
          </p:cNvSpPr>
          <p:nvPr/>
        </p:nvSpPr>
        <p:spPr>
          <a:xfrm>
            <a:off x="149253" y="1504424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" dirty="0"/>
              <a:t>VGG-19</a:t>
            </a:r>
          </a:p>
        </p:txBody>
      </p:sp>
      <p:sp>
        <p:nvSpPr>
          <p:cNvPr id="4" name="Google Shape;474;p27">
            <a:extLst>
              <a:ext uri="{FF2B5EF4-FFF2-40B4-BE49-F238E27FC236}">
                <a16:creationId xmlns:a16="http://schemas.microsoft.com/office/drawing/2014/main" id="{42F13FA6-C364-054E-BEF7-2922DFBF7E69}"/>
              </a:ext>
            </a:extLst>
          </p:cNvPr>
          <p:cNvSpPr txBox="1">
            <a:spLocks/>
          </p:cNvSpPr>
          <p:nvPr/>
        </p:nvSpPr>
        <p:spPr>
          <a:xfrm>
            <a:off x="3232212" y="1446901"/>
            <a:ext cx="2528349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" dirty="0"/>
              <a:t>InceptionV3</a:t>
            </a:r>
          </a:p>
        </p:txBody>
      </p:sp>
      <p:sp>
        <p:nvSpPr>
          <p:cNvPr id="5" name="Google Shape;474;p27">
            <a:extLst>
              <a:ext uri="{FF2B5EF4-FFF2-40B4-BE49-F238E27FC236}">
                <a16:creationId xmlns:a16="http://schemas.microsoft.com/office/drawing/2014/main" id="{1E81D160-56C2-A14C-9C21-514201B9EB71}"/>
              </a:ext>
            </a:extLst>
          </p:cNvPr>
          <p:cNvSpPr txBox="1">
            <a:spLocks/>
          </p:cNvSpPr>
          <p:nvPr/>
        </p:nvSpPr>
        <p:spPr>
          <a:xfrm>
            <a:off x="6315174" y="1431435"/>
            <a:ext cx="1860559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" dirty="0"/>
              <a:t>ResNet50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DAFB1B-339B-4B12-9A56-FE9600061662}"/>
              </a:ext>
            </a:extLst>
          </p:cNvPr>
          <p:cNvSpPr/>
          <p:nvPr/>
        </p:nvSpPr>
        <p:spPr>
          <a:xfrm>
            <a:off x="149253" y="2082224"/>
            <a:ext cx="2679573" cy="17436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8CA9E6-08F8-48F3-B3C4-DC49247D4AFA}"/>
              </a:ext>
            </a:extLst>
          </p:cNvPr>
          <p:cNvSpPr/>
          <p:nvPr/>
        </p:nvSpPr>
        <p:spPr>
          <a:xfrm>
            <a:off x="3232213" y="2082224"/>
            <a:ext cx="2679573" cy="17436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A16098-8368-408A-A1E8-67D3317F7780}"/>
              </a:ext>
            </a:extLst>
          </p:cNvPr>
          <p:cNvSpPr/>
          <p:nvPr/>
        </p:nvSpPr>
        <p:spPr>
          <a:xfrm>
            <a:off x="6315174" y="2082224"/>
            <a:ext cx="2679573" cy="17436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Google Shape;658;p31">
            <a:extLst>
              <a:ext uri="{FF2B5EF4-FFF2-40B4-BE49-F238E27FC236}">
                <a16:creationId xmlns:a16="http://schemas.microsoft.com/office/drawing/2014/main" id="{DB0D2929-E6CE-6D4E-999A-DF5D1EDA79CD}"/>
              </a:ext>
            </a:extLst>
          </p:cNvPr>
          <p:cNvSpPr txBox="1">
            <a:spLocks/>
          </p:cNvSpPr>
          <p:nvPr/>
        </p:nvSpPr>
        <p:spPr>
          <a:xfrm>
            <a:off x="780278" y="291301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" dirty="0"/>
              <a:t>MAIN MODEL GRAPHS</a:t>
            </a:r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48714A95-F565-5F47-9F02-7750851A4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173" y="2096659"/>
            <a:ext cx="2679573" cy="1729259"/>
          </a:xfrm>
          <a:prstGeom prst="rect">
            <a:avLst/>
          </a:prstGeom>
        </p:spPr>
      </p:pic>
      <p:pic>
        <p:nvPicPr>
          <p:cNvPr id="15" name="صورة 14">
            <a:extLst>
              <a:ext uri="{FF2B5EF4-FFF2-40B4-BE49-F238E27FC236}">
                <a16:creationId xmlns:a16="http://schemas.microsoft.com/office/drawing/2014/main" id="{7A1AD621-F76F-A849-AF15-78075A587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213" y="2126177"/>
            <a:ext cx="2679573" cy="1706114"/>
          </a:xfrm>
          <a:prstGeom prst="rect">
            <a:avLst/>
          </a:prstGeom>
        </p:spPr>
      </p:pic>
      <p:sp>
        <p:nvSpPr>
          <p:cNvPr id="17" name="مربع نص 16">
            <a:extLst>
              <a:ext uri="{FF2B5EF4-FFF2-40B4-BE49-F238E27FC236}">
                <a16:creationId xmlns:a16="http://schemas.microsoft.com/office/drawing/2014/main" id="{B4EC6A63-8CB5-1A4C-BB16-1D9FABF88FB4}"/>
              </a:ext>
            </a:extLst>
          </p:cNvPr>
          <p:cNvSpPr txBox="1"/>
          <p:nvPr/>
        </p:nvSpPr>
        <p:spPr>
          <a:xfrm>
            <a:off x="3438348" y="3862178"/>
            <a:ext cx="46444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Train Accuracy: 38.08%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Validation Accuracy: 34.51%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Difference: 3.57</a:t>
            </a:r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9E3F873D-317F-1142-9EDC-741F64863BE4}"/>
              </a:ext>
            </a:extLst>
          </p:cNvPr>
          <p:cNvSpPr txBox="1"/>
          <p:nvPr/>
        </p:nvSpPr>
        <p:spPr>
          <a:xfrm>
            <a:off x="6577342" y="3862177"/>
            <a:ext cx="46444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Train Accuracy: 18.51%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Validation Accuracy: 20.80%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Difference: 2.28 </a:t>
            </a:r>
          </a:p>
        </p:txBody>
      </p: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73FA6048-4B4A-8B46-838C-BC277CC05021}"/>
              </a:ext>
            </a:extLst>
          </p:cNvPr>
          <p:cNvSpPr txBox="1"/>
          <p:nvPr/>
        </p:nvSpPr>
        <p:spPr>
          <a:xfrm>
            <a:off x="363419" y="3861251"/>
            <a:ext cx="467641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Train Accuracy: </a:t>
            </a:r>
            <a:r>
              <a:rPr lang="ar-SA" sz="1200" dirty="0">
                <a:solidFill>
                  <a:schemeClr val="bg1"/>
                </a:solidFill>
              </a:rPr>
              <a:t>47.81</a:t>
            </a:r>
            <a:r>
              <a:rPr lang="en-US" sz="1200" dirty="0">
                <a:solidFill>
                  <a:schemeClr val="bg1"/>
                </a:solidFill>
              </a:rPr>
              <a:t>%</a:t>
            </a:r>
            <a:endParaRPr lang="en" sz="12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Validation Accuracy: </a:t>
            </a:r>
            <a:r>
              <a:rPr lang="ar-SA" sz="1200" dirty="0">
                <a:solidFill>
                  <a:schemeClr val="bg1"/>
                </a:solidFill>
              </a:rPr>
              <a:t>43.08</a:t>
            </a:r>
            <a:r>
              <a:rPr lang="en-US" sz="1200" dirty="0">
                <a:solidFill>
                  <a:schemeClr val="bg1"/>
                </a:solidFill>
              </a:rPr>
              <a:t>%</a:t>
            </a:r>
            <a:endParaRPr lang="en" sz="12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Difference: </a:t>
            </a:r>
            <a:r>
              <a:rPr lang="ar-SA" sz="1200" dirty="0">
                <a:solidFill>
                  <a:schemeClr val="bg1"/>
                </a:solidFill>
              </a:rPr>
              <a:t>4.72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" dirty="0">
              <a:solidFill>
                <a:schemeClr val="bg1"/>
              </a:solidFill>
            </a:endParaRPr>
          </a:p>
        </p:txBody>
      </p:sp>
      <p:pic>
        <p:nvPicPr>
          <p:cNvPr id="24" name="صورة 23">
            <a:extLst>
              <a:ext uri="{FF2B5EF4-FFF2-40B4-BE49-F238E27FC236}">
                <a16:creationId xmlns:a16="http://schemas.microsoft.com/office/drawing/2014/main" id="{4B70FC00-911C-A047-8647-7FC6FB7C7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19" y="2109135"/>
            <a:ext cx="2679574" cy="175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99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35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020" name="Google Shape;1020;p35"/>
          <p:cNvSpPr txBox="1"/>
          <p:nvPr/>
        </p:nvSpPr>
        <p:spPr>
          <a:xfrm>
            <a:off x="3831460" y="2800176"/>
            <a:ext cx="1602223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Train + Validation</a:t>
            </a:r>
            <a:endParaRPr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21" name="Google Shape;1021;p35"/>
          <p:cNvSpPr txBox="1"/>
          <p:nvPr/>
        </p:nvSpPr>
        <p:spPr>
          <a:xfrm>
            <a:off x="4322342" y="3921538"/>
            <a:ext cx="572716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Test</a:t>
            </a:r>
            <a:endParaRPr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22" name="Google Shape;1022;p35"/>
          <p:cNvSpPr/>
          <p:nvPr/>
        </p:nvSpPr>
        <p:spPr>
          <a:xfrm>
            <a:off x="3580075" y="3315260"/>
            <a:ext cx="184200" cy="18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5"/>
          <p:cNvSpPr/>
          <p:nvPr/>
        </p:nvSpPr>
        <p:spPr>
          <a:xfrm>
            <a:off x="3892250" y="3315260"/>
            <a:ext cx="184200" cy="18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5"/>
          <p:cNvSpPr/>
          <p:nvPr/>
        </p:nvSpPr>
        <p:spPr>
          <a:xfrm>
            <a:off x="4204425" y="3315260"/>
            <a:ext cx="184200" cy="18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5"/>
          <p:cNvSpPr/>
          <p:nvPr/>
        </p:nvSpPr>
        <p:spPr>
          <a:xfrm>
            <a:off x="4516600" y="3315260"/>
            <a:ext cx="184200" cy="18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5"/>
          <p:cNvSpPr/>
          <p:nvPr/>
        </p:nvSpPr>
        <p:spPr>
          <a:xfrm>
            <a:off x="4828775" y="3315260"/>
            <a:ext cx="184200" cy="18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5"/>
          <p:cNvSpPr/>
          <p:nvPr/>
        </p:nvSpPr>
        <p:spPr>
          <a:xfrm>
            <a:off x="5140950" y="3315260"/>
            <a:ext cx="184200" cy="18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5"/>
          <p:cNvSpPr/>
          <p:nvPr/>
        </p:nvSpPr>
        <p:spPr>
          <a:xfrm>
            <a:off x="3580075" y="3605135"/>
            <a:ext cx="184200" cy="1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5"/>
          <p:cNvSpPr/>
          <p:nvPr/>
        </p:nvSpPr>
        <p:spPr>
          <a:xfrm>
            <a:off x="3892250" y="3605135"/>
            <a:ext cx="184200" cy="1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5"/>
          <p:cNvSpPr/>
          <p:nvPr/>
        </p:nvSpPr>
        <p:spPr>
          <a:xfrm>
            <a:off x="4204425" y="3605135"/>
            <a:ext cx="184200" cy="1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5"/>
          <p:cNvSpPr/>
          <p:nvPr/>
        </p:nvSpPr>
        <p:spPr>
          <a:xfrm>
            <a:off x="4516600" y="3605135"/>
            <a:ext cx="184200" cy="1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5"/>
          <p:cNvSpPr/>
          <p:nvPr/>
        </p:nvSpPr>
        <p:spPr>
          <a:xfrm>
            <a:off x="4828775" y="3605135"/>
            <a:ext cx="184200" cy="1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5"/>
          <p:cNvSpPr/>
          <p:nvPr/>
        </p:nvSpPr>
        <p:spPr>
          <a:xfrm>
            <a:off x="5140950" y="3605135"/>
            <a:ext cx="184200" cy="1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5"/>
          <p:cNvSpPr/>
          <p:nvPr/>
        </p:nvSpPr>
        <p:spPr>
          <a:xfrm>
            <a:off x="3583487" y="4360300"/>
            <a:ext cx="184200" cy="18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35"/>
          <p:cNvSpPr txBox="1"/>
          <p:nvPr/>
        </p:nvSpPr>
        <p:spPr>
          <a:xfrm>
            <a:off x="5765292" y="3371160"/>
            <a:ext cx="12048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95%</a:t>
            </a:r>
            <a:endParaRPr sz="24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051" name="Google Shape;1051;p35"/>
          <p:cNvSpPr txBox="1"/>
          <p:nvPr/>
        </p:nvSpPr>
        <p:spPr>
          <a:xfrm>
            <a:off x="5768704" y="4397501"/>
            <a:ext cx="841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5%</a:t>
            </a:r>
            <a:endParaRPr sz="24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8" name="Google Shape;474;p27">
            <a:extLst>
              <a:ext uri="{FF2B5EF4-FFF2-40B4-BE49-F238E27FC236}">
                <a16:creationId xmlns:a16="http://schemas.microsoft.com/office/drawing/2014/main" id="{EFECAD5B-C738-DB45-BA2C-0663C9B17C22}"/>
              </a:ext>
            </a:extLst>
          </p:cNvPr>
          <p:cNvSpPr txBox="1">
            <a:spLocks/>
          </p:cNvSpPr>
          <p:nvPr/>
        </p:nvSpPr>
        <p:spPr>
          <a:xfrm>
            <a:off x="623238" y="989475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R="0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</a:pPr>
            <a:r>
              <a:rPr lang="en-US" sz="2800" dirty="0"/>
              <a:t>Final Model</a:t>
            </a:r>
            <a:endParaRPr lang="en" sz="2800" dirty="0"/>
          </a:p>
        </p:txBody>
      </p:sp>
      <p:sp>
        <p:nvSpPr>
          <p:cNvPr id="59" name="Google Shape;475;p27">
            <a:extLst>
              <a:ext uri="{FF2B5EF4-FFF2-40B4-BE49-F238E27FC236}">
                <a16:creationId xmlns:a16="http://schemas.microsoft.com/office/drawing/2014/main" id="{F17FDB40-721A-EE47-9205-6B714C38A008}"/>
              </a:ext>
            </a:extLst>
          </p:cNvPr>
          <p:cNvSpPr txBox="1">
            <a:spLocks/>
          </p:cNvSpPr>
          <p:nvPr/>
        </p:nvSpPr>
        <p:spPr>
          <a:xfrm>
            <a:off x="663408" y="1513084"/>
            <a:ext cx="2718183" cy="22650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00" dirty="0">
                <a:solidFill>
                  <a:schemeClr val="bg1"/>
                </a:solidFill>
              </a:rPr>
              <a:t>VGG19 Transfer Learning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</a:rPr>
              <a:t>L</a:t>
            </a:r>
            <a:r>
              <a:rPr lang="en" sz="1200" dirty="0">
                <a:solidFill>
                  <a:schemeClr val="bg1"/>
                </a:solidFill>
              </a:rPr>
              <a:t>ayers added: 5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Last two layers are trainable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Dense: 128 – 128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GlobalAveragePooling2D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Dropout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Activation: ReLU.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Optimizer: ADAM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Weights: imagenet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Include Top: False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Train Accuracy: 48.52%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Test Accuracy: 45.14%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CC8F4DBD-A0D9-4376-A3A2-901DCEE75C20}"/>
              </a:ext>
            </a:extLst>
          </p:cNvPr>
          <p:cNvSpPr/>
          <p:nvPr/>
        </p:nvSpPr>
        <p:spPr>
          <a:xfrm>
            <a:off x="3506145" y="3232950"/>
            <a:ext cx="2252854" cy="622733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ame 28">
            <a:extLst>
              <a:ext uri="{FF2B5EF4-FFF2-40B4-BE49-F238E27FC236}">
                <a16:creationId xmlns:a16="http://schemas.microsoft.com/office/drawing/2014/main" id="{50F73AEE-361A-498E-B43E-D715B54EF99F}"/>
              </a:ext>
            </a:extLst>
          </p:cNvPr>
          <p:cNvSpPr/>
          <p:nvPr/>
        </p:nvSpPr>
        <p:spPr>
          <a:xfrm>
            <a:off x="3509557" y="4302683"/>
            <a:ext cx="2252854" cy="622733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Google Shape;1027;p35">
            <a:extLst>
              <a:ext uri="{FF2B5EF4-FFF2-40B4-BE49-F238E27FC236}">
                <a16:creationId xmlns:a16="http://schemas.microsoft.com/office/drawing/2014/main" id="{1A76BE97-1E08-47A1-9388-94FC609117EC}"/>
              </a:ext>
            </a:extLst>
          </p:cNvPr>
          <p:cNvSpPr/>
          <p:nvPr/>
        </p:nvSpPr>
        <p:spPr>
          <a:xfrm>
            <a:off x="5454016" y="3315260"/>
            <a:ext cx="184200" cy="18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474;p27">
            <a:extLst>
              <a:ext uri="{FF2B5EF4-FFF2-40B4-BE49-F238E27FC236}">
                <a16:creationId xmlns:a16="http://schemas.microsoft.com/office/drawing/2014/main" id="{3B78F3BA-73D9-4489-A58C-95C66A422CDA}"/>
              </a:ext>
            </a:extLst>
          </p:cNvPr>
          <p:cNvSpPr txBox="1">
            <a:spLocks/>
          </p:cNvSpPr>
          <p:nvPr/>
        </p:nvSpPr>
        <p:spPr>
          <a:xfrm>
            <a:off x="4580896" y="1052408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R="0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</a:pPr>
            <a:r>
              <a:rPr lang="en-US" dirty="0"/>
              <a:t>Future Work</a:t>
            </a:r>
            <a:endParaRPr lang="en" dirty="0"/>
          </a:p>
        </p:txBody>
      </p:sp>
      <p:sp>
        <p:nvSpPr>
          <p:cNvPr id="32" name="Google Shape;475;p27">
            <a:extLst>
              <a:ext uri="{FF2B5EF4-FFF2-40B4-BE49-F238E27FC236}">
                <a16:creationId xmlns:a16="http://schemas.microsoft.com/office/drawing/2014/main" id="{48FD46C7-E8BE-41ED-B692-2E09FC655E5C}"/>
              </a:ext>
            </a:extLst>
          </p:cNvPr>
          <p:cNvSpPr txBox="1">
            <a:spLocks/>
          </p:cNvSpPr>
          <p:nvPr/>
        </p:nvSpPr>
        <p:spPr>
          <a:xfrm>
            <a:off x="4608700" y="1507032"/>
            <a:ext cx="2718183" cy="13696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200" dirty="0">
                <a:solidFill>
                  <a:schemeClr val="bg1"/>
                </a:solidFill>
              </a:rPr>
              <a:t>Improve model accuracy by tuning Neural Network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" sz="12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" sz="12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 </a:t>
            </a:r>
            <a:r>
              <a:rPr lang="en" dirty="0">
                <a:solidFill>
                  <a:schemeClr val="accent3"/>
                </a:solidFill>
              </a:rPr>
              <a:t>FOR </a:t>
            </a:r>
            <a:r>
              <a:rPr lang="en" dirty="0"/>
              <a:t>LISTENING</a:t>
            </a:r>
            <a:endParaRPr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662354" y="310427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665704" y="3682075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dirty="0"/>
              <a:t>Final model</a:t>
            </a:r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942827" y="310655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MODELS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23300" y="3104275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226335" y="3617292"/>
            <a:ext cx="2149465" cy="10112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dirty="0"/>
              <a:t>Backstory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dirty="0"/>
              <a:t>Data set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dirty="0"/>
              <a:t>Tools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dirty="0"/>
              <a:t>Data Processing</a:t>
            </a:r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942373" y="3612979"/>
            <a:ext cx="197706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dirty="0"/>
              <a:t>Baseline model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dirty="0"/>
              <a:t>Simple NN, NN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dirty="0"/>
              <a:t>Simple  CNN, CNN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12791;p62">
            <a:extLst>
              <a:ext uri="{FF2B5EF4-FFF2-40B4-BE49-F238E27FC236}">
                <a16:creationId xmlns:a16="http://schemas.microsoft.com/office/drawing/2014/main" id="{0B8496DB-60BE-40A2-9C91-C663AA657E94}"/>
              </a:ext>
            </a:extLst>
          </p:cNvPr>
          <p:cNvGrpSpPr/>
          <p:nvPr/>
        </p:nvGrpSpPr>
        <p:grpSpPr>
          <a:xfrm>
            <a:off x="6828674" y="1654026"/>
            <a:ext cx="500056" cy="608295"/>
            <a:chOff x="1768821" y="3361108"/>
            <a:chExt cx="278739" cy="339073"/>
          </a:xfrm>
          <a:solidFill>
            <a:schemeClr val="bg2"/>
          </a:solidFill>
        </p:grpSpPr>
        <p:sp>
          <p:nvSpPr>
            <p:cNvPr id="43" name="Google Shape;12792;p62">
              <a:extLst>
                <a:ext uri="{FF2B5EF4-FFF2-40B4-BE49-F238E27FC236}">
                  <a16:creationId xmlns:a16="http://schemas.microsoft.com/office/drawing/2014/main" id="{B0530DB0-0DB1-4F6B-99B7-B12E4297E3D3}"/>
                </a:ext>
              </a:extLst>
            </p:cNvPr>
            <p:cNvSpPr/>
            <p:nvPr/>
          </p:nvSpPr>
          <p:spPr>
            <a:xfrm>
              <a:off x="1784374" y="3549744"/>
              <a:ext cx="32218" cy="21564"/>
            </a:xfrm>
            <a:custGeom>
              <a:avLst/>
              <a:gdLst/>
              <a:ahLst/>
              <a:cxnLst/>
              <a:rect l="l" t="t" r="r" b="b"/>
              <a:pathLst>
                <a:path w="1013" h="678" extrusionOk="0">
                  <a:moveTo>
                    <a:pt x="830" y="1"/>
                  </a:moveTo>
                  <a:cubicBezTo>
                    <a:pt x="804" y="1"/>
                    <a:pt x="776" y="8"/>
                    <a:pt x="750" y="23"/>
                  </a:cubicBezTo>
                  <a:lnTo>
                    <a:pt x="143" y="380"/>
                  </a:lnTo>
                  <a:cubicBezTo>
                    <a:pt x="0" y="451"/>
                    <a:pt x="48" y="677"/>
                    <a:pt x="214" y="677"/>
                  </a:cubicBezTo>
                  <a:cubicBezTo>
                    <a:pt x="238" y="677"/>
                    <a:pt x="274" y="677"/>
                    <a:pt x="286" y="665"/>
                  </a:cubicBezTo>
                  <a:lnTo>
                    <a:pt x="893" y="308"/>
                  </a:lnTo>
                  <a:cubicBezTo>
                    <a:pt x="1000" y="261"/>
                    <a:pt x="1012" y="154"/>
                    <a:pt x="976" y="82"/>
                  </a:cubicBezTo>
                  <a:cubicBezTo>
                    <a:pt x="944" y="33"/>
                    <a:pt x="889" y="1"/>
                    <a:pt x="8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Google Shape;12793;p62">
              <a:extLst>
                <a:ext uri="{FF2B5EF4-FFF2-40B4-BE49-F238E27FC236}">
                  <a16:creationId xmlns:a16="http://schemas.microsoft.com/office/drawing/2014/main" id="{03B2AA4C-C156-4717-AD3D-78314F358BF9}"/>
                </a:ext>
              </a:extLst>
            </p:cNvPr>
            <p:cNvSpPr/>
            <p:nvPr/>
          </p:nvSpPr>
          <p:spPr>
            <a:xfrm>
              <a:off x="1998326" y="3551652"/>
              <a:ext cx="32218" cy="21532"/>
            </a:xfrm>
            <a:custGeom>
              <a:avLst/>
              <a:gdLst/>
              <a:ahLst/>
              <a:cxnLst/>
              <a:rect l="l" t="t" r="r" b="b"/>
              <a:pathLst>
                <a:path w="1013" h="677" extrusionOk="0">
                  <a:moveTo>
                    <a:pt x="199" y="0"/>
                  </a:moveTo>
                  <a:cubicBezTo>
                    <a:pt x="141" y="0"/>
                    <a:pt x="80" y="33"/>
                    <a:pt x="48" y="82"/>
                  </a:cubicBezTo>
                  <a:cubicBezTo>
                    <a:pt x="0" y="153"/>
                    <a:pt x="36" y="260"/>
                    <a:pt x="107" y="308"/>
                  </a:cubicBezTo>
                  <a:cubicBezTo>
                    <a:pt x="726" y="665"/>
                    <a:pt x="714" y="677"/>
                    <a:pt x="810" y="677"/>
                  </a:cubicBezTo>
                  <a:cubicBezTo>
                    <a:pt x="953" y="677"/>
                    <a:pt x="1012" y="451"/>
                    <a:pt x="881" y="379"/>
                  </a:cubicBezTo>
                  <a:lnTo>
                    <a:pt x="274" y="22"/>
                  </a:lnTo>
                  <a:cubicBezTo>
                    <a:pt x="251" y="7"/>
                    <a:pt x="226" y="0"/>
                    <a:pt x="1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Google Shape;12794;p62">
              <a:extLst>
                <a:ext uri="{FF2B5EF4-FFF2-40B4-BE49-F238E27FC236}">
                  <a16:creationId xmlns:a16="http://schemas.microsoft.com/office/drawing/2014/main" id="{B67AB3C6-AA50-4F02-B7F1-550A1AD6A797}"/>
                </a:ext>
              </a:extLst>
            </p:cNvPr>
            <p:cNvSpPr/>
            <p:nvPr/>
          </p:nvSpPr>
          <p:spPr>
            <a:xfrm>
              <a:off x="1826007" y="3466383"/>
              <a:ext cx="142041" cy="233799"/>
            </a:xfrm>
            <a:custGeom>
              <a:avLst/>
              <a:gdLst/>
              <a:ahLst/>
              <a:cxnLst/>
              <a:rect l="l" t="t" r="r" b="b"/>
              <a:pathLst>
                <a:path w="4466" h="7351" extrusionOk="0">
                  <a:moveTo>
                    <a:pt x="1715" y="346"/>
                  </a:moveTo>
                  <a:cubicBezTo>
                    <a:pt x="1882" y="346"/>
                    <a:pt x="2013" y="489"/>
                    <a:pt x="2013" y="643"/>
                  </a:cubicBezTo>
                  <a:lnTo>
                    <a:pt x="2013" y="941"/>
                  </a:lnTo>
                  <a:lnTo>
                    <a:pt x="1668" y="941"/>
                  </a:lnTo>
                  <a:cubicBezTo>
                    <a:pt x="1501" y="941"/>
                    <a:pt x="1370" y="810"/>
                    <a:pt x="1370" y="643"/>
                  </a:cubicBezTo>
                  <a:cubicBezTo>
                    <a:pt x="1370" y="489"/>
                    <a:pt x="1501" y="346"/>
                    <a:pt x="1668" y="346"/>
                  </a:cubicBezTo>
                  <a:close/>
                  <a:moveTo>
                    <a:pt x="3573" y="346"/>
                  </a:moveTo>
                  <a:cubicBezTo>
                    <a:pt x="3739" y="346"/>
                    <a:pt x="3870" y="489"/>
                    <a:pt x="3870" y="643"/>
                  </a:cubicBezTo>
                  <a:cubicBezTo>
                    <a:pt x="3870" y="810"/>
                    <a:pt x="3739" y="941"/>
                    <a:pt x="3573" y="941"/>
                  </a:cubicBezTo>
                  <a:lnTo>
                    <a:pt x="3239" y="941"/>
                  </a:lnTo>
                  <a:lnTo>
                    <a:pt x="3239" y="643"/>
                  </a:lnTo>
                  <a:cubicBezTo>
                    <a:pt x="3239" y="489"/>
                    <a:pt x="3370" y="346"/>
                    <a:pt x="3537" y="346"/>
                  </a:cubicBezTo>
                  <a:close/>
                  <a:moveTo>
                    <a:pt x="3727" y="4370"/>
                  </a:moveTo>
                  <a:lnTo>
                    <a:pt x="3727" y="5049"/>
                  </a:lnTo>
                  <a:lnTo>
                    <a:pt x="1513" y="5049"/>
                  </a:lnTo>
                  <a:lnTo>
                    <a:pt x="1513" y="4370"/>
                  </a:lnTo>
                  <a:close/>
                  <a:moveTo>
                    <a:pt x="3739" y="5370"/>
                  </a:moveTo>
                  <a:lnTo>
                    <a:pt x="3739" y="5799"/>
                  </a:lnTo>
                  <a:lnTo>
                    <a:pt x="3727" y="5799"/>
                  </a:lnTo>
                  <a:cubicBezTo>
                    <a:pt x="3727" y="5930"/>
                    <a:pt x="3620" y="6037"/>
                    <a:pt x="3489" y="6037"/>
                  </a:cubicBezTo>
                  <a:lnTo>
                    <a:pt x="1763" y="6037"/>
                  </a:lnTo>
                  <a:cubicBezTo>
                    <a:pt x="1620" y="6037"/>
                    <a:pt x="1525" y="5930"/>
                    <a:pt x="1525" y="5799"/>
                  </a:cubicBezTo>
                  <a:lnTo>
                    <a:pt x="1525" y="5370"/>
                  </a:lnTo>
                  <a:close/>
                  <a:moveTo>
                    <a:pt x="1656" y="0"/>
                  </a:moveTo>
                  <a:cubicBezTo>
                    <a:pt x="1310" y="0"/>
                    <a:pt x="1037" y="286"/>
                    <a:pt x="1037" y="631"/>
                  </a:cubicBezTo>
                  <a:cubicBezTo>
                    <a:pt x="1037" y="977"/>
                    <a:pt x="1310" y="1262"/>
                    <a:pt x="1656" y="1262"/>
                  </a:cubicBezTo>
                  <a:lnTo>
                    <a:pt x="2001" y="1262"/>
                  </a:lnTo>
                  <a:lnTo>
                    <a:pt x="2001" y="2548"/>
                  </a:lnTo>
                  <a:cubicBezTo>
                    <a:pt x="2001" y="2644"/>
                    <a:pt x="2072" y="2715"/>
                    <a:pt x="2168" y="2715"/>
                  </a:cubicBezTo>
                  <a:cubicBezTo>
                    <a:pt x="2251" y="2715"/>
                    <a:pt x="2322" y="2644"/>
                    <a:pt x="2322" y="2548"/>
                  </a:cubicBezTo>
                  <a:lnTo>
                    <a:pt x="2322" y="1262"/>
                  </a:lnTo>
                  <a:lnTo>
                    <a:pt x="2906" y="1262"/>
                  </a:lnTo>
                  <a:lnTo>
                    <a:pt x="2906" y="4037"/>
                  </a:lnTo>
                  <a:lnTo>
                    <a:pt x="2322" y="4037"/>
                  </a:lnTo>
                  <a:lnTo>
                    <a:pt x="2322" y="3191"/>
                  </a:lnTo>
                  <a:cubicBezTo>
                    <a:pt x="2322" y="3108"/>
                    <a:pt x="2251" y="3025"/>
                    <a:pt x="2168" y="3025"/>
                  </a:cubicBezTo>
                  <a:cubicBezTo>
                    <a:pt x="2072" y="3025"/>
                    <a:pt x="2001" y="3108"/>
                    <a:pt x="2001" y="3191"/>
                  </a:cubicBezTo>
                  <a:lnTo>
                    <a:pt x="2001" y="4060"/>
                  </a:lnTo>
                  <a:lnTo>
                    <a:pt x="1513" y="4060"/>
                  </a:lnTo>
                  <a:cubicBezTo>
                    <a:pt x="1489" y="3596"/>
                    <a:pt x="1298" y="3167"/>
                    <a:pt x="941" y="2846"/>
                  </a:cubicBezTo>
                  <a:cubicBezTo>
                    <a:pt x="679" y="2608"/>
                    <a:pt x="465" y="2310"/>
                    <a:pt x="334" y="1989"/>
                  </a:cubicBezTo>
                  <a:cubicBezTo>
                    <a:pt x="305" y="1930"/>
                    <a:pt x="235" y="1887"/>
                    <a:pt x="165" y="1887"/>
                  </a:cubicBezTo>
                  <a:cubicBezTo>
                    <a:pt x="150" y="1887"/>
                    <a:pt x="135" y="1889"/>
                    <a:pt x="120" y="1893"/>
                  </a:cubicBezTo>
                  <a:cubicBezTo>
                    <a:pt x="48" y="1929"/>
                    <a:pt x="1" y="2036"/>
                    <a:pt x="36" y="2108"/>
                  </a:cubicBezTo>
                  <a:cubicBezTo>
                    <a:pt x="179" y="2477"/>
                    <a:pt x="417" y="2810"/>
                    <a:pt x="715" y="3084"/>
                  </a:cubicBezTo>
                  <a:cubicBezTo>
                    <a:pt x="1001" y="3358"/>
                    <a:pt x="1179" y="3727"/>
                    <a:pt x="1179" y="4120"/>
                  </a:cubicBezTo>
                  <a:lnTo>
                    <a:pt x="1179" y="5823"/>
                  </a:lnTo>
                  <a:cubicBezTo>
                    <a:pt x="1179" y="6096"/>
                    <a:pt x="1358" y="6311"/>
                    <a:pt x="1608" y="6382"/>
                  </a:cubicBezTo>
                  <a:cubicBezTo>
                    <a:pt x="1608" y="6513"/>
                    <a:pt x="1644" y="6644"/>
                    <a:pt x="1703" y="6775"/>
                  </a:cubicBezTo>
                  <a:cubicBezTo>
                    <a:pt x="1738" y="6837"/>
                    <a:pt x="1793" y="6872"/>
                    <a:pt x="1848" y="6872"/>
                  </a:cubicBezTo>
                  <a:cubicBezTo>
                    <a:pt x="1868" y="6872"/>
                    <a:pt x="1887" y="6868"/>
                    <a:pt x="1906" y="6858"/>
                  </a:cubicBezTo>
                  <a:cubicBezTo>
                    <a:pt x="1989" y="6811"/>
                    <a:pt x="2025" y="6715"/>
                    <a:pt x="1989" y="6644"/>
                  </a:cubicBezTo>
                  <a:cubicBezTo>
                    <a:pt x="1953" y="6573"/>
                    <a:pt x="1930" y="6477"/>
                    <a:pt x="1930" y="6394"/>
                  </a:cubicBezTo>
                  <a:lnTo>
                    <a:pt x="3263" y="6394"/>
                  </a:lnTo>
                  <a:cubicBezTo>
                    <a:pt x="3243" y="6759"/>
                    <a:pt x="2922" y="7025"/>
                    <a:pt x="2575" y="7025"/>
                  </a:cubicBezTo>
                  <a:cubicBezTo>
                    <a:pt x="2503" y="7025"/>
                    <a:pt x="2430" y="7014"/>
                    <a:pt x="2358" y="6989"/>
                  </a:cubicBezTo>
                  <a:cubicBezTo>
                    <a:pt x="2336" y="6981"/>
                    <a:pt x="2314" y="6977"/>
                    <a:pt x="2294" y="6977"/>
                  </a:cubicBezTo>
                  <a:cubicBezTo>
                    <a:pt x="2227" y="6977"/>
                    <a:pt x="2171" y="7018"/>
                    <a:pt x="2144" y="7073"/>
                  </a:cubicBezTo>
                  <a:cubicBezTo>
                    <a:pt x="2120" y="7168"/>
                    <a:pt x="2168" y="7251"/>
                    <a:pt x="2239" y="7287"/>
                  </a:cubicBezTo>
                  <a:cubicBezTo>
                    <a:pt x="2356" y="7330"/>
                    <a:pt x="2473" y="7350"/>
                    <a:pt x="2588" y="7350"/>
                  </a:cubicBezTo>
                  <a:cubicBezTo>
                    <a:pt x="3106" y="7350"/>
                    <a:pt x="3563" y="6940"/>
                    <a:pt x="3573" y="6394"/>
                  </a:cubicBezTo>
                  <a:cubicBezTo>
                    <a:pt x="3835" y="6334"/>
                    <a:pt x="4013" y="6108"/>
                    <a:pt x="4013" y="5846"/>
                  </a:cubicBezTo>
                  <a:lnTo>
                    <a:pt x="4013" y="4156"/>
                  </a:lnTo>
                  <a:cubicBezTo>
                    <a:pt x="4013" y="3798"/>
                    <a:pt x="4144" y="3465"/>
                    <a:pt x="4370" y="3203"/>
                  </a:cubicBezTo>
                  <a:cubicBezTo>
                    <a:pt x="4466" y="3108"/>
                    <a:pt x="4454" y="3001"/>
                    <a:pt x="4394" y="2941"/>
                  </a:cubicBezTo>
                  <a:cubicBezTo>
                    <a:pt x="4366" y="2913"/>
                    <a:pt x="4326" y="2898"/>
                    <a:pt x="4287" y="2898"/>
                  </a:cubicBezTo>
                  <a:cubicBezTo>
                    <a:pt x="4243" y="2898"/>
                    <a:pt x="4199" y="2916"/>
                    <a:pt x="4168" y="2953"/>
                  </a:cubicBezTo>
                  <a:cubicBezTo>
                    <a:pt x="3906" y="3251"/>
                    <a:pt x="3739" y="3644"/>
                    <a:pt x="3727" y="4060"/>
                  </a:cubicBezTo>
                  <a:lnTo>
                    <a:pt x="3239" y="4060"/>
                  </a:lnTo>
                  <a:lnTo>
                    <a:pt x="3239" y="1262"/>
                  </a:lnTo>
                  <a:lnTo>
                    <a:pt x="3573" y="1262"/>
                  </a:lnTo>
                  <a:cubicBezTo>
                    <a:pt x="3918" y="1262"/>
                    <a:pt x="4204" y="977"/>
                    <a:pt x="4204" y="631"/>
                  </a:cubicBezTo>
                  <a:cubicBezTo>
                    <a:pt x="4204" y="286"/>
                    <a:pt x="3918" y="0"/>
                    <a:pt x="3573" y="0"/>
                  </a:cubicBezTo>
                  <a:lnTo>
                    <a:pt x="3537" y="0"/>
                  </a:lnTo>
                  <a:cubicBezTo>
                    <a:pt x="3192" y="0"/>
                    <a:pt x="2906" y="286"/>
                    <a:pt x="2906" y="631"/>
                  </a:cubicBezTo>
                  <a:lnTo>
                    <a:pt x="2906" y="929"/>
                  </a:lnTo>
                  <a:lnTo>
                    <a:pt x="2322" y="929"/>
                  </a:lnTo>
                  <a:lnTo>
                    <a:pt x="2322" y="631"/>
                  </a:lnTo>
                  <a:cubicBezTo>
                    <a:pt x="2322" y="286"/>
                    <a:pt x="2049" y="0"/>
                    <a:pt x="17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Google Shape;12795;p62">
              <a:extLst>
                <a:ext uri="{FF2B5EF4-FFF2-40B4-BE49-F238E27FC236}">
                  <a16:creationId xmlns:a16="http://schemas.microsoft.com/office/drawing/2014/main" id="{C88C35B5-DB2E-4DC2-9C38-AE8FD0E78F01}"/>
                </a:ext>
              </a:extLst>
            </p:cNvPr>
            <p:cNvSpPr/>
            <p:nvPr/>
          </p:nvSpPr>
          <p:spPr>
            <a:xfrm>
              <a:off x="1820345" y="3409706"/>
              <a:ext cx="177631" cy="144236"/>
            </a:xfrm>
            <a:custGeom>
              <a:avLst/>
              <a:gdLst/>
              <a:ahLst/>
              <a:cxnLst/>
              <a:rect l="l" t="t" r="r" b="b"/>
              <a:pathLst>
                <a:path w="5585" h="4535" extrusionOk="0">
                  <a:moveTo>
                    <a:pt x="2818" y="1"/>
                  </a:moveTo>
                  <a:cubicBezTo>
                    <a:pt x="1382" y="1"/>
                    <a:pt x="0" y="1113"/>
                    <a:pt x="0" y="2782"/>
                  </a:cubicBezTo>
                  <a:cubicBezTo>
                    <a:pt x="0" y="2937"/>
                    <a:pt x="24" y="3080"/>
                    <a:pt x="36" y="3223"/>
                  </a:cubicBezTo>
                  <a:cubicBezTo>
                    <a:pt x="47" y="3299"/>
                    <a:pt x="107" y="3355"/>
                    <a:pt x="190" y="3355"/>
                  </a:cubicBezTo>
                  <a:cubicBezTo>
                    <a:pt x="198" y="3355"/>
                    <a:pt x="206" y="3355"/>
                    <a:pt x="214" y="3354"/>
                  </a:cubicBezTo>
                  <a:cubicBezTo>
                    <a:pt x="298" y="3342"/>
                    <a:pt x="357" y="3259"/>
                    <a:pt x="345" y="3175"/>
                  </a:cubicBezTo>
                  <a:cubicBezTo>
                    <a:pt x="333" y="3044"/>
                    <a:pt x="310" y="2925"/>
                    <a:pt x="310" y="2782"/>
                  </a:cubicBezTo>
                  <a:cubicBezTo>
                    <a:pt x="310" y="1416"/>
                    <a:pt x="1429" y="318"/>
                    <a:pt x="2779" y="318"/>
                  </a:cubicBezTo>
                  <a:cubicBezTo>
                    <a:pt x="2793" y="318"/>
                    <a:pt x="2807" y="318"/>
                    <a:pt x="2822" y="318"/>
                  </a:cubicBezTo>
                  <a:cubicBezTo>
                    <a:pt x="4143" y="330"/>
                    <a:pt x="5227" y="1437"/>
                    <a:pt x="5239" y="2759"/>
                  </a:cubicBezTo>
                  <a:lnTo>
                    <a:pt x="5239" y="2782"/>
                  </a:lnTo>
                  <a:cubicBezTo>
                    <a:pt x="5239" y="3318"/>
                    <a:pt x="5060" y="3842"/>
                    <a:pt x="4751" y="4271"/>
                  </a:cubicBezTo>
                  <a:cubicBezTo>
                    <a:pt x="4691" y="4354"/>
                    <a:pt x="4703" y="4437"/>
                    <a:pt x="4775" y="4497"/>
                  </a:cubicBezTo>
                  <a:cubicBezTo>
                    <a:pt x="4809" y="4522"/>
                    <a:pt x="4844" y="4534"/>
                    <a:pt x="4877" y="4534"/>
                  </a:cubicBezTo>
                  <a:cubicBezTo>
                    <a:pt x="4923" y="4534"/>
                    <a:pt x="4966" y="4510"/>
                    <a:pt x="5001" y="4461"/>
                  </a:cubicBezTo>
                  <a:cubicBezTo>
                    <a:pt x="5370" y="3973"/>
                    <a:pt x="5572" y="3390"/>
                    <a:pt x="5572" y="2782"/>
                  </a:cubicBezTo>
                  <a:cubicBezTo>
                    <a:pt x="5584" y="2782"/>
                    <a:pt x="5584" y="2771"/>
                    <a:pt x="5584" y="2759"/>
                  </a:cubicBezTo>
                  <a:cubicBezTo>
                    <a:pt x="5572" y="2032"/>
                    <a:pt x="5286" y="1342"/>
                    <a:pt x="4763" y="818"/>
                  </a:cubicBezTo>
                  <a:cubicBezTo>
                    <a:pt x="4198" y="253"/>
                    <a:pt x="3502" y="1"/>
                    <a:pt x="28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Google Shape;12796;p62">
              <a:extLst>
                <a:ext uri="{FF2B5EF4-FFF2-40B4-BE49-F238E27FC236}">
                  <a16:creationId xmlns:a16="http://schemas.microsoft.com/office/drawing/2014/main" id="{8B177531-28BD-406D-9AA7-1A3C37095856}"/>
                </a:ext>
              </a:extLst>
            </p:cNvPr>
            <p:cNvSpPr/>
            <p:nvPr/>
          </p:nvSpPr>
          <p:spPr>
            <a:xfrm>
              <a:off x="1904406" y="3361108"/>
              <a:ext cx="10241" cy="32982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70"/>
                  </a:lnTo>
                  <a:cubicBezTo>
                    <a:pt x="0" y="965"/>
                    <a:pt x="72" y="1036"/>
                    <a:pt x="155" y="1036"/>
                  </a:cubicBezTo>
                  <a:cubicBezTo>
                    <a:pt x="250" y="1036"/>
                    <a:pt x="322" y="965"/>
                    <a:pt x="322" y="870"/>
                  </a:cubicBezTo>
                  <a:lnTo>
                    <a:pt x="322" y="167"/>
                  </a:lnTo>
                  <a:cubicBezTo>
                    <a:pt x="310" y="60"/>
                    <a:pt x="250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Google Shape;12797;p62">
              <a:extLst>
                <a:ext uri="{FF2B5EF4-FFF2-40B4-BE49-F238E27FC236}">
                  <a16:creationId xmlns:a16="http://schemas.microsoft.com/office/drawing/2014/main" id="{00C295C5-81D5-46AF-BA48-7C98111B0B3C}"/>
                </a:ext>
              </a:extLst>
            </p:cNvPr>
            <p:cNvSpPr/>
            <p:nvPr/>
          </p:nvSpPr>
          <p:spPr>
            <a:xfrm>
              <a:off x="1836248" y="3378219"/>
              <a:ext cx="23504" cy="29865"/>
            </a:xfrm>
            <a:custGeom>
              <a:avLst/>
              <a:gdLst/>
              <a:ahLst/>
              <a:cxnLst/>
              <a:rect l="l" t="t" r="r" b="b"/>
              <a:pathLst>
                <a:path w="739" h="939" extrusionOk="0">
                  <a:moveTo>
                    <a:pt x="181" y="0"/>
                  </a:moveTo>
                  <a:cubicBezTo>
                    <a:pt x="154" y="0"/>
                    <a:pt x="125" y="7"/>
                    <a:pt x="95" y="22"/>
                  </a:cubicBezTo>
                  <a:cubicBezTo>
                    <a:pt x="24" y="70"/>
                    <a:pt x="0" y="165"/>
                    <a:pt x="36" y="248"/>
                  </a:cubicBezTo>
                  <a:lnTo>
                    <a:pt x="393" y="855"/>
                  </a:lnTo>
                  <a:cubicBezTo>
                    <a:pt x="429" y="903"/>
                    <a:pt x="488" y="939"/>
                    <a:pt x="536" y="939"/>
                  </a:cubicBezTo>
                  <a:cubicBezTo>
                    <a:pt x="667" y="939"/>
                    <a:pt x="738" y="796"/>
                    <a:pt x="679" y="701"/>
                  </a:cubicBezTo>
                  <a:lnTo>
                    <a:pt x="322" y="82"/>
                  </a:lnTo>
                  <a:cubicBezTo>
                    <a:pt x="289" y="33"/>
                    <a:pt x="239" y="0"/>
                    <a:pt x="1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Google Shape;12798;p62">
              <a:extLst>
                <a:ext uri="{FF2B5EF4-FFF2-40B4-BE49-F238E27FC236}">
                  <a16:creationId xmlns:a16="http://schemas.microsoft.com/office/drawing/2014/main" id="{09CEF789-0FBD-4496-8712-C5CD3E03BA55}"/>
                </a:ext>
              </a:extLst>
            </p:cNvPr>
            <p:cNvSpPr/>
            <p:nvPr/>
          </p:nvSpPr>
          <p:spPr>
            <a:xfrm>
              <a:off x="1787014" y="3427072"/>
              <a:ext cx="31073" cy="21691"/>
            </a:xfrm>
            <a:custGeom>
              <a:avLst/>
              <a:gdLst/>
              <a:ahLst/>
              <a:cxnLst/>
              <a:rect l="l" t="t" r="r" b="b"/>
              <a:pathLst>
                <a:path w="977" h="682" extrusionOk="0">
                  <a:moveTo>
                    <a:pt x="187" y="0"/>
                  </a:moveTo>
                  <a:cubicBezTo>
                    <a:pt x="129" y="0"/>
                    <a:pt x="69" y="32"/>
                    <a:pt x="36" y="81"/>
                  </a:cubicBezTo>
                  <a:cubicBezTo>
                    <a:pt x="0" y="153"/>
                    <a:pt x="24" y="260"/>
                    <a:pt x="96" y="308"/>
                  </a:cubicBezTo>
                  <a:lnTo>
                    <a:pt x="715" y="665"/>
                  </a:lnTo>
                  <a:cubicBezTo>
                    <a:pt x="737" y="676"/>
                    <a:pt x="762" y="681"/>
                    <a:pt x="788" y="681"/>
                  </a:cubicBezTo>
                  <a:cubicBezTo>
                    <a:pt x="846" y="681"/>
                    <a:pt x="904" y="655"/>
                    <a:pt x="929" y="605"/>
                  </a:cubicBezTo>
                  <a:cubicBezTo>
                    <a:pt x="977" y="510"/>
                    <a:pt x="953" y="427"/>
                    <a:pt x="870" y="379"/>
                  </a:cubicBezTo>
                  <a:lnTo>
                    <a:pt x="262" y="22"/>
                  </a:lnTo>
                  <a:cubicBezTo>
                    <a:pt x="240" y="7"/>
                    <a:pt x="214" y="0"/>
                    <a:pt x="1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Google Shape;12799;p62">
              <a:extLst>
                <a:ext uri="{FF2B5EF4-FFF2-40B4-BE49-F238E27FC236}">
                  <a16:creationId xmlns:a16="http://schemas.microsoft.com/office/drawing/2014/main" id="{A674A008-9A61-454C-BCFD-F7BB3E2EC169}"/>
                </a:ext>
              </a:extLst>
            </p:cNvPr>
            <p:cNvSpPr/>
            <p:nvPr/>
          </p:nvSpPr>
          <p:spPr>
            <a:xfrm>
              <a:off x="1768821" y="3494021"/>
              <a:ext cx="33363" cy="10623"/>
            </a:xfrm>
            <a:custGeom>
              <a:avLst/>
              <a:gdLst/>
              <a:ahLst/>
              <a:cxnLst/>
              <a:rect l="l" t="t" r="r" b="b"/>
              <a:pathLst>
                <a:path w="1049" h="334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8" y="334"/>
                  </a:cubicBezTo>
                  <a:lnTo>
                    <a:pt x="882" y="334"/>
                  </a:lnTo>
                  <a:cubicBezTo>
                    <a:pt x="965" y="334"/>
                    <a:pt x="1049" y="251"/>
                    <a:pt x="1049" y="167"/>
                  </a:cubicBezTo>
                  <a:cubicBezTo>
                    <a:pt x="1049" y="72"/>
                    <a:pt x="965" y="1"/>
                    <a:pt x="8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Google Shape;12800;p62">
              <a:extLst>
                <a:ext uri="{FF2B5EF4-FFF2-40B4-BE49-F238E27FC236}">
                  <a16:creationId xmlns:a16="http://schemas.microsoft.com/office/drawing/2014/main" id="{F61AC628-BDF1-4DEA-BA9A-00742C0379BE}"/>
                </a:ext>
              </a:extLst>
            </p:cNvPr>
            <p:cNvSpPr/>
            <p:nvPr/>
          </p:nvSpPr>
          <p:spPr>
            <a:xfrm>
              <a:off x="2014610" y="3495930"/>
              <a:ext cx="32950" cy="10623"/>
            </a:xfrm>
            <a:custGeom>
              <a:avLst/>
              <a:gdLst/>
              <a:ahLst/>
              <a:cxnLst/>
              <a:rect l="l" t="t" r="r" b="b"/>
              <a:pathLst>
                <a:path w="1036" h="334" extrusionOk="0">
                  <a:moveTo>
                    <a:pt x="167" y="0"/>
                  </a:moveTo>
                  <a:cubicBezTo>
                    <a:pt x="71" y="0"/>
                    <a:pt x="0" y="71"/>
                    <a:pt x="0" y="167"/>
                  </a:cubicBezTo>
                  <a:cubicBezTo>
                    <a:pt x="0" y="250"/>
                    <a:pt x="71" y="333"/>
                    <a:pt x="167" y="333"/>
                  </a:cubicBezTo>
                  <a:lnTo>
                    <a:pt x="881" y="333"/>
                  </a:lnTo>
                  <a:cubicBezTo>
                    <a:pt x="964" y="333"/>
                    <a:pt x="1036" y="250"/>
                    <a:pt x="1036" y="167"/>
                  </a:cubicBezTo>
                  <a:cubicBezTo>
                    <a:pt x="1024" y="71"/>
                    <a:pt x="953" y="0"/>
                    <a:pt x="8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Google Shape;12801;p62">
              <a:extLst>
                <a:ext uri="{FF2B5EF4-FFF2-40B4-BE49-F238E27FC236}">
                  <a16:creationId xmlns:a16="http://schemas.microsoft.com/office/drawing/2014/main" id="{C34DA839-E1FB-4CC2-B38F-AF8892174173}"/>
                </a:ext>
              </a:extLst>
            </p:cNvPr>
            <p:cNvSpPr/>
            <p:nvPr/>
          </p:nvSpPr>
          <p:spPr>
            <a:xfrm>
              <a:off x="1999439" y="3428948"/>
              <a:ext cx="31105" cy="21882"/>
            </a:xfrm>
            <a:custGeom>
              <a:avLst/>
              <a:gdLst/>
              <a:ahLst/>
              <a:cxnLst/>
              <a:rect l="l" t="t" r="r" b="b"/>
              <a:pathLst>
                <a:path w="978" h="688" extrusionOk="0">
                  <a:moveTo>
                    <a:pt x="795" y="1"/>
                  </a:moveTo>
                  <a:cubicBezTo>
                    <a:pt x="769" y="1"/>
                    <a:pt x="741" y="8"/>
                    <a:pt x="715" y="22"/>
                  </a:cubicBezTo>
                  <a:lnTo>
                    <a:pt x="108" y="380"/>
                  </a:lnTo>
                  <a:cubicBezTo>
                    <a:pt x="25" y="427"/>
                    <a:pt x="1" y="511"/>
                    <a:pt x="48" y="606"/>
                  </a:cubicBezTo>
                  <a:cubicBezTo>
                    <a:pt x="73" y="655"/>
                    <a:pt x="125" y="687"/>
                    <a:pt x="183" y="687"/>
                  </a:cubicBezTo>
                  <a:cubicBezTo>
                    <a:pt x="209" y="687"/>
                    <a:pt x="237" y="680"/>
                    <a:pt x="263" y="665"/>
                  </a:cubicBezTo>
                  <a:lnTo>
                    <a:pt x="882" y="308"/>
                  </a:lnTo>
                  <a:cubicBezTo>
                    <a:pt x="953" y="249"/>
                    <a:pt x="977" y="153"/>
                    <a:pt x="941" y="82"/>
                  </a:cubicBezTo>
                  <a:cubicBezTo>
                    <a:pt x="909" y="33"/>
                    <a:pt x="854" y="1"/>
                    <a:pt x="7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Google Shape;12802;p62">
              <a:extLst>
                <a:ext uri="{FF2B5EF4-FFF2-40B4-BE49-F238E27FC236}">
                  <a16:creationId xmlns:a16="http://schemas.microsoft.com/office/drawing/2014/main" id="{29AEF65E-6782-4A89-BDD4-C7B38279B1CF}"/>
                </a:ext>
              </a:extLst>
            </p:cNvPr>
            <p:cNvSpPr/>
            <p:nvPr/>
          </p:nvSpPr>
          <p:spPr>
            <a:xfrm>
              <a:off x="1958156" y="3379269"/>
              <a:ext cx="23917" cy="29579"/>
            </a:xfrm>
            <a:custGeom>
              <a:avLst/>
              <a:gdLst/>
              <a:ahLst/>
              <a:cxnLst/>
              <a:rect l="l" t="t" r="r" b="b"/>
              <a:pathLst>
                <a:path w="752" h="930" extrusionOk="0">
                  <a:moveTo>
                    <a:pt x="562" y="0"/>
                  </a:moveTo>
                  <a:cubicBezTo>
                    <a:pt x="506" y="0"/>
                    <a:pt x="449" y="30"/>
                    <a:pt x="418" y="84"/>
                  </a:cubicBezTo>
                  <a:lnTo>
                    <a:pt x="61" y="691"/>
                  </a:lnTo>
                  <a:cubicBezTo>
                    <a:pt x="1" y="799"/>
                    <a:pt x="72" y="930"/>
                    <a:pt x="191" y="930"/>
                  </a:cubicBezTo>
                  <a:cubicBezTo>
                    <a:pt x="251" y="930"/>
                    <a:pt x="299" y="894"/>
                    <a:pt x="334" y="858"/>
                  </a:cubicBezTo>
                  <a:lnTo>
                    <a:pt x="692" y="239"/>
                  </a:lnTo>
                  <a:cubicBezTo>
                    <a:pt x="751" y="168"/>
                    <a:pt x="715" y="72"/>
                    <a:pt x="644" y="25"/>
                  </a:cubicBezTo>
                  <a:cubicBezTo>
                    <a:pt x="619" y="8"/>
                    <a:pt x="591" y="0"/>
                    <a:pt x="5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6" name="Google Shape;11692;p61">
            <a:extLst>
              <a:ext uri="{FF2B5EF4-FFF2-40B4-BE49-F238E27FC236}">
                <a16:creationId xmlns:a16="http://schemas.microsoft.com/office/drawing/2014/main" id="{AA244D17-8B3B-4E1D-99FF-6CF0FE004D66}"/>
              </a:ext>
            </a:extLst>
          </p:cNvPr>
          <p:cNvGrpSpPr/>
          <p:nvPr/>
        </p:nvGrpSpPr>
        <p:grpSpPr>
          <a:xfrm>
            <a:off x="4037524" y="1647358"/>
            <a:ext cx="628600" cy="625161"/>
            <a:chOff x="3527780" y="2885263"/>
            <a:chExt cx="347435" cy="345534"/>
          </a:xfrm>
          <a:solidFill>
            <a:schemeClr val="bg2"/>
          </a:solidFill>
        </p:grpSpPr>
        <p:sp>
          <p:nvSpPr>
            <p:cNvPr id="57" name="Google Shape;11693;p61">
              <a:extLst>
                <a:ext uri="{FF2B5EF4-FFF2-40B4-BE49-F238E27FC236}">
                  <a16:creationId xmlns:a16="http://schemas.microsoft.com/office/drawing/2014/main" id="{1F50B9A9-442F-484C-8C2F-D51B227F609A}"/>
                </a:ext>
              </a:extLst>
            </p:cNvPr>
            <p:cNvSpPr/>
            <p:nvPr/>
          </p:nvSpPr>
          <p:spPr>
            <a:xfrm>
              <a:off x="3527780" y="2885263"/>
              <a:ext cx="347435" cy="345534"/>
            </a:xfrm>
            <a:custGeom>
              <a:avLst/>
              <a:gdLst/>
              <a:ahLst/>
              <a:cxnLst/>
              <a:rect l="l" t="t" r="r" b="b"/>
              <a:pathLst>
                <a:path w="10967" h="10907" extrusionOk="0">
                  <a:moveTo>
                    <a:pt x="3751" y="298"/>
                  </a:moveTo>
                  <a:cubicBezTo>
                    <a:pt x="3811" y="298"/>
                    <a:pt x="3847" y="345"/>
                    <a:pt x="3847" y="405"/>
                  </a:cubicBezTo>
                  <a:cubicBezTo>
                    <a:pt x="3847" y="464"/>
                    <a:pt x="3811" y="512"/>
                    <a:pt x="3751" y="512"/>
                  </a:cubicBezTo>
                  <a:cubicBezTo>
                    <a:pt x="3692" y="512"/>
                    <a:pt x="3644" y="464"/>
                    <a:pt x="3644" y="405"/>
                  </a:cubicBezTo>
                  <a:cubicBezTo>
                    <a:pt x="3656" y="345"/>
                    <a:pt x="3704" y="298"/>
                    <a:pt x="3751" y="298"/>
                  </a:cubicBezTo>
                  <a:close/>
                  <a:moveTo>
                    <a:pt x="5490" y="298"/>
                  </a:moveTo>
                  <a:cubicBezTo>
                    <a:pt x="5549" y="298"/>
                    <a:pt x="5597" y="345"/>
                    <a:pt x="5597" y="405"/>
                  </a:cubicBezTo>
                  <a:cubicBezTo>
                    <a:pt x="5597" y="464"/>
                    <a:pt x="5549" y="512"/>
                    <a:pt x="5490" y="512"/>
                  </a:cubicBezTo>
                  <a:cubicBezTo>
                    <a:pt x="5430" y="512"/>
                    <a:pt x="5382" y="464"/>
                    <a:pt x="5382" y="405"/>
                  </a:cubicBezTo>
                  <a:cubicBezTo>
                    <a:pt x="5382" y="345"/>
                    <a:pt x="5430" y="298"/>
                    <a:pt x="5490" y="298"/>
                  </a:cubicBezTo>
                  <a:close/>
                  <a:moveTo>
                    <a:pt x="7216" y="298"/>
                  </a:moveTo>
                  <a:cubicBezTo>
                    <a:pt x="7276" y="298"/>
                    <a:pt x="7323" y="345"/>
                    <a:pt x="7323" y="405"/>
                  </a:cubicBezTo>
                  <a:cubicBezTo>
                    <a:pt x="7323" y="464"/>
                    <a:pt x="7276" y="512"/>
                    <a:pt x="7216" y="512"/>
                  </a:cubicBezTo>
                  <a:cubicBezTo>
                    <a:pt x="7156" y="512"/>
                    <a:pt x="7109" y="464"/>
                    <a:pt x="7109" y="405"/>
                  </a:cubicBezTo>
                  <a:cubicBezTo>
                    <a:pt x="7109" y="345"/>
                    <a:pt x="7156" y="298"/>
                    <a:pt x="7216" y="298"/>
                  </a:cubicBezTo>
                  <a:close/>
                  <a:moveTo>
                    <a:pt x="394" y="3632"/>
                  </a:moveTo>
                  <a:cubicBezTo>
                    <a:pt x="453" y="3632"/>
                    <a:pt x="501" y="3679"/>
                    <a:pt x="501" y="3739"/>
                  </a:cubicBezTo>
                  <a:cubicBezTo>
                    <a:pt x="501" y="3798"/>
                    <a:pt x="453" y="3846"/>
                    <a:pt x="394" y="3846"/>
                  </a:cubicBezTo>
                  <a:cubicBezTo>
                    <a:pt x="334" y="3846"/>
                    <a:pt x="287" y="3798"/>
                    <a:pt x="287" y="3739"/>
                  </a:cubicBezTo>
                  <a:cubicBezTo>
                    <a:pt x="287" y="3679"/>
                    <a:pt x="334" y="3632"/>
                    <a:pt x="394" y="3632"/>
                  </a:cubicBezTo>
                  <a:close/>
                  <a:moveTo>
                    <a:pt x="10562" y="3655"/>
                  </a:moveTo>
                  <a:cubicBezTo>
                    <a:pt x="10621" y="3655"/>
                    <a:pt x="10669" y="3691"/>
                    <a:pt x="10669" y="3763"/>
                  </a:cubicBezTo>
                  <a:cubicBezTo>
                    <a:pt x="10669" y="3822"/>
                    <a:pt x="10621" y="3858"/>
                    <a:pt x="10562" y="3858"/>
                  </a:cubicBezTo>
                  <a:cubicBezTo>
                    <a:pt x="10502" y="3858"/>
                    <a:pt x="10454" y="3822"/>
                    <a:pt x="10454" y="3763"/>
                  </a:cubicBezTo>
                  <a:cubicBezTo>
                    <a:pt x="10454" y="3691"/>
                    <a:pt x="10502" y="3655"/>
                    <a:pt x="10562" y="3655"/>
                  </a:cubicBezTo>
                  <a:close/>
                  <a:moveTo>
                    <a:pt x="394" y="5382"/>
                  </a:moveTo>
                  <a:cubicBezTo>
                    <a:pt x="453" y="5382"/>
                    <a:pt x="501" y="5417"/>
                    <a:pt x="501" y="5477"/>
                  </a:cubicBezTo>
                  <a:cubicBezTo>
                    <a:pt x="501" y="5548"/>
                    <a:pt x="453" y="5584"/>
                    <a:pt x="394" y="5584"/>
                  </a:cubicBezTo>
                  <a:cubicBezTo>
                    <a:pt x="334" y="5584"/>
                    <a:pt x="287" y="5548"/>
                    <a:pt x="287" y="5477"/>
                  </a:cubicBezTo>
                  <a:cubicBezTo>
                    <a:pt x="287" y="5417"/>
                    <a:pt x="334" y="5382"/>
                    <a:pt x="394" y="5382"/>
                  </a:cubicBezTo>
                  <a:close/>
                  <a:moveTo>
                    <a:pt x="10562" y="5382"/>
                  </a:moveTo>
                  <a:cubicBezTo>
                    <a:pt x="10621" y="5382"/>
                    <a:pt x="10669" y="5429"/>
                    <a:pt x="10669" y="5489"/>
                  </a:cubicBezTo>
                  <a:cubicBezTo>
                    <a:pt x="10669" y="5548"/>
                    <a:pt x="10621" y="5584"/>
                    <a:pt x="10562" y="5584"/>
                  </a:cubicBezTo>
                  <a:cubicBezTo>
                    <a:pt x="10502" y="5584"/>
                    <a:pt x="10454" y="5548"/>
                    <a:pt x="10454" y="5489"/>
                  </a:cubicBezTo>
                  <a:cubicBezTo>
                    <a:pt x="10454" y="5429"/>
                    <a:pt x="10502" y="5382"/>
                    <a:pt x="10562" y="5382"/>
                  </a:cubicBezTo>
                  <a:close/>
                  <a:moveTo>
                    <a:pt x="394" y="7108"/>
                  </a:moveTo>
                  <a:cubicBezTo>
                    <a:pt x="453" y="7108"/>
                    <a:pt x="501" y="7144"/>
                    <a:pt x="501" y="7215"/>
                  </a:cubicBezTo>
                  <a:cubicBezTo>
                    <a:pt x="501" y="7275"/>
                    <a:pt x="453" y="7311"/>
                    <a:pt x="394" y="7311"/>
                  </a:cubicBezTo>
                  <a:cubicBezTo>
                    <a:pt x="334" y="7311"/>
                    <a:pt x="287" y="7275"/>
                    <a:pt x="287" y="7215"/>
                  </a:cubicBezTo>
                  <a:cubicBezTo>
                    <a:pt x="287" y="7144"/>
                    <a:pt x="334" y="7108"/>
                    <a:pt x="394" y="7108"/>
                  </a:cubicBezTo>
                  <a:close/>
                  <a:moveTo>
                    <a:pt x="10562" y="7120"/>
                  </a:moveTo>
                  <a:cubicBezTo>
                    <a:pt x="10621" y="7120"/>
                    <a:pt x="10669" y="7168"/>
                    <a:pt x="10669" y="7227"/>
                  </a:cubicBezTo>
                  <a:cubicBezTo>
                    <a:pt x="10669" y="7287"/>
                    <a:pt x="10621" y="7334"/>
                    <a:pt x="10562" y="7334"/>
                  </a:cubicBezTo>
                  <a:cubicBezTo>
                    <a:pt x="10502" y="7334"/>
                    <a:pt x="10454" y="7287"/>
                    <a:pt x="10454" y="7227"/>
                  </a:cubicBezTo>
                  <a:cubicBezTo>
                    <a:pt x="10454" y="7168"/>
                    <a:pt x="10502" y="7120"/>
                    <a:pt x="10562" y="7120"/>
                  </a:cubicBezTo>
                  <a:close/>
                  <a:moveTo>
                    <a:pt x="3751" y="10454"/>
                  </a:moveTo>
                  <a:cubicBezTo>
                    <a:pt x="3811" y="10454"/>
                    <a:pt x="3847" y="10501"/>
                    <a:pt x="3847" y="10561"/>
                  </a:cubicBezTo>
                  <a:cubicBezTo>
                    <a:pt x="3847" y="10621"/>
                    <a:pt x="3811" y="10668"/>
                    <a:pt x="3751" y="10668"/>
                  </a:cubicBezTo>
                  <a:cubicBezTo>
                    <a:pt x="3692" y="10668"/>
                    <a:pt x="3644" y="10621"/>
                    <a:pt x="3644" y="10561"/>
                  </a:cubicBezTo>
                  <a:cubicBezTo>
                    <a:pt x="3644" y="10501"/>
                    <a:pt x="3680" y="10454"/>
                    <a:pt x="3751" y="10454"/>
                  </a:cubicBezTo>
                  <a:close/>
                  <a:moveTo>
                    <a:pt x="5490" y="10454"/>
                  </a:moveTo>
                  <a:cubicBezTo>
                    <a:pt x="5549" y="10454"/>
                    <a:pt x="5597" y="10501"/>
                    <a:pt x="5597" y="10561"/>
                  </a:cubicBezTo>
                  <a:cubicBezTo>
                    <a:pt x="5597" y="10621"/>
                    <a:pt x="5537" y="10668"/>
                    <a:pt x="5490" y="10668"/>
                  </a:cubicBezTo>
                  <a:cubicBezTo>
                    <a:pt x="5430" y="10668"/>
                    <a:pt x="5382" y="10621"/>
                    <a:pt x="5382" y="10561"/>
                  </a:cubicBezTo>
                  <a:cubicBezTo>
                    <a:pt x="5382" y="10501"/>
                    <a:pt x="5430" y="10454"/>
                    <a:pt x="5490" y="10454"/>
                  </a:cubicBezTo>
                  <a:close/>
                  <a:moveTo>
                    <a:pt x="7216" y="10454"/>
                  </a:moveTo>
                  <a:cubicBezTo>
                    <a:pt x="7276" y="10454"/>
                    <a:pt x="7323" y="10501"/>
                    <a:pt x="7323" y="10561"/>
                  </a:cubicBezTo>
                  <a:cubicBezTo>
                    <a:pt x="7323" y="10621"/>
                    <a:pt x="7276" y="10668"/>
                    <a:pt x="7216" y="10668"/>
                  </a:cubicBezTo>
                  <a:cubicBezTo>
                    <a:pt x="7156" y="10668"/>
                    <a:pt x="7109" y="10621"/>
                    <a:pt x="7109" y="10561"/>
                  </a:cubicBezTo>
                  <a:cubicBezTo>
                    <a:pt x="7109" y="10501"/>
                    <a:pt x="7156" y="10454"/>
                    <a:pt x="7216" y="10454"/>
                  </a:cubicBezTo>
                  <a:close/>
                  <a:moveTo>
                    <a:pt x="3811" y="0"/>
                  </a:moveTo>
                  <a:cubicBezTo>
                    <a:pt x="3561" y="0"/>
                    <a:pt x="3394" y="203"/>
                    <a:pt x="3394" y="417"/>
                  </a:cubicBezTo>
                  <a:cubicBezTo>
                    <a:pt x="3394" y="595"/>
                    <a:pt x="3489" y="750"/>
                    <a:pt x="3656" y="810"/>
                  </a:cubicBezTo>
                  <a:lnTo>
                    <a:pt x="3656" y="1738"/>
                  </a:lnTo>
                  <a:lnTo>
                    <a:pt x="1965" y="1738"/>
                  </a:lnTo>
                  <a:cubicBezTo>
                    <a:pt x="1870" y="1738"/>
                    <a:pt x="1799" y="1810"/>
                    <a:pt x="1799" y="1893"/>
                  </a:cubicBezTo>
                  <a:lnTo>
                    <a:pt x="1799" y="3596"/>
                  </a:lnTo>
                  <a:lnTo>
                    <a:pt x="799" y="3596"/>
                  </a:lnTo>
                  <a:cubicBezTo>
                    <a:pt x="739" y="3441"/>
                    <a:pt x="596" y="3322"/>
                    <a:pt x="418" y="3322"/>
                  </a:cubicBezTo>
                  <a:cubicBezTo>
                    <a:pt x="179" y="3322"/>
                    <a:pt x="1" y="3524"/>
                    <a:pt x="1" y="3739"/>
                  </a:cubicBezTo>
                  <a:cubicBezTo>
                    <a:pt x="1" y="3977"/>
                    <a:pt x="191" y="4155"/>
                    <a:pt x="418" y="4155"/>
                  </a:cubicBezTo>
                  <a:cubicBezTo>
                    <a:pt x="596" y="4155"/>
                    <a:pt x="739" y="4048"/>
                    <a:pt x="799" y="3893"/>
                  </a:cubicBezTo>
                  <a:lnTo>
                    <a:pt x="1727" y="3893"/>
                  </a:lnTo>
                  <a:lnTo>
                    <a:pt x="1727" y="5310"/>
                  </a:lnTo>
                  <a:lnTo>
                    <a:pt x="799" y="5310"/>
                  </a:lnTo>
                  <a:cubicBezTo>
                    <a:pt x="739" y="5156"/>
                    <a:pt x="596" y="5036"/>
                    <a:pt x="418" y="5036"/>
                  </a:cubicBezTo>
                  <a:cubicBezTo>
                    <a:pt x="179" y="5036"/>
                    <a:pt x="1" y="5227"/>
                    <a:pt x="1" y="5453"/>
                  </a:cubicBezTo>
                  <a:cubicBezTo>
                    <a:pt x="1" y="5691"/>
                    <a:pt x="191" y="5870"/>
                    <a:pt x="418" y="5870"/>
                  </a:cubicBezTo>
                  <a:cubicBezTo>
                    <a:pt x="596" y="5870"/>
                    <a:pt x="739" y="5763"/>
                    <a:pt x="799" y="5608"/>
                  </a:cubicBezTo>
                  <a:lnTo>
                    <a:pt x="1727" y="5608"/>
                  </a:lnTo>
                  <a:lnTo>
                    <a:pt x="1727" y="7013"/>
                  </a:lnTo>
                  <a:lnTo>
                    <a:pt x="799" y="7013"/>
                  </a:lnTo>
                  <a:cubicBezTo>
                    <a:pt x="739" y="6870"/>
                    <a:pt x="596" y="6751"/>
                    <a:pt x="418" y="6751"/>
                  </a:cubicBezTo>
                  <a:cubicBezTo>
                    <a:pt x="179" y="6751"/>
                    <a:pt x="1" y="6941"/>
                    <a:pt x="1" y="7168"/>
                  </a:cubicBezTo>
                  <a:cubicBezTo>
                    <a:pt x="1" y="7406"/>
                    <a:pt x="191" y="7584"/>
                    <a:pt x="418" y="7584"/>
                  </a:cubicBezTo>
                  <a:cubicBezTo>
                    <a:pt x="596" y="7584"/>
                    <a:pt x="739" y="7477"/>
                    <a:pt x="799" y="7311"/>
                  </a:cubicBezTo>
                  <a:lnTo>
                    <a:pt x="1727" y="7311"/>
                  </a:lnTo>
                  <a:lnTo>
                    <a:pt x="1727" y="9013"/>
                  </a:lnTo>
                  <a:cubicBezTo>
                    <a:pt x="1727" y="9097"/>
                    <a:pt x="1799" y="9180"/>
                    <a:pt x="1882" y="9180"/>
                  </a:cubicBezTo>
                  <a:lnTo>
                    <a:pt x="3585" y="9180"/>
                  </a:lnTo>
                  <a:lnTo>
                    <a:pt x="3585" y="10097"/>
                  </a:lnTo>
                  <a:cubicBezTo>
                    <a:pt x="3430" y="10156"/>
                    <a:pt x="3311" y="10311"/>
                    <a:pt x="3311" y="10490"/>
                  </a:cubicBezTo>
                  <a:cubicBezTo>
                    <a:pt x="3311" y="10728"/>
                    <a:pt x="3513" y="10906"/>
                    <a:pt x="3727" y="10906"/>
                  </a:cubicBezTo>
                  <a:cubicBezTo>
                    <a:pt x="3966" y="10906"/>
                    <a:pt x="4144" y="10704"/>
                    <a:pt x="4144" y="10490"/>
                  </a:cubicBezTo>
                  <a:cubicBezTo>
                    <a:pt x="4144" y="10311"/>
                    <a:pt x="4049" y="10156"/>
                    <a:pt x="3882" y="10097"/>
                  </a:cubicBezTo>
                  <a:lnTo>
                    <a:pt x="3882" y="9180"/>
                  </a:lnTo>
                  <a:lnTo>
                    <a:pt x="5299" y="9180"/>
                  </a:lnTo>
                  <a:lnTo>
                    <a:pt x="5299" y="10097"/>
                  </a:lnTo>
                  <a:cubicBezTo>
                    <a:pt x="5144" y="10156"/>
                    <a:pt x="5025" y="10311"/>
                    <a:pt x="5025" y="10490"/>
                  </a:cubicBezTo>
                  <a:cubicBezTo>
                    <a:pt x="5025" y="10728"/>
                    <a:pt x="5216" y="10906"/>
                    <a:pt x="5442" y="10906"/>
                  </a:cubicBezTo>
                  <a:cubicBezTo>
                    <a:pt x="5680" y="10906"/>
                    <a:pt x="5859" y="10704"/>
                    <a:pt x="5859" y="10490"/>
                  </a:cubicBezTo>
                  <a:cubicBezTo>
                    <a:pt x="5859" y="10311"/>
                    <a:pt x="5752" y="10156"/>
                    <a:pt x="5597" y="10097"/>
                  </a:cubicBezTo>
                  <a:lnTo>
                    <a:pt x="5597" y="9180"/>
                  </a:lnTo>
                  <a:lnTo>
                    <a:pt x="7002" y="9180"/>
                  </a:lnTo>
                  <a:lnTo>
                    <a:pt x="7002" y="10097"/>
                  </a:lnTo>
                  <a:cubicBezTo>
                    <a:pt x="6859" y="10156"/>
                    <a:pt x="6740" y="10311"/>
                    <a:pt x="6740" y="10490"/>
                  </a:cubicBezTo>
                  <a:cubicBezTo>
                    <a:pt x="6740" y="10728"/>
                    <a:pt x="6930" y="10906"/>
                    <a:pt x="7156" y="10906"/>
                  </a:cubicBezTo>
                  <a:cubicBezTo>
                    <a:pt x="7383" y="10906"/>
                    <a:pt x="7573" y="10704"/>
                    <a:pt x="7573" y="10490"/>
                  </a:cubicBezTo>
                  <a:cubicBezTo>
                    <a:pt x="7573" y="10311"/>
                    <a:pt x="7466" y="10156"/>
                    <a:pt x="7299" y="10097"/>
                  </a:cubicBezTo>
                  <a:lnTo>
                    <a:pt x="7299" y="9180"/>
                  </a:lnTo>
                  <a:lnTo>
                    <a:pt x="9002" y="9180"/>
                  </a:lnTo>
                  <a:cubicBezTo>
                    <a:pt x="9085" y="9180"/>
                    <a:pt x="9169" y="9097"/>
                    <a:pt x="9169" y="9013"/>
                  </a:cubicBezTo>
                  <a:lnTo>
                    <a:pt x="9169" y="7311"/>
                  </a:lnTo>
                  <a:lnTo>
                    <a:pt x="10085" y="7311"/>
                  </a:lnTo>
                  <a:cubicBezTo>
                    <a:pt x="10145" y="7465"/>
                    <a:pt x="10300" y="7584"/>
                    <a:pt x="10478" y="7584"/>
                  </a:cubicBezTo>
                  <a:cubicBezTo>
                    <a:pt x="10716" y="7584"/>
                    <a:pt x="10895" y="7394"/>
                    <a:pt x="10895" y="7168"/>
                  </a:cubicBezTo>
                  <a:cubicBezTo>
                    <a:pt x="10895" y="6930"/>
                    <a:pt x="10693" y="6751"/>
                    <a:pt x="10478" y="6751"/>
                  </a:cubicBezTo>
                  <a:cubicBezTo>
                    <a:pt x="10300" y="6751"/>
                    <a:pt x="10145" y="6858"/>
                    <a:pt x="10085" y="7013"/>
                  </a:cubicBezTo>
                  <a:lnTo>
                    <a:pt x="9169" y="7013"/>
                  </a:lnTo>
                  <a:lnTo>
                    <a:pt x="9240" y="5644"/>
                  </a:lnTo>
                  <a:lnTo>
                    <a:pt x="10157" y="5644"/>
                  </a:lnTo>
                  <a:cubicBezTo>
                    <a:pt x="10216" y="5798"/>
                    <a:pt x="10371" y="5918"/>
                    <a:pt x="10550" y="5918"/>
                  </a:cubicBezTo>
                  <a:cubicBezTo>
                    <a:pt x="10788" y="5918"/>
                    <a:pt x="10966" y="5727"/>
                    <a:pt x="10966" y="5501"/>
                  </a:cubicBezTo>
                  <a:cubicBezTo>
                    <a:pt x="10966" y="5263"/>
                    <a:pt x="10776" y="5084"/>
                    <a:pt x="10550" y="5084"/>
                  </a:cubicBezTo>
                  <a:cubicBezTo>
                    <a:pt x="10371" y="5084"/>
                    <a:pt x="10216" y="5191"/>
                    <a:pt x="10157" y="5346"/>
                  </a:cubicBezTo>
                  <a:lnTo>
                    <a:pt x="9240" y="5346"/>
                  </a:lnTo>
                  <a:lnTo>
                    <a:pt x="9240" y="3905"/>
                  </a:lnTo>
                  <a:lnTo>
                    <a:pt x="10157" y="3905"/>
                  </a:lnTo>
                  <a:cubicBezTo>
                    <a:pt x="10216" y="4060"/>
                    <a:pt x="10371" y="4179"/>
                    <a:pt x="10550" y="4179"/>
                  </a:cubicBezTo>
                  <a:cubicBezTo>
                    <a:pt x="10788" y="4179"/>
                    <a:pt x="10966" y="3977"/>
                    <a:pt x="10966" y="3763"/>
                  </a:cubicBezTo>
                  <a:cubicBezTo>
                    <a:pt x="10966" y="3524"/>
                    <a:pt x="10776" y="3346"/>
                    <a:pt x="10550" y="3346"/>
                  </a:cubicBezTo>
                  <a:cubicBezTo>
                    <a:pt x="10371" y="3346"/>
                    <a:pt x="10216" y="3441"/>
                    <a:pt x="10157" y="3608"/>
                  </a:cubicBezTo>
                  <a:lnTo>
                    <a:pt x="9240" y="3608"/>
                  </a:lnTo>
                  <a:lnTo>
                    <a:pt x="9240" y="1917"/>
                  </a:lnTo>
                  <a:cubicBezTo>
                    <a:pt x="9240" y="1822"/>
                    <a:pt x="9169" y="1750"/>
                    <a:pt x="9073" y="1750"/>
                  </a:cubicBezTo>
                  <a:lnTo>
                    <a:pt x="8395" y="1750"/>
                  </a:lnTo>
                  <a:cubicBezTo>
                    <a:pt x="8299" y="1750"/>
                    <a:pt x="8228" y="1822"/>
                    <a:pt x="8228" y="1917"/>
                  </a:cubicBezTo>
                  <a:cubicBezTo>
                    <a:pt x="8228" y="2000"/>
                    <a:pt x="8299" y="2072"/>
                    <a:pt x="8395" y="2072"/>
                  </a:cubicBezTo>
                  <a:lnTo>
                    <a:pt x="8930" y="2072"/>
                  </a:lnTo>
                  <a:lnTo>
                    <a:pt x="8930" y="3763"/>
                  </a:lnTo>
                  <a:lnTo>
                    <a:pt x="8930" y="5489"/>
                  </a:lnTo>
                  <a:lnTo>
                    <a:pt x="8930" y="7215"/>
                  </a:lnTo>
                  <a:lnTo>
                    <a:pt x="8930" y="8906"/>
                  </a:lnTo>
                  <a:lnTo>
                    <a:pt x="2049" y="8906"/>
                  </a:lnTo>
                  <a:lnTo>
                    <a:pt x="2049" y="7215"/>
                  </a:lnTo>
                  <a:lnTo>
                    <a:pt x="2049" y="5489"/>
                  </a:lnTo>
                  <a:lnTo>
                    <a:pt x="2049" y="3763"/>
                  </a:lnTo>
                  <a:lnTo>
                    <a:pt x="2049" y="2060"/>
                  </a:lnTo>
                  <a:lnTo>
                    <a:pt x="7752" y="2060"/>
                  </a:lnTo>
                  <a:cubicBezTo>
                    <a:pt x="7835" y="2060"/>
                    <a:pt x="7918" y="1988"/>
                    <a:pt x="7918" y="1893"/>
                  </a:cubicBezTo>
                  <a:cubicBezTo>
                    <a:pt x="7918" y="1810"/>
                    <a:pt x="7835" y="1738"/>
                    <a:pt x="7752" y="1738"/>
                  </a:cubicBezTo>
                  <a:lnTo>
                    <a:pt x="7383" y="1738"/>
                  </a:lnTo>
                  <a:lnTo>
                    <a:pt x="7383" y="810"/>
                  </a:lnTo>
                  <a:cubicBezTo>
                    <a:pt x="7526" y="750"/>
                    <a:pt x="7645" y="595"/>
                    <a:pt x="7645" y="417"/>
                  </a:cubicBezTo>
                  <a:cubicBezTo>
                    <a:pt x="7645" y="179"/>
                    <a:pt x="7454" y="0"/>
                    <a:pt x="7228" y="0"/>
                  </a:cubicBezTo>
                  <a:cubicBezTo>
                    <a:pt x="6990" y="0"/>
                    <a:pt x="6811" y="203"/>
                    <a:pt x="6811" y="417"/>
                  </a:cubicBezTo>
                  <a:cubicBezTo>
                    <a:pt x="6811" y="595"/>
                    <a:pt x="6918" y="750"/>
                    <a:pt x="7085" y="810"/>
                  </a:cubicBezTo>
                  <a:lnTo>
                    <a:pt x="7085" y="1738"/>
                  </a:lnTo>
                  <a:lnTo>
                    <a:pt x="5668" y="1738"/>
                  </a:lnTo>
                  <a:lnTo>
                    <a:pt x="5668" y="810"/>
                  </a:lnTo>
                  <a:cubicBezTo>
                    <a:pt x="5811" y="750"/>
                    <a:pt x="5930" y="595"/>
                    <a:pt x="5930" y="417"/>
                  </a:cubicBezTo>
                  <a:cubicBezTo>
                    <a:pt x="5930" y="179"/>
                    <a:pt x="5740" y="0"/>
                    <a:pt x="5513" y="0"/>
                  </a:cubicBezTo>
                  <a:cubicBezTo>
                    <a:pt x="5275" y="0"/>
                    <a:pt x="5097" y="203"/>
                    <a:pt x="5097" y="417"/>
                  </a:cubicBezTo>
                  <a:cubicBezTo>
                    <a:pt x="5097" y="595"/>
                    <a:pt x="5204" y="750"/>
                    <a:pt x="5371" y="810"/>
                  </a:cubicBezTo>
                  <a:lnTo>
                    <a:pt x="5371" y="1738"/>
                  </a:lnTo>
                  <a:lnTo>
                    <a:pt x="3954" y="1738"/>
                  </a:lnTo>
                  <a:lnTo>
                    <a:pt x="3954" y="810"/>
                  </a:lnTo>
                  <a:cubicBezTo>
                    <a:pt x="4108" y="750"/>
                    <a:pt x="4216" y="595"/>
                    <a:pt x="4216" y="417"/>
                  </a:cubicBezTo>
                  <a:cubicBezTo>
                    <a:pt x="4216" y="179"/>
                    <a:pt x="4025" y="0"/>
                    <a:pt x="38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Google Shape;11694;p61">
              <a:extLst>
                <a:ext uri="{FF2B5EF4-FFF2-40B4-BE49-F238E27FC236}">
                  <a16:creationId xmlns:a16="http://schemas.microsoft.com/office/drawing/2014/main" id="{CB17CBBD-8B4E-47F0-8DD6-5C29CDCFBD05}"/>
                </a:ext>
              </a:extLst>
            </p:cNvPr>
            <p:cNvSpPr/>
            <p:nvPr/>
          </p:nvSpPr>
          <p:spPr>
            <a:xfrm>
              <a:off x="3599440" y="2956543"/>
              <a:ext cx="204494" cy="204843"/>
            </a:xfrm>
            <a:custGeom>
              <a:avLst/>
              <a:gdLst/>
              <a:ahLst/>
              <a:cxnLst/>
              <a:rect l="l" t="t" r="r" b="b"/>
              <a:pathLst>
                <a:path w="6455" h="6466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4644"/>
                  </a:lnTo>
                  <a:cubicBezTo>
                    <a:pt x="1" y="4739"/>
                    <a:pt x="72" y="4811"/>
                    <a:pt x="156" y="4811"/>
                  </a:cubicBezTo>
                  <a:cubicBezTo>
                    <a:pt x="251" y="4811"/>
                    <a:pt x="322" y="4739"/>
                    <a:pt x="322" y="4644"/>
                  </a:cubicBezTo>
                  <a:lnTo>
                    <a:pt x="322" y="334"/>
                  </a:lnTo>
                  <a:lnTo>
                    <a:pt x="6133" y="334"/>
                  </a:lnTo>
                  <a:lnTo>
                    <a:pt x="6133" y="6132"/>
                  </a:lnTo>
                  <a:lnTo>
                    <a:pt x="322" y="6132"/>
                  </a:lnTo>
                  <a:lnTo>
                    <a:pt x="322" y="5287"/>
                  </a:lnTo>
                  <a:cubicBezTo>
                    <a:pt x="322" y="5203"/>
                    <a:pt x="251" y="5120"/>
                    <a:pt x="156" y="5120"/>
                  </a:cubicBezTo>
                  <a:cubicBezTo>
                    <a:pt x="72" y="5120"/>
                    <a:pt x="1" y="5203"/>
                    <a:pt x="1" y="5287"/>
                  </a:cubicBezTo>
                  <a:lnTo>
                    <a:pt x="1" y="6299"/>
                  </a:lnTo>
                  <a:cubicBezTo>
                    <a:pt x="1" y="6394"/>
                    <a:pt x="72" y="6466"/>
                    <a:pt x="156" y="6466"/>
                  </a:cubicBezTo>
                  <a:lnTo>
                    <a:pt x="6287" y="6466"/>
                  </a:lnTo>
                  <a:cubicBezTo>
                    <a:pt x="6383" y="6466"/>
                    <a:pt x="6454" y="6394"/>
                    <a:pt x="6454" y="6299"/>
                  </a:cubicBezTo>
                  <a:lnTo>
                    <a:pt x="6454" y="167"/>
                  </a:lnTo>
                  <a:cubicBezTo>
                    <a:pt x="6442" y="84"/>
                    <a:pt x="6383" y="0"/>
                    <a:pt x="6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Google Shape;11695;p61">
              <a:extLst>
                <a:ext uri="{FF2B5EF4-FFF2-40B4-BE49-F238E27FC236}">
                  <a16:creationId xmlns:a16="http://schemas.microsoft.com/office/drawing/2014/main" id="{D0BBEFEB-EA17-4FDC-8C6A-A71E6C240193}"/>
                </a:ext>
              </a:extLst>
            </p:cNvPr>
            <p:cNvSpPr/>
            <p:nvPr/>
          </p:nvSpPr>
          <p:spPr>
            <a:xfrm>
              <a:off x="3661691" y="3018763"/>
              <a:ext cx="79992" cy="80372"/>
            </a:xfrm>
            <a:custGeom>
              <a:avLst/>
              <a:gdLst/>
              <a:ahLst/>
              <a:cxnLst/>
              <a:rect l="l" t="t" r="r" b="b"/>
              <a:pathLst>
                <a:path w="2525" h="2537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2370"/>
                  </a:lnTo>
                  <a:cubicBezTo>
                    <a:pt x="1" y="2466"/>
                    <a:pt x="72" y="2537"/>
                    <a:pt x="155" y="2537"/>
                  </a:cubicBezTo>
                  <a:lnTo>
                    <a:pt x="1013" y="2537"/>
                  </a:lnTo>
                  <a:cubicBezTo>
                    <a:pt x="1096" y="2537"/>
                    <a:pt x="1167" y="2466"/>
                    <a:pt x="1167" y="2370"/>
                  </a:cubicBezTo>
                  <a:cubicBezTo>
                    <a:pt x="1167" y="2287"/>
                    <a:pt x="1096" y="2204"/>
                    <a:pt x="1013" y="2204"/>
                  </a:cubicBezTo>
                  <a:lnTo>
                    <a:pt x="322" y="2204"/>
                  </a:lnTo>
                  <a:lnTo>
                    <a:pt x="322" y="322"/>
                  </a:lnTo>
                  <a:lnTo>
                    <a:pt x="2215" y="322"/>
                  </a:lnTo>
                  <a:lnTo>
                    <a:pt x="2215" y="2204"/>
                  </a:lnTo>
                  <a:lnTo>
                    <a:pt x="1632" y="2204"/>
                  </a:lnTo>
                  <a:cubicBezTo>
                    <a:pt x="1548" y="2204"/>
                    <a:pt x="1465" y="2287"/>
                    <a:pt x="1465" y="2370"/>
                  </a:cubicBezTo>
                  <a:cubicBezTo>
                    <a:pt x="1465" y="2466"/>
                    <a:pt x="1548" y="2537"/>
                    <a:pt x="1632" y="2537"/>
                  </a:cubicBezTo>
                  <a:lnTo>
                    <a:pt x="2346" y="2537"/>
                  </a:lnTo>
                  <a:cubicBezTo>
                    <a:pt x="2441" y="2537"/>
                    <a:pt x="2513" y="2466"/>
                    <a:pt x="2513" y="2370"/>
                  </a:cubicBezTo>
                  <a:lnTo>
                    <a:pt x="2513" y="168"/>
                  </a:lnTo>
                  <a:cubicBezTo>
                    <a:pt x="2525" y="84"/>
                    <a:pt x="2453" y="1"/>
                    <a:pt x="2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Google Shape;11696;p61">
              <a:extLst>
                <a:ext uri="{FF2B5EF4-FFF2-40B4-BE49-F238E27FC236}">
                  <a16:creationId xmlns:a16="http://schemas.microsoft.com/office/drawing/2014/main" id="{B253F627-E281-416D-8ED3-C7B1FD341470}"/>
                </a:ext>
              </a:extLst>
            </p:cNvPr>
            <p:cNvSpPr/>
            <p:nvPr/>
          </p:nvSpPr>
          <p:spPr>
            <a:xfrm>
              <a:off x="3625101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Google Shape;11697;p61">
              <a:extLst>
                <a:ext uri="{FF2B5EF4-FFF2-40B4-BE49-F238E27FC236}">
                  <a16:creationId xmlns:a16="http://schemas.microsoft.com/office/drawing/2014/main" id="{9A0E3DF9-FA8F-4983-972D-EFCF2436C663}"/>
                </a:ext>
              </a:extLst>
            </p:cNvPr>
            <p:cNvSpPr/>
            <p:nvPr/>
          </p:nvSpPr>
          <p:spPr>
            <a:xfrm>
              <a:off x="3651522" y="2982552"/>
              <a:ext cx="18881" cy="18533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8"/>
                  </a:cubicBezTo>
                  <a:lnTo>
                    <a:pt x="583" y="168"/>
                  </a:lnTo>
                  <a:cubicBezTo>
                    <a:pt x="595" y="72"/>
                    <a:pt x="524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Google Shape;11698;p61">
              <a:extLst>
                <a:ext uri="{FF2B5EF4-FFF2-40B4-BE49-F238E27FC236}">
                  <a16:creationId xmlns:a16="http://schemas.microsoft.com/office/drawing/2014/main" id="{C3F916D6-5227-48C7-91E9-A84C6B3FF564}"/>
                </a:ext>
              </a:extLst>
            </p:cNvPr>
            <p:cNvSpPr/>
            <p:nvPr/>
          </p:nvSpPr>
          <p:spPr>
            <a:xfrm>
              <a:off x="367905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Google Shape;11699;p61">
              <a:extLst>
                <a:ext uri="{FF2B5EF4-FFF2-40B4-BE49-F238E27FC236}">
                  <a16:creationId xmlns:a16="http://schemas.microsoft.com/office/drawing/2014/main" id="{69022E10-12A4-4DBF-A083-6499EA32C446}"/>
                </a:ext>
              </a:extLst>
            </p:cNvPr>
            <p:cNvSpPr/>
            <p:nvPr/>
          </p:nvSpPr>
          <p:spPr>
            <a:xfrm>
              <a:off x="370582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Google Shape;11700;p61">
              <a:extLst>
                <a:ext uri="{FF2B5EF4-FFF2-40B4-BE49-F238E27FC236}">
                  <a16:creationId xmlns:a16="http://schemas.microsoft.com/office/drawing/2014/main" id="{5E2403D1-89C4-4428-8412-F6629C2195FC}"/>
                </a:ext>
              </a:extLst>
            </p:cNvPr>
            <p:cNvSpPr/>
            <p:nvPr/>
          </p:nvSpPr>
          <p:spPr>
            <a:xfrm>
              <a:off x="3732591" y="2982552"/>
              <a:ext cx="18533" cy="18533"/>
            </a:xfrm>
            <a:custGeom>
              <a:avLst/>
              <a:gdLst/>
              <a:ahLst/>
              <a:cxnLst/>
              <a:rect l="l" t="t" r="r" b="b"/>
              <a:pathLst>
                <a:path w="585" h="58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Google Shape;11701;p61">
              <a:extLst>
                <a:ext uri="{FF2B5EF4-FFF2-40B4-BE49-F238E27FC236}">
                  <a16:creationId xmlns:a16="http://schemas.microsoft.com/office/drawing/2014/main" id="{5D722F44-5CDC-4353-8BA8-BBB73F0E0358}"/>
                </a:ext>
              </a:extLst>
            </p:cNvPr>
            <p:cNvSpPr/>
            <p:nvPr/>
          </p:nvSpPr>
          <p:spPr>
            <a:xfrm>
              <a:off x="3759773" y="2982552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Google Shape;11702;p61">
              <a:extLst>
                <a:ext uri="{FF2B5EF4-FFF2-40B4-BE49-F238E27FC236}">
                  <a16:creationId xmlns:a16="http://schemas.microsoft.com/office/drawing/2014/main" id="{ABFA529F-9535-4EAB-89C8-F63F6A8B58FC}"/>
                </a:ext>
              </a:extLst>
            </p:cNvPr>
            <p:cNvSpPr/>
            <p:nvPr/>
          </p:nvSpPr>
          <p:spPr>
            <a:xfrm>
              <a:off x="3625101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Google Shape;11703;p61">
              <a:extLst>
                <a:ext uri="{FF2B5EF4-FFF2-40B4-BE49-F238E27FC236}">
                  <a16:creationId xmlns:a16="http://schemas.microsoft.com/office/drawing/2014/main" id="{E5DC2D5C-470E-4AC5-BECD-B8C94CAC5F3C}"/>
                </a:ext>
              </a:extLst>
            </p:cNvPr>
            <p:cNvSpPr/>
            <p:nvPr/>
          </p:nvSpPr>
          <p:spPr>
            <a:xfrm>
              <a:off x="3651522" y="3116844"/>
              <a:ext cx="18881" cy="18501"/>
            </a:xfrm>
            <a:custGeom>
              <a:avLst/>
              <a:gdLst/>
              <a:ahLst/>
              <a:cxnLst/>
              <a:rect l="l" t="t" r="r" b="b"/>
              <a:pathLst>
                <a:path w="596" h="584" extrusionOk="0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7"/>
                  </a:cubicBezTo>
                  <a:lnTo>
                    <a:pt x="583" y="167"/>
                  </a:lnTo>
                  <a:cubicBezTo>
                    <a:pt x="595" y="84"/>
                    <a:pt x="524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Google Shape;11704;p61">
              <a:extLst>
                <a:ext uri="{FF2B5EF4-FFF2-40B4-BE49-F238E27FC236}">
                  <a16:creationId xmlns:a16="http://schemas.microsoft.com/office/drawing/2014/main" id="{052BF142-4431-4906-B121-3B374B081FAF}"/>
                </a:ext>
              </a:extLst>
            </p:cNvPr>
            <p:cNvSpPr/>
            <p:nvPr/>
          </p:nvSpPr>
          <p:spPr>
            <a:xfrm>
              <a:off x="367905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Google Shape;11705;p61">
              <a:extLst>
                <a:ext uri="{FF2B5EF4-FFF2-40B4-BE49-F238E27FC236}">
                  <a16:creationId xmlns:a16="http://schemas.microsoft.com/office/drawing/2014/main" id="{2A38316B-A340-4D1A-9DD3-7B32385B03B1}"/>
                </a:ext>
              </a:extLst>
            </p:cNvPr>
            <p:cNvSpPr/>
            <p:nvPr/>
          </p:nvSpPr>
          <p:spPr>
            <a:xfrm>
              <a:off x="370582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Google Shape;11706;p61">
              <a:extLst>
                <a:ext uri="{FF2B5EF4-FFF2-40B4-BE49-F238E27FC236}">
                  <a16:creationId xmlns:a16="http://schemas.microsoft.com/office/drawing/2014/main" id="{CD01653A-9D0E-4A90-A73D-AF82F580792A}"/>
                </a:ext>
              </a:extLst>
            </p:cNvPr>
            <p:cNvSpPr/>
            <p:nvPr/>
          </p:nvSpPr>
          <p:spPr>
            <a:xfrm>
              <a:off x="3732591" y="3116844"/>
              <a:ext cx="18533" cy="18501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Google Shape;11707;p61">
              <a:extLst>
                <a:ext uri="{FF2B5EF4-FFF2-40B4-BE49-F238E27FC236}">
                  <a16:creationId xmlns:a16="http://schemas.microsoft.com/office/drawing/2014/main" id="{F13B94A1-65C8-4341-9CFF-FE53F92E909C}"/>
                </a:ext>
              </a:extLst>
            </p:cNvPr>
            <p:cNvSpPr/>
            <p:nvPr/>
          </p:nvSpPr>
          <p:spPr>
            <a:xfrm>
              <a:off x="3759773" y="311684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Google Shape;11708;p61">
              <a:extLst>
                <a:ext uri="{FF2B5EF4-FFF2-40B4-BE49-F238E27FC236}">
                  <a16:creationId xmlns:a16="http://schemas.microsoft.com/office/drawing/2014/main" id="{16270CCF-0A8F-4F91-B3E7-2832B22E9687}"/>
                </a:ext>
              </a:extLst>
            </p:cNvPr>
            <p:cNvSpPr/>
            <p:nvPr/>
          </p:nvSpPr>
          <p:spPr>
            <a:xfrm>
              <a:off x="3625101" y="300935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Google Shape;11709;p61">
              <a:extLst>
                <a:ext uri="{FF2B5EF4-FFF2-40B4-BE49-F238E27FC236}">
                  <a16:creationId xmlns:a16="http://schemas.microsoft.com/office/drawing/2014/main" id="{D907B6B8-7B13-4BC6-A462-1EE3F3D0B65B}"/>
                </a:ext>
              </a:extLst>
            </p:cNvPr>
            <p:cNvSpPr/>
            <p:nvPr/>
          </p:nvSpPr>
          <p:spPr>
            <a:xfrm>
              <a:off x="3625101" y="3036503"/>
              <a:ext cx="18501" cy="18153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167" y="1"/>
                  </a:moveTo>
                  <a:cubicBezTo>
                    <a:pt x="84" y="1"/>
                    <a:pt x="1" y="72"/>
                    <a:pt x="1" y="155"/>
                  </a:cubicBezTo>
                  <a:lnTo>
                    <a:pt x="1" y="417"/>
                  </a:lnTo>
                  <a:cubicBezTo>
                    <a:pt x="1" y="501"/>
                    <a:pt x="84" y="572"/>
                    <a:pt x="167" y="572"/>
                  </a:cubicBezTo>
                  <a:lnTo>
                    <a:pt x="417" y="572"/>
                  </a:lnTo>
                  <a:cubicBezTo>
                    <a:pt x="513" y="572"/>
                    <a:pt x="584" y="501"/>
                    <a:pt x="584" y="417"/>
                  </a:cubicBezTo>
                  <a:lnTo>
                    <a:pt x="584" y="155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Google Shape;11710;p61">
              <a:extLst>
                <a:ext uri="{FF2B5EF4-FFF2-40B4-BE49-F238E27FC236}">
                  <a16:creationId xmlns:a16="http://schemas.microsoft.com/office/drawing/2014/main" id="{0D8F5626-2861-4929-8B9D-1BD80DE36DB5}"/>
                </a:ext>
              </a:extLst>
            </p:cNvPr>
            <p:cNvSpPr/>
            <p:nvPr/>
          </p:nvSpPr>
          <p:spPr>
            <a:xfrm>
              <a:off x="3625101" y="3063273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01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01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Google Shape;11711;p61">
              <a:extLst>
                <a:ext uri="{FF2B5EF4-FFF2-40B4-BE49-F238E27FC236}">
                  <a16:creationId xmlns:a16="http://schemas.microsoft.com/office/drawing/2014/main" id="{E14904B5-0E5E-4F59-9986-AED36DA4285D}"/>
                </a:ext>
              </a:extLst>
            </p:cNvPr>
            <p:cNvSpPr/>
            <p:nvPr/>
          </p:nvSpPr>
          <p:spPr>
            <a:xfrm>
              <a:off x="3625101" y="309007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72"/>
                    <a:pt x="513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Google Shape;11712;p61">
              <a:extLst>
                <a:ext uri="{FF2B5EF4-FFF2-40B4-BE49-F238E27FC236}">
                  <a16:creationId xmlns:a16="http://schemas.microsoft.com/office/drawing/2014/main" id="{5219DEA3-CB9C-4C31-BFB0-B91882A4C72A}"/>
                </a:ext>
              </a:extLst>
            </p:cNvPr>
            <p:cNvSpPr/>
            <p:nvPr/>
          </p:nvSpPr>
          <p:spPr>
            <a:xfrm>
              <a:off x="3759773" y="300935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Google Shape;11713;p61">
              <a:extLst>
                <a:ext uri="{FF2B5EF4-FFF2-40B4-BE49-F238E27FC236}">
                  <a16:creationId xmlns:a16="http://schemas.microsoft.com/office/drawing/2014/main" id="{4DBA64AB-B54F-43B4-8310-B84C3A101B34}"/>
                </a:ext>
              </a:extLst>
            </p:cNvPr>
            <p:cNvSpPr/>
            <p:nvPr/>
          </p:nvSpPr>
          <p:spPr>
            <a:xfrm>
              <a:off x="3759773" y="3036503"/>
              <a:ext cx="18121" cy="18153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417"/>
                  </a:lnTo>
                  <a:cubicBezTo>
                    <a:pt x="0" y="501"/>
                    <a:pt x="72" y="572"/>
                    <a:pt x="155" y="572"/>
                  </a:cubicBezTo>
                  <a:lnTo>
                    <a:pt x="417" y="572"/>
                  </a:lnTo>
                  <a:cubicBezTo>
                    <a:pt x="500" y="572"/>
                    <a:pt x="572" y="501"/>
                    <a:pt x="572" y="417"/>
                  </a:cubicBezTo>
                  <a:lnTo>
                    <a:pt x="572" y="155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Google Shape;11714;p61">
              <a:extLst>
                <a:ext uri="{FF2B5EF4-FFF2-40B4-BE49-F238E27FC236}">
                  <a16:creationId xmlns:a16="http://schemas.microsoft.com/office/drawing/2014/main" id="{71286F52-C904-4EFC-B036-622841A209B2}"/>
                </a:ext>
              </a:extLst>
            </p:cNvPr>
            <p:cNvSpPr/>
            <p:nvPr/>
          </p:nvSpPr>
          <p:spPr>
            <a:xfrm>
              <a:off x="3759773" y="3063273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01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01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Google Shape;11715;p61">
              <a:extLst>
                <a:ext uri="{FF2B5EF4-FFF2-40B4-BE49-F238E27FC236}">
                  <a16:creationId xmlns:a16="http://schemas.microsoft.com/office/drawing/2014/main" id="{CAAB84E9-B2C4-4CFA-B9A6-469C39452979}"/>
                </a:ext>
              </a:extLst>
            </p:cNvPr>
            <p:cNvSpPr/>
            <p:nvPr/>
          </p:nvSpPr>
          <p:spPr>
            <a:xfrm>
              <a:off x="3759773" y="309007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72"/>
                    <a:pt x="500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2" name="Google Shape;12692;p62">
            <a:extLst>
              <a:ext uri="{FF2B5EF4-FFF2-40B4-BE49-F238E27FC236}">
                <a16:creationId xmlns:a16="http://schemas.microsoft.com/office/drawing/2014/main" id="{E8CA83BD-B745-4B7B-9BF4-713D64245900}"/>
              </a:ext>
            </a:extLst>
          </p:cNvPr>
          <p:cNvGrpSpPr/>
          <p:nvPr/>
        </p:nvGrpSpPr>
        <p:grpSpPr>
          <a:xfrm>
            <a:off x="1369634" y="1700472"/>
            <a:ext cx="528044" cy="604965"/>
            <a:chOff x="859262" y="3353920"/>
            <a:chExt cx="306759" cy="351445"/>
          </a:xfrm>
          <a:solidFill>
            <a:schemeClr val="bg2"/>
          </a:solidFill>
        </p:grpSpPr>
        <p:sp>
          <p:nvSpPr>
            <p:cNvPr id="83" name="Google Shape;12693;p62">
              <a:extLst>
                <a:ext uri="{FF2B5EF4-FFF2-40B4-BE49-F238E27FC236}">
                  <a16:creationId xmlns:a16="http://schemas.microsoft.com/office/drawing/2014/main" id="{B10AB408-BEAF-41A8-8B0F-C773E4EB8B9D}"/>
                </a:ext>
              </a:extLst>
            </p:cNvPr>
            <p:cNvSpPr/>
            <p:nvPr/>
          </p:nvSpPr>
          <p:spPr>
            <a:xfrm>
              <a:off x="859262" y="3415718"/>
              <a:ext cx="132563" cy="205937"/>
            </a:xfrm>
            <a:custGeom>
              <a:avLst/>
              <a:gdLst/>
              <a:ahLst/>
              <a:cxnLst/>
              <a:rect l="l" t="t" r="r" b="b"/>
              <a:pathLst>
                <a:path w="4168" h="6475" extrusionOk="0">
                  <a:moveTo>
                    <a:pt x="1444" y="0"/>
                  </a:moveTo>
                  <a:cubicBezTo>
                    <a:pt x="1418" y="0"/>
                    <a:pt x="1392" y="7"/>
                    <a:pt x="1369" y="22"/>
                  </a:cubicBezTo>
                  <a:lnTo>
                    <a:pt x="262" y="665"/>
                  </a:lnTo>
                  <a:cubicBezTo>
                    <a:pt x="0" y="808"/>
                    <a:pt x="0" y="1200"/>
                    <a:pt x="262" y="1367"/>
                  </a:cubicBezTo>
                  <a:lnTo>
                    <a:pt x="1143" y="1867"/>
                  </a:lnTo>
                  <a:lnTo>
                    <a:pt x="429" y="2284"/>
                  </a:lnTo>
                  <a:cubicBezTo>
                    <a:pt x="83" y="2474"/>
                    <a:pt x="83" y="2974"/>
                    <a:pt x="429" y="3165"/>
                  </a:cubicBezTo>
                  <a:lnTo>
                    <a:pt x="1167" y="3594"/>
                  </a:lnTo>
                  <a:lnTo>
                    <a:pt x="417" y="4022"/>
                  </a:lnTo>
                  <a:cubicBezTo>
                    <a:pt x="71" y="4225"/>
                    <a:pt x="71" y="4713"/>
                    <a:pt x="417" y="4903"/>
                  </a:cubicBezTo>
                  <a:lnTo>
                    <a:pt x="1155" y="5332"/>
                  </a:lnTo>
                  <a:lnTo>
                    <a:pt x="917" y="5463"/>
                  </a:lnTo>
                  <a:cubicBezTo>
                    <a:pt x="774" y="5558"/>
                    <a:pt x="833" y="5784"/>
                    <a:pt x="1012" y="5784"/>
                  </a:cubicBezTo>
                  <a:cubicBezTo>
                    <a:pt x="1084" y="5784"/>
                    <a:pt x="1095" y="5749"/>
                    <a:pt x="1488" y="5522"/>
                  </a:cubicBezTo>
                  <a:lnTo>
                    <a:pt x="3119" y="6463"/>
                  </a:lnTo>
                  <a:cubicBezTo>
                    <a:pt x="3155" y="6475"/>
                    <a:pt x="3179" y="6475"/>
                    <a:pt x="3191" y="6475"/>
                  </a:cubicBezTo>
                  <a:cubicBezTo>
                    <a:pt x="3250" y="6475"/>
                    <a:pt x="3310" y="6451"/>
                    <a:pt x="3346" y="6392"/>
                  </a:cubicBezTo>
                  <a:cubicBezTo>
                    <a:pt x="3393" y="6320"/>
                    <a:pt x="3358" y="6213"/>
                    <a:pt x="3286" y="6165"/>
                  </a:cubicBezTo>
                  <a:cubicBezTo>
                    <a:pt x="2643" y="5796"/>
                    <a:pt x="1226" y="4987"/>
                    <a:pt x="560" y="4618"/>
                  </a:cubicBezTo>
                  <a:cubicBezTo>
                    <a:pt x="441" y="4546"/>
                    <a:pt x="441" y="4368"/>
                    <a:pt x="560" y="4308"/>
                  </a:cubicBezTo>
                  <a:lnTo>
                    <a:pt x="1476" y="3772"/>
                  </a:lnTo>
                  <a:cubicBezTo>
                    <a:pt x="1498" y="3782"/>
                    <a:pt x="1520" y="3786"/>
                    <a:pt x="1541" y="3786"/>
                  </a:cubicBezTo>
                  <a:cubicBezTo>
                    <a:pt x="1627" y="3786"/>
                    <a:pt x="1705" y="3717"/>
                    <a:pt x="1715" y="3641"/>
                  </a:cubicBezTo>
                  <a:cubicBezTo>
                    <a:pt x="1715" y="3582"/>
                    <a:pt x="1691" y="3522"/>
                    <a:pt x="1631" y="3486"/>
                  </a:cubicBezTo>
                  <a:lnTo>
                    <a:pt x="1476" y="3403"/>
                  </a:lnTo>
                  <a:lnTo>
                    <a:pt x="560" y="2879"/>
                  </a:lnTo>
                  <a:cubicBezTo>
                    <a:pt x="441" y="2808"/>
                    <a:pt x="441" y="2629"/>
                    <a:pt x="560" y="2570"/>
                  </a:cubicBezTo>
                  <a:lnTo>
                    <a:pt x="1441" y="2058"/>
                  </a:lnTo>
                  <a:lnTo>
                    <a:pt x="3870" y="3439"/>
                  </a:lnTo>
                  <a:cubicBezTo>
                    <a:pt x="3893" y="3463"/>
                    <a:pt x="3929" y="3463"/>
                    <a:pt x="3941" y="3463"/>
                  </a:cubicBezTo>
                  <a:cubicBezTo>
                    <a:pt x="4001" y="3463"/>
                    <a:pt x="4060" y="3427"/>
                    <a:pt x="4084" y="3367"/>
                  </a:cubicBezTo>
                  <a:cubicBezTo>
                    <a:pt x="4167" y="3296"/>
                    <a:pt x="4132" y="3189"/>
                    <a:pt x="4060" y="3153"/>
                  </a:cubicBezTo>
                  <a:cubicBezTo>
                    <a:pt x="1262" y="1558"/>
                    <a:pt x="3215" y="2653"/>
                    <a:pt x="429" y="1069"/>
                  </a:cubicBezTo>
                  <a:cubicBezTo>
                    <a:pt x="381" y="1034"/>
                    <a:pt x="381" y="962"/>
                    <a:pt x="429" y="950"/>
                  </a:cubicBezTo>
                  <a:lnTo>
                    <a:pt x="1524" y="307"/>
                  </a:lnTo>
                  <a:cubicBezTo>
                    <a:pt x="1607" y="260"/>
                    <a:pt x="1631" y="153"/>
                    <a:pt x="1584" y="81"/>
                  </a:cubicBezTo>
                  <a:cubicBezTo>
                    <a:pt x="1559" y="32"/>
                    <a:pt x="1501" y="0"/>
                    <a:pt x="14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Google Shape;12694;p62">
              <a:extLst>
                <a:ext uri="{FF2B5EF4-FFF2-40B4-BE49-F238E27FC236}">
                  <a16:creationId xmlns:a16="http://schemas.microsoft.com/office/drawing/2014/main" id="{FD7C3374-59E7-4DDF-9903-4A50D75D708F}"/>
                </a:ext>
              </a:extLst>
            </p:cNvPr>
            <p:cNvSpPr/>
            <p:nvPr/>
          </p:nvSpPr>
          <p:spPr>
            <a:xfrm>
              <a:off x="916415" y="3353920"/>
              <a:ext cx="178013" cy="62147"/>
            </a:xfrm>
            <a:custGeom>
              <a:avLst/>
              <a:gdLst/>
              <a:ahLst/>
              <a:cxnLst/>
              <a:rect l="l" t="t" r="r" b="b"/>
              <a:pathLst>
                <a:path w="5597" h="1954" extrusionOk="0">
                  <a:moveTo>
                    <a:pt x="3061" y="0"/>
                  </a:moveTo>
                  <a:cubicBezTo>
                    <a:pt x="2891" y="0"/>
                    <a:pt x="2929" y="33"/>
                    <a:pt x="144" y="1631"/>
                  </a:cubicBezTo>
                  <a:cubicBezTo>
                    <a:pt x="1" y="1727"/>
                    <a:pt x="60" y="1953"/>
                    <a:pt x="239" y="1953"/>
                  </a:cubicBezTo>
                  <a:cubicBezTo>
                    <a:pt x="245" y="1953"/>
                    <a:pt x="249" y="1953"/>
                    <a:pt x="254" y="1953"/>
                  </a:cubicBezTo>
                  <a:cubicBezTo>
                    <a:pt x="317" y="1953"/>
                    <a:pt x="372" y="1901"/>
                    <a:pt x="3049" y="357"/>
                  </a:cubicBezTo>
                  <a:cubicBezTo>
                    <a:pt x="3060" y="350"/>
                    <a:pt x="3067" y="344"/>
                    <a:pt x="3080" y="344"/>
                  </a:cubicBezTo>
                  <a:cubicBezTo>
                    <a:pt x="3151" y="344"/>
                    <a:pt x="3392" y="523"/>
                    <a:pt x="5347" y="1631"/>
                  </a:cubicBezTo>
                  <a:cubicBezTo>
                    <a:pt x="5372" y="1648"/>
                    <a:pt x="5402" y="1656"/>
                    <a:pt x="5431" y="1656"/>
                  </a:cubicBezTo>
                  <a:cubicBezTo>
                    <a:pt x="5485" y="1656"/>
                    <a:pt x="5538" y="1630"/>
                    <a:pt x="5561" y="1584"/>
                  </a:cubicBezTo>
                  <a:cubicBezTo>
                    <a:pt x="5597" y="1488"/>
                    <a:pt x="5561" y="1381"/>
                    <a:pt x="5490" y="1334"/>
                  </a:cubicBezTo>
                  <a:cubicBezTo>
                    <a:pt x="3216" y="48"/>
                    <a:pt x="3263" y="0"/>
                    <a:pt x="3085" y="0"/>
                  </a:cubicBezTo>
                  <a:cubicBezTo>
                    <a:pt x="3076" y="0"/>
                    <a:pt x="3069" y="0"/>
                    <a:pt x="30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Google Shape;12695;p62">
              <a:extLst>
                <a:ext uri="{FF2B5EF4-FFF2-40B4-BE49-F238E27FC236}">
                  <a16:creationId xmlns:a16="http://schemas.microsoft.com/office/drawing/2014/main" id="{5D2219F3-DEE0-4F08-8D96-820EAAED36AD}"/>
                </a:ext>
              </a:extLst>
            </p:cNvPr>
            <p:cNvSpPr/>
            <p:nvPr/>
          </p:nvSpPr>
          <p:spPr>
            <a:xfrm>
              <a:off x="920582" y="3405858"/>
              <a:ext cx="245439" cy="243817"/>
            </a:xfrm>
            <a:custGeom>
              <a:avLst/>
              <a:gdLst/>
              <a:ahLst/>
              <a:cxnLst/>
              <a:rect l="l" t="t" r="r" b="b"/>
              <a:pathLst>
                <a:path w="7717" h="7666" extrusionOk="0">
                  <a:moveTo>
                    <a:pt x="6359" y="844"/>
                  </a:moveTo>
                  <a:lnTo>
                    <a:pt x="6359" y="1808"/>
                  </a:lnTo>
                  <a:lnTo>
                    <a:pt x="5359" y="1332"/>
                  </a:lnTo>
                  <a:lnTo>
                    <a:pt x="6359" y="844"/>
                  </a:lnTo>
                  <a:close/>
                  <a:moveTo>
                    <a:pt x="5820" y="0"/>
                  </a:moveTo>
                  <a:cubicBezTo>
                    <a:pt x="5762" y="0"/>
                    <a:pt x="5701" y="33"/>
                    <a:pt x="5668" y="82"/>
                  </a:cubicBezTo>
                  <a:cubicBezTo>
                    <a:pt x="5621" y="153"/>
                    <a:pt x="5656" y="260"/>
                    <a:pt x="5728" y="308"/>
                  </a:cubicBezTo>
                  <a:lnTo>
                    <a:pt x="6144" y="546"/>
                  </a:lnTo>
                  <a:lnTo>
                    <a:pt x="4882" y="1153"/>
                  </a:lnTo>
                  <a:cubicBezTo>
                    <a:pt x="4823" y="1177"/>
                    <a:pt x="4799" y="1237"/>
                    <a:pt x="4799" y="1296"/>
                  </a:cubicBezTo>
                  <a:cubicBezTo>
                    <a:pt x="4799" y="1356"/>
                    <a:pt x="4823" y="1415"/>
                    <a:pt x="4882" y="1451"/>
                  </a:cubicBezTo>
                  <a:lnTo>
                    <a:pt x="6144" y="2058"/>
                  </a:lnTo>
                  <a:cubicBezTo>
                    <a:pt x="5656" y="2344"/>
                    <a:pt x="3204" y="3737"/>
                    <a:pt x="2954" y="3892"/>
                  </a:cubicBezTo>
                  <a:cubicBezTo>
                    <a:pt x="2942" y="3898"/>
                    <a:pt x="2930" y="3901"/>
                    <a:pt x="2916" y="3901"/>
                  </a:cubicBezTo>
                  <a:cubicBezTo>
                    <a:pt x="2903" y="3901"/>
                    <a:pt x="2888" y="3898"/>
                    <a:pt x="2870" y="3892"/>
                  </a:cubicBezTo>
                  <a:lnTo>
                    <a:pt x="2668" y="3773"/>
                  </a:lnTo>
                  <a:cubicBezTo>
                    <a:pt x="2645" y="3758"/>
                    <a:pt x="2619" y="3751"/>
                    <a:pt x="2593" y="3751"/>
                  </a:cubicBezTo>
                  <a:cubicBezTo>
                    <a:pt x="2535" y="3751"/>
                    <a:pt x="2474" y="3783"/>
                    <a:pt x="2442" y="3832"/>
                  </a:cubicBezTo>
                  <a:cubicBezTo>
                    <a:pt x="2394" y="3904"/>
                    <a:pt x="2430" y="4011"/>
                    <a:pt x="2501" y="4058"/>
                  </a:cubicBezTo>
                  <a:lnTo>
                    <a:pt x="2715" y="4177"/>
                  </a:lnTo>
                  <a:cubicBezTo>
                    <a:pt x="2775" y="4201"/>
                    <a:pt x="2846" y="4237"/>
                    <a:pt x="2906" y="4237"/>
                  </a:cubicBezTo>
                  <a:cubicBezTo>
                    <a:pt x="2977" y="4237"/>
                    <a:pt x="3037" y="4213"/>
                    <a:pt x="3096" y="4177"/>
                  </a:cubicBezTo>
                  <a:lnTo>
                    <a:pt x="6299" y="2344"/>
                  </a:lnTo>
                  <a:lnTo>
                    <a:pt x="7180" y="2844"/>
                  </a:lnTo>
                  <a:cubicBezTo>
                    <a:pt x="7299" y="2927"/>
                    <a:pt x="7299" y="3106"/>
                    <a:pt x="7180" y="3165"/>
                  </a:cubicBezTo>
                  <a:cubicBezTo>
                    <a:pt x="4823" y="4499"/>
                    <a:pt x="5823" y="3939"/>
                    <a:pt x="2989" y="5559"/>
                  </a:cubicBezTo>
                  <a:cubicBezTo>
                    <a:pt x="2960" y="5570"/>
                    <a:pt x="2930" y="5576"/>
                    <a:pt x="2900" y="5576"/>
                  </a:cubicBezTo>
                  <a:cubicBezTo>
                    <a:pt x="2870" y="5576"/>
                    <a:pt x="2840" y="5570"/>
                    <a:pt x="2811" y="5559"/>
                  </a:cubicBezTo>
                  <a:lnTo>
                    <a:pt x="275" y="4094"/>
                  </a:lnTo>
                  <a:cubicBezTo>
                    <a:pt x="249" y="4083"/>
                    <a:pt x="222" y="4078"/>
                    <a:pt x="196" y="4078"/>
                  </a:cubicBezTo>
                  <a:cubicBezTo>
                    <a:pt x="137" y="4078"/>
                    <a:pt x="81" y="4104"/>
                    <a:pt x="48" y="4154"/>
                  </a:cubicBezTo>
                  <a:cubicBezTo>
                    <a:pt x="1" y="4237"/>
                    <a:pt x="37" y="4332"/>
                    <a:pt x="108" y="4380"/>
                  </a:cubicBezTo>
                  <a:lnTo>
                    <a:pt x="2656" y="5844"/>
                  </a:lnTo>
                  <a:cubicBezTo>
                    <a:pt x="2727" y="5880"/>
                    <a:pt x="2811" y="5916"/>
                    <a:pt x="2906" y="5916"/>
                  </a:cubicBezTo>
                  <a:cubicBezTo>
                    <a:pt x="2989" y="5916"/>
                    <a:pt x="3085" y="5880"/>
                    <a:pt x="3156" y="5844"/>
                  </a:cubicBezTo>
                  <a:lnTo>
                    <a:pt x="6264" y="4070"/>
                  </a:lnTo>
                  <a:lnTo>
                    <a:pt x="7192" y="4606"/>
                  </a:lnTo>
                  <a:cubicBezTo>
                    <a:pt x="7311" y="4678"/>
                    <a:pt x="7311" y="4856"/>
                    <a:pt x="7192" y="4916"/>
                  </a:cubicBezTo>
                  <a:cubicBezTo>
                    <a:pt x="7097" y="4963"/>
                    <a:pt x="7121" y="4963"/>
                    <a:pt x="3013" y="7309"/>
                  </a:cubicBezTo>
                  <a:cubicBezTo>
                    <a:pt x="2983" y="7327"/>
                    <a:pt x="2954" y="7336"/>
                    <a:pt x="2924" y="7336"/>
                  </a:cubicBezTo>
                  <a:cubicBezTo>
                    <a:pt x="2894" y="7336"/>
                    <a:pt x="2864" y="7327"/>
                    <a:pt x="2835" y="7309"/>
                  </a:cubicBezTo>
                  <a:lnTo>
                    <a:pt x="1942" y="6797"/>
                  </a:lnTo>
                  <a:cubicBezTo>
                    <a:pt x="1913" y="6780"/>
                    <a:pt x="1883" y="6773"/>
                    <a:pt x="1854" y="6773"/>
                  </a:cubicBezTo>
                  <a:cubicBezTo>
                    <a:pt x="1798" y="6773"/>
                    <a:pt x="1747" y="6802"/>
                    <a:pt x="1715" y="6856"/>
                  </a:cubicBezTo>
                  <a:cubicBezTo>
                    <a:pt x="1668" y="6928"/>
                    <a:pt x="1703" y="7035"/>
                    <a:pt x="1775" y="7071"/>
                  </a:cubicBezTo>
                  <a:lnTo>
                    <a:pt x="2668" y="7595"/>
                  </a:lnTo>
                  <a:cubicBezTo>
                    <a:pt x="2739" y="7642"/>
                    <a:pt x="2835" y="7666"/>
                    <a:pt x="2918" y="7666"/>
                  </a:cubicBezTo>
                  <a:cubicBezTo>
                    <a:pt x="3013" y="7666"/>
                    <a:pt x="3096" y="7642"/>
                    <a:pt x="3168" y="7595"/>
                  </a:cubicBezTo>
                  <a:lnTo>
                    <a:pt x="6287" y="5821"/>
                  </a:lnTo>
                  <a:lnTo>
                    <a:pt x="7204" y="6356"/>
                  </a:lnTo>
                  <a:cubicBezTo>
                    <a:pt x="7323" y="6440"/>
                    <a:pt x="7323" y="6618"/>
                    <a:pt x="7204" y="6678"/>
                  </a:cubicBezTo>
                  <a:lnTo>
                    <a:pt x="6430" y="7118"/>
                  </a:lnTo>
                  <a:cubicBezTo>
                    <a:pt x="6287" y="7214"/>
                    <a:pt x="6347" y="7428"/>
                    <a:pt x="6502" y="7428"/>
                  </a:cubicBezTo>
                  <a:cubicBezTo>
                    <a:pt x="6585" y="7428"/>
                    <a:pt x="6549" y="7416"/>
                    <a:pt x="7359" y="6975"/>
                  </a:cubicBezTo>
                  <a:cubicBezTo>
                    <a:pt x="7716" y="6761"/>
                    <a:pt x="7716" y="6273"/>
                    <a:pt x="7383" y="6082"/>
                  </a:cubicBezTo>
                  <a:lnTo>
                    <a:pt x="6621" y="5642"/>
                  </a:lnTo>
                  <a:lnTo>
                    <a:pt x="7371" y="5213"/>
                  </a:lnTo>
                  <a:cubicBezTo>
                    <a:pt x="7538" y="5130"/>
                    <a:pt x="7621" y="4963"/>
                    <a:pt x="7621" y="4773"/>
                  </a:cubicBezTo>
                  <a:cubicBezTo>
                    <a:pt x="7621" y="4594"/>
                    <a:pt x="7538" y="4427"/>
                    <a:pt x="7371" y="4320"/>
                  </a:cubicBezTo>
                  <a:lnTo>
                    <a:pt x="6609" y="3892"/>
                  </a:lnTo>
                  <a:lnTo>
                    <a:pt x="7359" y="3463"/>
                  </a:lnTo>
                  <a:cubicBezTo>
                    <a:pt x="7514" y="3368"/>
                    <a:pt x="7609" y="3201"/>
                    <a:pt x="7609" y="3011"/>
                  </a:cubicBezTo>
                  <a:cubicBezTo>
                    <a:pt x="7609" y="2832"/>
                    <a:pt x="7514" y="2665"/>
                    <a:pt x="7359" y="2570"/>
                  </a:cubicBezTo>
                  <a:lnTo>
                    <a:pt x="6668" y="2165"/>
                  </a:lnTo>
                  <a:cubicBezTo>
                    <a:pt x="6668" y="427"/>
                    <a:pt x="6680" y="510"/>
                    <a:pt x="6621" y="451"/>
                  </a:cubicBezTo>
                  <a:cubicBezTo>
                    <a:pt x="6597" y="403"/>
                    <a:pt x="6609" y="439"/>
                    <a:pt x="5894" y="22"/>
                  </a:cubicBezTo>
                  <a:cubicBezTo>
                    <a:pt x="5872" y="7"/>
                    <a:pt x="5846" y="0"/>
                    <a:pt x="58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Google Shape;12696;p62">
              <a:extLst>
                <a:ext uri="{FF2B5EF4-FFF2-40B4-BE49-F238E27FC236}">
                  <a16:creationId xmlns:a16="http://schemas.microsoft.com/office/drawing/2014/main" id="{77A83FB4-D854-43DD-8A79-4B096E3DC3FE}"/>
                </a:ext>
              </a:extLst>
            </p:cNvPr>
            <p:cNvSpPr/>
            <p:nvPr/>
          </p:nvSpPr>
          <p:spPr>
            <a:xfrm>
              <a:off x="986100" y="3642074"/>
              <a:ext cx="129923" cy="63292"/>
            </a:xfrm>
            <a:custGeom>
              <a:avLst/>
              <a:gdLst/>
              <a:ahLst/>
              <a:cxnLst/>
              <a:rect l="l" t="t" r="r" b="b"/>
              <a:pathLst>
                <a:path w="4085" h="1990" extrusionOk="0">
                  <a:moveTo>
                    <a:pt x="3892" y="0"/>
                  </a:moveTo>
                  <a:cubicBezTo>
                    <a:pt x="3864" y="0"/>
                    <a:pt x="3835" y="8"/>
                    <a:pt x="3811" y="25"/>
                  </a:cubicBezTo>
                  <a:lnTo>
                    <a:pt x="965" y="1644"/>
                  </a:lnTo>
                  <a:cubicBezTo>
                    <a:pt x="935" y="1656"/>
                    <a:pt x="906" y="1662"/>
                    <a:pt x="876" y="1662"/>
                  </a:cubicBezTo>
                  <a:cubicBezTo>
                    <a:pt x="846" y="1662"/>
                    <a:pt x="816" y="1656"/>
                    <a:pt x="786" y="1644"/>
                  </a:cubicBezTo>
                  <a:lnTo>
                    <a:pt x="263" y="1346"/>
                  </a:lnTo>
                  <a:cubicBezTo>
                    <a:pt x="240" y="1331"/>
                    <a:pt x="214" y="1325"/>
                    <a:pt x="188" y="1325"/>
                  </a:cubicBezTo>
                  <a:cubicBezTo>
                    <a:pt x="130" y="1325"/>
                    <a:pt x="69" y="1357"/>
                    <a:pt x="36" y="1406"/>
                  </a:cubicBezTo>
                  <a:cubicBezTo>
                    <a:pt x="1" y="1477"/>
                    <a:pt x="24" y="1584"/>
                    <a:pt x="96" y="1632"/>
                  </a:cubicBezTo>
                  <a:cubicBezTo>
                    <a:pt x="572" y="1882"/>
                    <a:pt x="655" y="1989"/>
                    <a:pt x="870" y="1989"/>
                  </a:cubicBezTo>
                  <a:cubicBezTo>
                    <a:pt x="1108" y="1989"/>
                    <a:pt x="965" y="1989"/>
                    <a:pt x="3965" y="287"/>
                  </a:cubicBezTo>
                  <a:cubicBezTo>
                    <a:pt x="4061" y="263"/>
                    <a:pt x="4084" y="156"/>
                    <a:pt x="4025" y="84"/>
                  </a:cubicBezTo>
                  <a:cubicBezTo>
                    <a:pt x="4001" y="29"/>
                    <a:pt x="3947" y="0"/>
                    <a:pt x="38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Google Shape;12697;p62">
              <a:extLst>
                <a:ext uri="{FF2B5EF4-FFF2-40B4-BE49-F238E27FC236}">
                  <a16:creationId xmlns:a16="http://schemas.microsoft.com/office/drawing/2014/main" id="{6B69E187-B142-49CB-ADD2-6E5705212265}"/>
                </a:ext>
              </a:extLst>
            </p:cNvPr>
            <p:cNvSpPr/>
            <p:nvPr/>
          </p:nvSpPr>
          <p:spPr>
            <a:xfrm>
              <a:off x="862283" y="3599678"/>
              <a:ext cx="118696" cy="84156"/>
            </a:xfrm>
            <a:custGeom>
              <a:avLst/>
              <a:gdLst/>
              <a:ahLst/>
              <a:cxnLst/>
              <a:rect l="l" t="t" r="r" b="b"/>
              <a:pathLst>
                <a:path w="3732" h="2646" extrusionOk="0">
                  <a:moveTo>
                    <a:pt x="366" y="1"/>
                  </a:moveTo>
                  <a:cubicBezTo>
                    <a:pt x="332" y="1"/>
                    <a:pt x="299" y="9"/>
                    <a:pt x="274" y="24"/>
                  </a:cubicBezTo>
                  <a:cubicBezTo>
                    <a:pt x="0" y="250"/>
                    <a:pt x="36" y="679"/>
                    <a:pt x="346" y="858"/>
                  </a:cubicBezTo>
                  <a:cubicBezTo>
                    <a:pt x="3352" y="2574"/>
                    <a:pt x="3447" y="2644"/>
                    <a:pt x="3517" y="2644"/>
                  </a:cubicBezTo>
                  <a:cubicBezTo>
                    <a:pt x="3523" y="2644"/>
                    <a:pt x="3529" y="2644"/>
                    <a:pt x="3536" y="2644"/>
                  </a:cubicBezTo>
                  <a:cubicBezTo>
                    <a:pt x="3544" y="2645"/>
                    <a:pt x="3550" y="2645"/>
                    <a:pt x="3557" y="2645"/>
                  </a:cubicBezTo>
                  <a:cubicBezTo>
                    <a:pt x="3685" y="2645"/>
                    <a:pt x="3732" y="2436"/>
                    <a:pt x="3596" y="2346"/>
                  </a:cubicBezTo>
                  <a:lnTo>
                    <a:pt x="500" y="584"/>
                  </a:lnTo>
                  <a:cubicBezTo>
                    <a:pt x="381" y="524"/>
                    <a:pt x="381" y="358"/>
                    <a:pt x="465" y="286"/>
                  </a:cubicBezTo>
                  <a:cubicBezTo>
                    <a:pt x="536" y="227"/>
                    <a:pt x="536" y="119"/>
                    <a:pt x="500" y="60"/>
                  </a:cubicBezTo>
                  <a:cubicBezTo>
                    <a:pt x="465" y="18"/>
                    <a:pt x="414" y="1"/>
                    <a:pt x="3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18825" y="1153121"/>
            <a:ext cx="3685383" cy="35787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Humans are capable of conveying many emotions through their faces.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Emotion recognition is the process of identifying human emotion.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Technology can be used to recognize these emotions.</a:t>
            </a: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BACKSTORY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8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535" name="Google Shape;535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309BED4-C771-4BE5-B7A7-E61B5AB5A67D}"/>
              </a:ext>
            </a:extLst>
          </p:cNvPr>
          <p:cNvSpPr/>
          <p:nvPr/>
        </p:nvSpPr>
        <p:spPr>
          <a:xfrm>
            <a:off x="7165593" y="4475951"/>
            <a:ext cx="272155" cy="160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6" name="Google Shape;1586;p49"/>
          <p:cNvSpPr txBox="1">
            <a:spLocks noGrp="1"/>
          </p:cNvSpPr>
          <p:nvPr>
            <p:ph type="body" idx="1"/>
          </p:nvPr>
        </p:nvSpPr>
        <p:spPr>
          <a:xfrm>
            <a:off x="545175" y="1134012"/>
            <a:ext cx="2921925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11150" lvl="0" indent="-285750" algn="l" rtl="0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SzPts val="1400"/>
              <a:buFont typeface="Wingdings" panose="05000000000000000000" pitchFamily="2" charset="2"/>
              <a:buChar char="§"/>
            </a:pPr>
            <a:r>
              <a:rPr lang="en" sz="1400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Facial Emotion Recognition. </a:t>
            </a:r>
          </a:p>
          <a:p>
            <a:pPr marL="311150" lvl="0" indent="-285750" algn="l" rtl="0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From Kaggle.</a:t>
            </a:r>
          </a:p>
          <a:p>
            <a:pPr marL="311150" lvl="0" indent="-285750" algn="l" rtl="0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37,303</a:t>
            </a:r>
          </a:p>
          <a:p>
            <a:pPr marL="311150" lvl="0" indent="-285750" algn="l" rtl="0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Multilabel:</a:t>
            </a:r>
          </a:p>
          <a:p>
            <a:pPr marL="768350" lvl="1" indent="-285750">
              <a:lnSpc>
                <a:spcPct val="100000"/>
              </a:lnSpc>
              <a:spcBef>
                <a:spcPts val="300"/>
              </a:spcBef>
              <a:buClr>
                <a:schemeClr val="bg1"/>
              </a:buClr>
              <a:buSzPts val="1400"/>
              <a:buFont typeface="Wingdings" panose="05000000000000000000" pitchFamily="2" charset="2"/>
              <a:buChar char="§"/>
            </a:pPr>
            <a:r>
              <a:rPr lang="en" dirty="0"/>
              <a:t>Neutral</a:t>
            </a:r>
          </a:p>
          <a:p>
            <a:pPr marL="768350" lvl="1" indent="-285750">
              <a:lnSpc>
                <a:spcPct val="100000"/>
              </a:lnSpc>
              <a:spcBef>
                <a:spcPts val="300"/>
              </a:spcBef>
              <a:buClr>
                <a:schemeClr val="bg1"/>
              </a:buClr>
              <a:buSzPts val="1400"/>
              <a:buFont typeface="Wingdings" panose="05000000000000000000" pitchFamily="2" charset="2"/>
              <a:buChar char="§"/>
            </a:pPr>
            <a:r>
              <a:rPr lang="en" dirty="0"/>
              <a:t>Happy</a:t>
            </a:r>
          </a:p>
          <a:p>
            <a:pPr marL="768350" lvl="1" indent="-285750">
              <a:lnSpc>
                <a:spcPct val="100000"/>
              </a:lnSpc>
              <a:spcBef>
                <a:spcPts val="300"/>
              </a:spcBef>
              <a:buClr>
                <a:schemeClr val="bg1"/>
              </a:buClr>
              <a:buSzPts val="1400"/>
              <a:buFont typeface="Wingdings" panose="05000000000000000000" pitchFamily="2" charset="2"/>
              <a:buChar char="§"/>
            </a:pPr>
            <a:r>
              <a:rPr lang="en" dirty="0"/>
              <a:t>Sad</a:t>
            </a:r>
          </a:p>
          <a:p>
            <a:pPr marL="768350" lvl="1" indent="-285750">
              <a:lnSpc>
                <a:spcPct val="100000"/>
              </a:lnSpc>
              <a:spcBef>
                <a:spcPts val="300"/>
              </a:spcBef>
              <a:buClr>
                <a:schemeClr val="bg1"/>
              </a:buClr>
              <a:buSzPts val="1400"/>
              <a:buFont typeface="Wingdings" panose="05000000000000000000" pitchFamily="2" charset="2"/>
              <a:buChar char="§"/>
            </a:pPr>
            <a:r>
              <a:rPr lang="en" dirty="0"/>
              <a:t>Surprise</a:t>
            </a:r>
          </a:p>
          <a:p>
            <a:pPr marL="768350" lvl="1" indent="-285750">
              <a:lnSpc>
                <a:spcPct val="100000"/>
              </a:lnSpc>
              <a:spcBef>
                <a:spcPts val="300"/>
              </a:spcBef>
              <a:buClr>
                <a:schemeClr val="bg1"/>
              </a:buClr>
              <a:buSzPts val="1400"/>
              <a:buFont typeface="Wingdings" panose="05000000000000000000" pitchFamily="2" charset="2"/>
              <a:buChar char="§"/>
            </a:pPr>
            <a:r>
              <a:rPr lang="en" dirty="0"/>
              <a:t>Fear</a:t>
            </a:r>
          </a:p>
          <a:p>
            <a:pPr marL="768350" lvl="1" indent="-285750">
              <a:lnSpc>
                <a:spcPct val="100000"/>
              </a:lnSpc>
              <a:spcBef>
                <a:spcPts val="300"/>
              </a:spcBef>
              <a:buClr>
                <a:schemeClr val="bg1"/>
              </a:buClr>
              <a:buSzPts val="1400"/>
              <a:buFont typeface="Wingdings" panose="05000000000000000000" pitchFamily="2" charset="2"/>
              <a:buChar char="§"/>
            </a:pPr>
            <a:r>
              <a:rPr lang="en" dirty="0"/>
              <a:t>Disgust</a:t>
            </a:r>
          </a:p>
          <a:p>
            <a:pPr marL="768350" lvl="1" indent="-285750">
              <a:lnSpc>
                <a:spcPct val="100000"/>
              </a:lnSpc>
              <a:spcBef>
                <a:spcPts val="300"/>
              </a:spcBef>
              <a:buClr>
                <a:schemeClr val="bg1"/>
              </a:buClr>
              <a:buSzPts val="1400"/>
              <a:buFont typeface="Wingdings" panose="05000000000000000000" pitchFamily="2" charset="2"/>
              <a:buChar char="§"/>
            </a:pPr>
            <a:r>
              <a:rPr lang="en" dirty="0"/>
              <a:t>Anger</a:t>
            </a:r>
          </a:p>
          <a:p>
            <a:pPr marL="311150" indent="-285750">
              <a:spcBef>
                <a:spcPts val="300"/>
              </a:spcBef>
              <a:buClr>
                <a:schemeClr val="bg1"/>
              </a:buClr>
              <a:buSzPts val="1400"/>
              <a:buFont typeface="Wingdings" panose="05000000000000000000" pitchFamily="2" charset="2"/>
              <a:buChar char="§"/>
            </a:pPr>
            <a:r>
              <a:rPr lang="en" sz="1400" dirty="0"/>
              <a:t>Colored</a:t>
            </a:r>
          </a:p>
          <a:p>
            <a:pPr marL="311150" indent="-285750">
              <a:spcBef>
                <a:spcPts val="300"/>
              </a:spcBef>
              <a:buClr>
                <a:schemeClr val="bg1"/>
              </a:buClr>
              <a:buSzPts val="1400"/>
              <a:buFont typeface="Wingdings" panose="05000000000000000000" pitchFamily="2" charset="2"/>
              <a:buChar char="§"/>
            </a:pPr>
            <a:r>
              <a:rPr lang="en" sz="1400" dirty="0"/>
              <a:t>Balanced</a:t>
            </a:r>
          </a:p>
          <a:p>
            <a:pPr marL="311150" indent="-285750">
              <a:spcBef>
                <a:spcPts val="300"/>
              </a:spcBef>
              <a:buClr>
                <a:schemeClr val="bg1"/>
              </a:buClr>
              <a:buSzPts val="1400"/>
              <a:buFont typeface="Wingdings" panose="05000000000000000000" pitchFamily="2" charset="2"/>
              <a:buChar char="§"/>
            </a:pPr>
            <a:r>
              <a:rPr lang="en" sz="1400" dirty="0"/>
              <a:t>Different sizes</a:t>
            </a:r>
          </a:p>
          <a:p>
            <a:pPr marL="241300" indent="-215900">
              <a:spcBef>
                <a:spcPts val="300"/>
              </a:spcBef>
              <a:buClr>
                <a:schemeClr val="bg1"/>
              </a:buClr>
              <a:buSzPts val="1400"/>
              <a:buFont typeface="Wingdings" panose="05000000000000000000" pitchFamily="2" charset="2"/>
              <a:buChar char="§"/>
            </a:pPr>
            <a:endParaRPr lang="en" dirty="0"/>
          </a:p>
        </p:txBody>
      </p:sp>
      <p:sp>
        <p:nvSpPr>
          <p:cNvPr id="1587" name="Google Shape;1587;p4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DATASET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C07881-965B-4E6D-AD03-596DA5E189DE}"/>
              </a:ext>
            </a:extLst>
          </p:cNvPr>
          <p:cNvSpPr/>
          <p:nvPr/>
        </p:nvSpPr>
        <p:spPr>
          <a:xfrm>
            <a:off x="5057480" y="1616697"/>
            <a:ext cx="289045" cy="160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1ACDF8-0FB6-4F31-8D77-26DD683D1913}"/>
              </a:ext>
            </a:extLst>
          </p:cNvPr>
          <p:cNvSpPr/>
          <p:nvPr/>
        </p:nvSpPr>
        <p:spPr>
          <a:xfrm>
            <a:off x="4413337" y="3089890"/>
            <a:ext cx="394333" cy="160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EAD178-AAFF-4DC4-85A2-D54160109F42}"/>
              </a:ext>
            </a:extLst>
          </p:cNvPr>
          <p:cNvSpPr/>
          <p:nvPr/>
        </p:nvSpPr>
        <p:spPr>
          <a:xfrm>
            <a:off x="5202002" y="4383971"/>
            <a:ext cx="458794" cy="160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ED8F13-801A-460F-90A6-D9CC42603C72}"/>
              </a:ext>
            </a:extLst>
          </p:cNvPr>
          <p:cNvSpPr/>
          <p:nvPr/>
        </p:nvSpPr>
        <p:spPr>
          <a:xfrm>
            <a:off x="8041748" y="2115006"/>
            <a:ext cx="381101" cy="160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3C9F28-4B67-471A-ADC7-85BD398D068A}"/>
              </a:ext>
            </a:extLst>
          </p:cNvPr>
          <p:cNvSpPr/>
          <p:nvPr/>
        </p:nvSpPr>
        <p:spPr>
          <a:xfrm>
            <a:off x="8129710" y="3492632"/>
            <a:ext cx="530389" cy="160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8CDF1E-DE9D-46CB-A30D-0F051586AC47}"/>
              </a:ext>
            </a:extLst>
          </p:cNvPr>
          <p:cNvSpPr/>
          <p:nvPr/>
        </p:nvSpPr>
        <p:spPr>
          <a:xfrm>
            <a:off x="6811485" y="1191773"/>
            <a:ext cx="456581" cy="160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2BC5AA-F3F0-4DC1-B9B1-0CDEFDB93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218" y="997458"/>
            <a:ext cx="4285881" cy="395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6549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343EBD-3F20-4F8E-9DFD-7AAF16285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TOOLS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FC7E08-DC81-4DA7-A52A-31B3E9F5E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37" y="1461557"/>
            <a:ext cx="2736811" cy="12315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3F44FD-6513-44B2-9307-FFC1F8AB01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82750" y="2697756"/>
            <a:ext cx="3099743" cy="12528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A96785-A2B2-4FC2-9D1E-4D0E5156FC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0891" y="1703314"/>
            <a:ext cx="3136506" cy="9054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98C7D7-7987-4FDD-A1E6-1A182749469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902" t="15483" r="29022" b="19214"/>
          <a:stretch/>
        </p:blipFill>
        <p:spPr>
          <a:xfrm>
            <a:off x="3588542" y="109301"/>
            <a:ext cx="1966913" cy="17603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C487F8-C167-477B-84D7-5DCBEC3FB0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799" y="2957513"/>
            <a:ext cx="3099743" cy="8989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633AE2-1AC0-43ED-999D-66723745FE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0370" y="3939610"/>
            <a:ext cx="3443259" cy="8258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2C5F0AE-37C9-48F4-99C5-CFF3013E58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33978" y="2054359"/>
            <a:ext cx="1476042" cy="157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2904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WORKFLOW</a:t>
            </a:r>
            <a:endParaRPr sz="3000" dirty="0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5744938" y="1345958"/>
            <a:ext cx="2385681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DATA AUGMENTATION</a:t>
            </a:r>
            <a:endParaRPr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1088725" y="2778806"/>
            <a:ext cx="2099378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rtl="1"/>
            <a:r>
              <a:rPr lang="en" dirty="0"/>
              <a:t>BASELINE MODELS</a:t>
            </a:r>
            <a:endParaRPr dirty="0"/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/>
              <a:t>CNN Model</a:t>
            </a:r>
          </a:p>
          <a:p>
            <a:pPr marL="0" lvl="0" indent="0"/>
            <a:r>
              <a:rPr lang="en" dirty="0"/>
              <a:t>Transfer Learning</a:t>
            </a:r>
            <a:endParaRPr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1218541" y="1358262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READING</a:t>
            </a:r>
            <a:endParaRPr dirty="0"/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1116841" y="1865495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Reading images using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TensorFlow</a:t>
            </a:r>
            <a:endParaRPr dirty="0"/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5942609" y="1807940"/>
            <a:ext cx="1993246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/>
              <a:t>Resize images</a:t>
            </a:r>
          </a:p>
          <a:p>
            <a:pPr marL="0" lvl="0" indent="0"/>
            <a:r>
              <a:rPr lang="en" dirty="0"/>
              <a:t>Scaling </a:t>
            </a:r>
          </a:p>
          <a:p>
            <a:pPr marL="0" lvl="0" indent="0"/>
            <a:r>
              <a:rPr lang="en" dirty="0"/>
              <a:t>Flip images </a:t>
            </a:r>
          </a:p>
          <a:p>
            <a:pPr marL="0" lvl="0" indent="0"/>
            <a:r>
              <a:rPr lang="en-US" dirty="0"/>
              <a:t>Rotate Images</a:t>
            </a:r>
            <a:endParaRPr dirty="0"/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Sample images.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classes graph.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8" name="Google Shape;608;p30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</a:t>
            </a:r>
            <a:endParaRPr dirty="0"/>
          </a:p>
        </p:txBody>
      </p:sp>
      <p:sp>
        <p:nvSpPr>
          <p:cNvPr id="609" name="Google Shape;609;p30"/>
          <p:cNvSpPr/>
          <p:nvPr/>
        </p:nvSpPr>
        <p:spPr>
          <a:xfrm>
            <a:off x="3502784" y="1702048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2" name="Google Shape;612;p30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30"/>
          <p:cNvCxnSpPr>
            <a:cxnSpLocks/>
            <a:stCxn id="609" idx="3"/>
            <a:endCxn id="59" idx="1"/>
          </p:cNvCxnSpPr>
          <p:nvPr/>
        </p:nvCxnSpPr>
        <p:spPr>
          <a:xfrm flipV="1">
            <a:off x="4226684" y="2061843"/>
            <a:ext cx="621440" cy="215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cxnSpLocks/>
          </p:cNvCxnSpPr>
          <p:nvPr/>
        </p:nvCxnSpPr>
        <p:spPr>
          <a:xfrm rot="5400000">
            <a:off x="4240407" y="2051556"/>
            <a:ext cx="663187" cy="13984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cxnSpLocks/>
            <a:endCxn id="612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6" name="Google Shape;616;p30"/>
          <p:cNvGrpSpPr/>
          <p:nvPr/>
        </p:nvGrpSpPr>
        <p:grpSpPr>
          <a:xfrm>
            <a:off x="5072712" y="3212678"/>
            <a:ext cx="402156" cy="456781"/>
            <a:chOff x="5357662" y="4297637"/>
            <a:chExt cx="287275" cy="326296"/>
          </a:xfrm>
        </p:grpSpPr>
        <p:sp>
          <p:nvSpPr>
            <p:cNvPr id="617" name="Google Shape;617;p30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3" name="Google Shape;623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0"/>
          <p:cNvGrpSpPr/>
          <p:nvPr/>
        </p:nvGrpSpPr>
        <p:grpSpPr>
          <a:xfrm>
            <a:off x="5029465" y="1816807"/>
            <a:ext cx="488638" cy="438246"/>
            <a:chOff x="5778676" y="3826972"/>
            <a:chExt cx="349052" cy="313055"/>
          </a:xfrm>
        </p:grpSpPr>
        <p:sp>
          <p:nvSpPr>
            <p:cNvPr id="631" name="Google Shape;631;p30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11372;p60">
            <a:extLst>
              <a:ext uri="{FF2B5EF4-FFF2-40B4-BE49-F238E27FC236}">
                <a16:creationId xmlns:a16="http://schemas.microsoft.com/office/drawing/2014/main" id="{007B1555-79C2-9D4F-9431-F7FF67472109}"/>
              </a:ext>
            </a:extLst>
          </p:cNvPr>
          <p:cNvSpPr/>
          <p:nvPr/>
        </p:nvSpPr>
        <p:spPr>
          <a:xfrm>
            <a:off x="5207025" y="1842621"/>
            <a:ext cx="350548" cy="350548"/>
          </a:xfrm>
          <a:custGeom>
            <a:avLst/>
            <a:gdLst/>
            <a:ahLst/>
            <a:cxnLst/>
            <a:rect l="l" t="t" r="r" b="b"/>
            <a:pathLst>
              <a:path w="11014" h="11014" extrusionOk="0">
                <a:moveTo>
                  <a:pt x="3739" y="358"/>
                </a:moveTo>
                <a:cubicBezTo>
                  <a:pt x="4048" y="358"/>
                  <a:pt x="4298" y="608"/>
                  <a:pt x="4298" y="917"/>
                </a:cubicBezTo>
                <a:cubicBezTo>
                  <a:pt x="4298" y="1131"/>
                  <a:pt x="4203" y="1310"/>
                  <a:pt x="4024" y="1405"/>
                </a:cubicBezTo>
                <a:cubicBezTo>
                  <a:pt x="3953" y="1441"/>
                  <a:pt x="3929" y="1501"/>
                  <a:pt x="3929" y="1560"/>
                </a:cubicBezTo>
                <a:lnTo>
                  <a:pt x="3929" y="1965"/>
                </a:lnTo>
                <a:cubicBezTo>
                  <a:pt x="3929" y="2048"/>
                  <a:pt x="4001" y="2143"/>
                  <a:pt x="4108" y="2143"/>
                </a:cubicBezTo>
                <a:lnTo>
                  <a:pt x="5334" y="2143"/>
                </a:lnTo>
                <a:lnTo>
                  <a:pt x="5334" y="3358"/>
                </a:lnTo>
                <a:cubicBezTo>
                  <a:pt x="5334" y="3453"/>
                  <a:pt x="5406" y="3536"/>
                  <a:pt x="5513" y="3536"/>
                </a:cubicBezTo>
                <a:lnTo>
                  <a:pt x="5906" y="3536"/>
                </a:lnTo>
                <a:cubicBezTo>
                  <a:pt x="5965" y="3536"/>
                  <a:pt x="6025" y="3513"/>
                  <a:pt x="6060" y="3453"/>
                </a:cubicBezTo>
                <a:cubicBezTo>
                  <a:pt x="6168" y="3275"/>
                  <a:pt x="6358" y="3167"/>
                  <a:pt x="6549" y="3167"/>
                </a:cubicBezTo>
                <a:cubicBezTo>
                  <a:pt x="6858" y="3167"/>
                  <a:pt x="7120" y="3417"/>
                  <a:pt x="7120" y="3727"/>
                </a:cubicBezTo>
                <a:cubicBezTo>
                  <a:pt x="7120" y="4048"/>
                  <a:pt x="6858" y="4298"/>
                  <a:pt x="6549" y="4298"/>
                </a:cubicBezTo>
                <a:cubicBezTo>
                  <a:pt x="6346" y="4298"/>
                  <a:pt x="6168" y="4191"/>
                  <a:pt x="6060" y="4013"/>
                </a:cubicBezTo>
                <a:cubicBezTo>
                  <a:pt x="6025" y="3953"/>
                  <a:pt x="5965" y="3929"/>
                  <a:pt x="5906" y="3929"/>
                </a:cubicBezTo>
                <a:lnTo>
                  <a:pt x="5513" y="3929"/>
                </a:lnTo>
                <a:cubicBezTo>
                  <a:pt x="5417" y="3929"/>
                  <a:pt x="5334" y="4001"/>
                  <a:pt x="5334" y="4108"/>
                </a:cubicBezTo>
                <a:lnTo>
                  <a:pt x="5334" y="5322"/>
                </a:lnTo>
                <a:lnTo>
                  <a:pt x="4286" y="5322"/>
                </a:lnTo>
                <a:lnTo>
                  <a:pt x="4286" y="5191"/>
                </a:lnTo>
                <a:cubicBezTo>
                  <a:pt x="4513" y="5013"/>
                  <a:pt x="4655" y="4739"/>
                  <a:pt x="4655" y="4465"/>
                </a:cubicBezTo>
                <a:cubicBezTo>
                  <a:pt x="4655" y="3953"/>
                  <a:pt x="4239" y="3536"/>
                  <a:pt x="3739" y="3536"/>
                </a:cubicBezTo>
                <a:cubicBezTo>
                  <a:pt x="3227" y="3536"/>
                  <a:pt x="2810" y="3953"/>
                  <a:pt x="2810" y="4465"/>
                </a:cubicBezTo>
                <a:cubicBezTo>
                  <a:pt x="2810" y="4739"/>
                  <a:pt x="2953" y="5025"/>
                  <a:pt x="3191" y="5191"/>
                </a:cubicBezTo>
                <a:lnTo>
                  <a:pt x="3191" y="5322"/>
                </a:lnTo>
                <a:lnTo>
                  <a:pt x="2143" y="5322"/>
                </a:lnTo>
                <a:lnTo>
                  <a:pt x="2143" y="2143"/>
                </a:lnTo>
                <a:lnTo>
                  <a:pt x="3370" y="2143"/>
                </a:lnTo>
                <a:cubicBezTo>
                  <a:pt x="3453" y="2143"/>
                  <a:pt x="3548" y="2060"/>
                  <a:pt x="3548" y="1965"/>
                </a:cubicBezTo>
                <a:lnTo>
                  <a:pt x="3548" y="1560"/>
                </a:lnTo>
                <a:cubicBezTo>
                  <a:pt x="3548" y="1501"/>
                  <a:pt x="3512" y="1441"/>
                  <a:pt x="3453" y="1405"/>
                </a:cubicBezTo>
                <a:cubicBezTo>
                  <a:pt x="3274" y="1298"/>
                  <a:pt x="3167" y="1108"/>
                  <a:pt x="3167" y="917"/>
                </a:cubicBezTo>
                <a:cubicBezTo>
                  <a:pt x="3167" y="608"/>
                  <a:pt x="3429" y="358"/>
                  <a:pt x="3739" y="358"/>
                </a:cubicBezTo>
                <a:close/>
                <a:moveTo>
                  <a:pt x="8870" y="5644"/>
                </a:moveTo>
                <a:lnTo>
                  <a:pt x="8870" y="7632"/>
                </a:lnTo>
                <a:lnTo>
                  <a:pt x="8870" y="7858"/>
                </a:lnTo>
                <a:lnTo>
                  <a:pt x="8870" y="8870"/>
                </a:lnTo>
                <a:lnTo>
                  <a:pt x="7656" y="8870"/>
                </a:lnTo>
                <a:cubicBezTo>
                  <a:pt x="7561" y="8870"/>
                  <a:pt x="7477" y="8942"/>
                  <a:pt x="7477" y="9049"/>
                </a:cubicBezTo>
                <a:lnTo>
                  <a:pt x="7477" y="9442"/>
                </a:lnTo>
                <a:cubicBezTo>
                  <a:pt x="7477" y="9502"/>
                  <a:pt x="7501" y="9561"/>
                  <a:pt x="7561" y="9597"/>
                </a:cubicBezTo>
                <a:cubicBezTo>
                  <a:pt x="7739" y="9704"/>
                  <a:pt x="7846" y="9894"/>
                  <a:pt x="7846" y="10085"/>
                </a:cubicBezTo>
                <a:cubicBezTo>
                  <a:pt x="7846" y="10394"/>
                  <a:pt x="7596" y="10656"/>
                  <a:pt x="7275" y="10656"/>
                </a:cubicBezTo>
                <a:cubicBezTo>
                  <a:pt x="6965" y="10656"/>
                  <a:pt x="6715" y="10394"/>
                  <a:pt x="6715" y="10085"/>
                </a:cubicBezTo>
                <a:cubicBezTo>
                  <a:pt x="6715" y="9883"/>
                  <a:pt x="6822" y="9704"/>
                  <a:pt x="7001" y="9597"/>
                </a:cubicBezTo>
                <a:cubicBezTo>
                  <a:pt x="7061" y="9561"/>
                  <a:pt x="7084" y="9502"/>
                  <a:pt x="7084" y="9442"/>
                </a:cubicBezTo>
                <a:lnTo>
                  <a:pt x="7084" y="9049"/>
                </a:lnTo>
                <a:cubicBezTo>
                  <a:pt x="7084" y="8954"/>
                  <a:pt x="7013" y="8870"/>
                  <a:pt x="6906" y="8870"/>
                </a:cubicBezTo>
                <a:lnTo>
                  <a:pt x="5691" y="8870"/>
                </a:lnTo>
                <a:lnTo>
                  <a:pt x="5691" y="7644"/>
                </a:lnTo>
                <a:cubicBezTo>
                  <a:pt x="5691" y="7549"/>
                  <a:pt x="5608" y="7466"/>
                  <a:pt x="5513" y="7466"/>
                </a:cubicBezTo>
                <a:lnTo>
                  <a:pt x="5108" y="7466"/>
                </a:lnTo>
                <a:cubicBezTo>
                  <a:pt x="5048" y="7466"/>
                  <a:pt x="4989" y="7489"/>
                  <a:pt x="4953" y="7549"/>
                </a:cubicBezTo>
                <a:cubicBezTo>
                  <a:pt x="4846" y="7739"/>
                  <a:pt x="4655" y="7835"/>
                  <a:pt x="4465" y="7835"/>
                </a:cubicBezTo>
                <a:cubicBezTo>
                  <a:pt x="4155" y="7835"/>
                  <a:pt x="3905" y="7585"/>
                  <a:pt x="3905" y="7251"/>
                </a:cubicBezTo>
                <a:cubicBezTo>
                  <a:pt x="3905" y="6942"/>
                  <a:pt x="4155" y="6680"/>
                  <a:pt x="4465" y="6680"/>
                </a:cubicBezTo>
                <a:cubicBezTo>
                  <a:pt x="4679" y="6680"/>
                  <a:pt x="4846" y="6787"/>
                  <a:pt x="4953" y="6954"/>
                </a:cubicBezTo>
                <a:cubicBezTo>
                  <a:pt x="4989" y="7013"/>
                  <a:pt x="5048" y="7049"/>
                  <a:pt x="5108" y="7049"/>
                </a:cubicBezTo>
                <a:lnTo>
                  <a:pt x="5513" y="7049"/>
                </a:lnTo>
                <a:cubicBezTo>
                  <a:pt x="5596" y="7049"/>
                  <a:pt x="5691" y="6977"/>
                  <a:pt x="5691" y="6870"/>
                </a:cubicBezTo>
                <a:lnTo>
                  <a:pt x="5691" y="5644"/>
                </a:lnTo>
                <a:lnTo>
                  <a:pt x="6727" y="5644"/>
                </a:lnTo>
                <a:lnTo>
                  <a:pt x="6727" y="5787"/>
                </a:lnTo>
                <a:cubicBezTo>
                  <a:pt x="6501" y="5965"/>
                  <a:pt x="6358" y="6227"/>
                  <a:pt x="6358" y="6513"/>
                </a:cubicBezTo>
                <a:cubicBezTo>
                  <a:pt x="6358" y="7013"/>
                  <a:pt x="6775" y="7430"/>
                  <a:pt x="7275" y="7430"/>
                </a:cubicBezTo>
                <a:cubicBezTo>
                  <a:pt x="7787" y="7430"/>
                  <a:pt x="8204" y="7013"/>
                  <a:pt x="8204" y="6513"/>
                </a:cubicBezTo>
                <a:cubicBezTo>
                  <a:pt x="8204" y="6227"/>
                  <a:pt x="8073" y="5942"/>
                  <a:pt x="7834" y="5787"/>
                </a:cubicBezTo>
                <a:lnTo>
                  <a:pt x="7834" y="5644"/>
                </a:lnTo>
                <a:close/>
                <a:moveTo>
                  <a:pt x="3739" y="0"/>
                </a:moveTo>
                <a:cubicBezTo>
                  <a:pt x="3227" y="0"/>
                  <a:pt x="2810" y="405"/>
                  <a:pt x="2810" y="917"/>
                </a:cubicBezTo>
                <a:cubicBezTo>
                  <a:pt x="2810" y="1203"/>
                  <a:pt x="2941" y="1489"/>
                  <a:pt x="3179" y="1643"/>
                </a:cubicBezTo>
                <a:lnTo>
                  <a:pt x="3179" y="1786"/>
                </a:lnTo>
                <a:lnTo>
                  <a:pt x="1965" y="1786"/>
                </a:lnTo>
                <a:cubicBezTo>
                  <a:pt x="1869" y="1786"/>
                  <a:pt x="1786" y="1858"/>
                  <a:pt x="1786" y="1965"/>
                </a:cubicBezTo>
                <a:lnTo>
                  <a:pt x="1786" y="5501"/>
                </a:lnTo>
                <a:lnTo>
                  <a:pt x="1786" y="6727"/>
                </a:lnTo>
                <a:lnTo>
                  <a:pt x="1655" y="6727"/>
                </a:lnTo>
                <a:cubicBezTo>
                  <a:pt x="1476" y="6501"/>
                  <a:pt x="1203" y="6346"/>
                  <a:pt x="917" y="6346"/>
                </a:cubicBezTo>
                <a:cubicBezTo>
                  <a:pt x="417" y="6346"/>
                  <a:pt x="0" y="6763"/>
                  <a:pt x="0" y="7275"/>
                </a:cubicBezTo>
                <a:cubicBezTo>
                  <a:pt x="0" y="7775"/>
                  <a:pt x="417" y="8192"/>
                  <a:pt x="917" y="8192"/>
                </a:cubicBezTo>
                <a:cubicBezTo>
                  <a:pt x="1203" y="8192"/>
                  <a:pt x="1488" y="8061"/>
                  <a:pt x="1655" y="7823"/>
                </a:cubicBezTo>
                <a:lnTo>
                  <a:pt x="1786" y="7823"/>
                </a:lnTo>
                <a:lnTo>
                  <a:pt x="1786" y="9049"/>
                </a:lnTo>
                <a:cubicBezTo>
                  <a:pt x="1786" y="9132"/>
                  <a:pt x="1857" y="9228"/>
                  <a:pt x="1965" y="9228"/>
                </a:cubicBezTo>
                <a:lnTo>
                  <a:pt x="2584" y="9228"/>
                </a:lnTo>
                <a:cubicBezTo>
                  <a:pt x="2679" y="9228"/>
                  <a:pt x="2762" y="9144"/>
                  <a:pt x="2762" y="9049"/>
                </a:cubicBezTo>
                <a:cubicBezTo>
                  <a:pt x="2762" y="8942"/>
                  <a:pt x="2691" y="8870"/>
                  <a:pt x="2584" y="8870"/>
                </a:cubicBezTo>
                <a:lnTo>
                  <a:pt x="2143" y="8870"/>
                </a:lnTo>
                <a:lnTo>
                  <a:pt x="2143" y="7644"/>
                </a:lnTo>
                <a:cubicBezTo>
                  <a:pt x="2143" y="7561"/>
                  <a:pt x="2072" y="7466"/>
                  <a:pt x="1965" y="7466"/>
                </a:cubicBezTo>
                <a:lnTo>
                  <a:pt x="1560" y="7466"/>
                </a:lnTo>
                <a:cubicBezTo>
                  <a:pt x="1500" y="7466"/>
                  <a:pt x="1441" y="7501"/>
                  <a:pt x="1417" y="7561"/>
                </a:cubicBezTo>
                <a:cubicBezTo>
                  <a:pt x="1310" y="7739"/>
                  <a:pt x="1119" y="7835"/>
                  <a:pt x="917" y="7835"/>
                </a:cubicBezTo>
                <a:cubicBezTo>
                  <a:pt x="607" y="7835"/>
                  <a:pt x="357" y="7585"/>
                  <a:pt x="357" y="7275"/>
                </a:cubicBezTo>
                <a:cubicBezTo>
                  <a:pt x="357" y="6965"/>
                  <a:pt x="607" y="6704"/>
                  <a:pt x="917" y="6704"/>
                </a:cubicBezTo>
                <a:cubicBezTo>
                  <a:pt x="1131" y="6704"/>
                  <a:pt x="1310" y="6811"/>
                  <a:pt x="1417" y="6989"/>
                </a:cubicBezTo>
                <a:cubicBezTo>
                  <a:pt x="1441" y="7049"/>
                  <a:pt x="1500" y="7085"/>
                  <a:pt x="1560" y="7085"/>
                </a:cubicBezTo>
                <a:lnTo>
                  <a:pt x="1965" y="7085"/>
                </a:lnTo>
                <a:cubicBezTo>
                  <a:pt x="2048" y="7085"/>
                  <a:pt x="2143" y="7001"/>
                  <a:pt x="2143" y="6906"/>
                </a:cubicBezTo>
                <a:lnTo>
                  <a:pt x="2143" y="5680"/>
                </a:lnTo>
                <a:lnTo>
                  <a:pt x="3358" y="5680"/>
                </a:lnTo>
                <a:cubicBezTo>
                  <a:pt x="3453" y="5680"/>
                  <a:pt x="3536" y="5608"/>
                  <a:pt x="3536" y="5501"/>
                </a:cubicBezTo>
                <a:lnTo>
                  <a:pt x="3536" y="5096"/>
                </a:lnTo>
                <a:cubicBezTo>
                  <a:pt x="3536" y="5037"/>
                  <a:pt x="3512" y="4977"/>
                  <a:pt x="3453" y="4953"/>
                </a:cubicBezTo>
                <a:cubicBezTo>
                  <a:pt x="3274" y="4846"/>
                  <a:pt x="3167" y="4656"/>
                  <a:pt x="3167" y="4465"/>
                </a:cubicBezTo>
                <a:cubicBezTo>
                  <a:pt x="3167" y="4144"/>
                  <a:pt x="3417" y="3894"/>
                  <a:pt x="3739" y="3894"/>
                </a:cubicBezTo>
                <a:cubicBezTo>
                  <a:pt x="4048" y="3894"/>
                  <a:pt x="4298" y="4144"/>
                  <a:pt x="4298" y="4465"/>
                </a:cubicBezTo>
                <a:cubicBezTo>
                  <a:pt x="4298" y="4668"/>
                  <a:pt x="4191" y="4846"/>
                  <a:pt x="4013" y="4953"/>
                </a:cubicBezTo>
                <a:cubicBezTo>
                  <a:pt x="3953" y="4977"/>
                  <a:pt x="3929" y="5037"/>
                  <a:pt x="3929" y="5096"/>
                </a:cubicBezTo>
                <a:lnTo>
                  <a:pt x="3929" y="5501"/>
                </a:lnTo>
                <a:cubicBezTo>
                  <a:pt x="3929" y="5596"/>
                  <a:pt x="4001" y="5680"/>
                  <a:pt x="4108" y="5680"/>
                </a:cubicBezTo>
                <a:lnTo>
                  <a:pt x="5322" y="5680"/>
                </a:lnTo>
                <a:lnTo>
                  <a:pt x="5322" y="6727"/>
                </a:lnTo>
                <a:lnTo>
                  <a:pt x="5191" y="6727"/>
                </a:lnTo>
                <a:cubicBezTo>
                  <a:pt x="5013" y="6501"/>
                  <a:pt x="4751" y="6346"/>
                  <a:pt x="4465" y="6346"/>
                </a:cubicBezTo>
                <a:cubicBezTo>
                  <a:pt x="3953" y="6346"/>
                  <a:pt x="3536" y="6763"/>
                  <a:pt x="3536" y="7275"/>
                </a:cubicBezTo>
                <a:cubicBezTo>
                  <a:pt x="3536" y="7775"/>
                  <a:pt x="3953" y="8192"/>
                  <a:pt x="4465" y="8192"/>
                </a:cubicBezTo>
                <a:cubicBezTo>
                  <a:pt x="4751" y="8192"/>
                  <a:pt x="5025" y="8061"/>
                  <a:pt x="5191" y="7823"/>
                </a:cubicBezTo>
                <a:lnTo>
                  <a:pt x="5322" y="7823"/>
                </a:lnTo>
                <a:lnTo>
                  <a:pt x="5322" y="8870"/>
                </a:lnTo>
                <a:lnTo>
                  <a:pt x="3120" y="8870"/>
                </a:lnTo>
                <a:cubicBezTo>
                  <a:pt x="3036" y="8870"/>
                  <a:pt x="2941" y="8942"/>
                  <a:pt x="2941" y="9049"/>
                </a:cubicBezTo>
                <a:cubicBezTo>
                  <a:pt x="2941" y="9144"/>
                  <a:pt x="3024" y="9228"/>
                  <a:pt x="3120" y="9228"/>
                </a:cubicBezTo>
                <a:lnTo>
                  <a:pt x="6727" y="9228"/>
                </a:lnTo>
                <a:lnTo>
                  <a:pt x="6727" y="9359"/>
                </a:lnTo>
                <a:cubicBezTo>
                  <a:pt x="6501" y="9537"/>
                  <a:pt x="6358" y="9799"/>
                  <a:pt x="6358" y="10085"/>
                </a:cubicBezTo>
                <a:cubicBezTo>
                  <a:pt x="6358" y="10597"/>
                  <a:pt x="6775" y="11014"/>
                  <a:pt x="7275" y="11014"/>
                </a:cubicBezTo>
                <a:cubicBezTo>
                  <a:pt x="7787" y="11014"/>
                  <a:pt x="8204" y="10597"/>
                  <a:pt x="8204" y="10085"/>
                </a:cubicBezTo>
                <a:cubicBezTo>
                  <a:pt x="8204" y="9799"/>
                  <a:pt x="8061" y="9525"/>
                  <a:pt x="7823" y="9359"/>
                </a:cubicBezTo>
                <a:lnTo>
                  <a:pt x="7823" y="9228"/>
                </a:lnTo>
                <a:lnTo>
                  <a:pt x="9049" y="9228"/>
                </a:lnTo>
                <a:cubicBezTo>
                  <a:pt x="9132" y="9228"/>
                  <a:pt x="9227" y="9144"/>
                  <a:pt x="9227" y="9049"/>
                </a:cubicBezTo>
                <a:lnTo>
                  <a:pt x="9227" y="7858"/>
                </a:lnTo>
                <a:lnTo>
                  <a:pt x="9227" y="7632"/>
                </a:lnTo>
                <a:lnTo>
                  <a:pt x="9227" y="5501"/>
                </a:lnTo>
                <a:lnTo>
                  <a:pt x="9227" y="4287"/>
                </a:lnTo>
                <a:lnTo>
                  <a:pt x="9358" y="4287"/>
                </a:lnTo>
                <a:cubicBezTo>
                  <a:pt x="9537" y="4501"/>
                  <a:pt x="9811" y="4656"/>
                  <a:pt x="10097" y="4656"/>
                </a:cubicBezTo>
                <a:cubicBezTo>
                  <a:pt x="10597" y="4656"/>
                  <a:pt x="11013" y="4239"/>
                  <a:pt x="11013" y="3727"/>
                </a:cubicBezTo>
                <a:cubicBezTo>
                  <a:pt x="11013" y="3227"/>
                  <a:pt x="10597" y="2810"/>
                  <a:pt x="10097" y="2810"/>
                </a:cubicBezTo>
                <a:cubicBezTo>
                  <a:pt x="9811" y="2810"/>
                  <a:pt x="9525" y="2941"/>
                  <a:pt x="9358" y="3179"/>
                </a:cubicBezTo>
                <a:lnTo>
                  <a:pt x="9227" y="3179"/>
                </a:lnTo>
                <a:lnTo>
                  <a:pt x="9227" y="1965"/>
                </a:lnTo>
                <a:cubicBezTo>
                  <a:pt x="9227" y="1870"/>
                  <a:pt x="9156" y="1786"/>
                  <a:pt x="9049" y="1786"/>
                </a:cubicBezTo>
                <a:lnTo>
                  <a:pt x="8465" y="1786"/>
                </a:lnTo>
                <a:cubicBezTo>
                  <a:pt x="8382" y="1786"/>
                  <a:pt x="8287" y="1858"/>
                  <a:pt x="8287" y="1965"/>
                </a:cubicBezTo>
                <a:cubicBezTo>
                  <a:pt x="8287" y="2048"/>
                  <a:pt x="8358" y="2143"/>
                  <a:pt x="8465" y="2143"/>
                </a:cubicBezTo>
                <a:lnTo>
                  <a:pt x="8870" y="2143"/>
                </a:lnTo>
                <a:lnTo>
                  <a:pt x="8870" y="3358"/>
                </a:lnTo>
                <a:cubicBezTo>
                  <a:pt x="8870" y="3453"/>
                  <a:pt x="8942" y="3536"/>
                  <a:pt x="9049" y="3536"/>
                </a:cubicBezTo>
                <a:lnTo>
                  <a:pt x="9454" y="3536"/>
                </a:lnTo>
                <a:cubicBezTo>
                  <a:pt x="9513" y="3536"/>
                  <a:pt x="9573" y="3513"/>
                  <a:pt x="9597" y="3453"/>
                </a:cubicBezTo>
                <a:cubicBezTo>
                  <a:pt x="9704" y="3275"/>
                  <a:pt x="9894" y="3167"/>
                  <a:pt x="10085" y="3167"/>
                </a:cubicBezTo>
                <a:cubicBezTo>
                  <a:pt x="10406" y="3167"/>
                  <a:pt x="10656" y="3417"/>
                  <a:pt x="10656" y="3727"/>
                </a:cubicBezTo>
                <a:cubicBezTo>
                  <a:pt x="10656" y="4048"/>
                  <a:pt x="10406" y="4298"/>
                  <a:pt x="10085" y="4298"/>
                </a:cubicBezTo>
                <a:cubicBezTo>
                  <a:pt x="9882" y="4298"/>
                  <a:pt x="9704" y="4191"/>
                  <a:pt x="9597" y="4013"/>
                </a:cubicBezTo>
                <a:cubicBezTo>
                  <a:pt x="9573" y="3953"/>
                  <a:pt x="9513" y="3929"/>
                  <a:pt x="9454" y="3929"/>
                </a:cubicBezTo>
                <a:lnTo>
                  <a:pt x="9049" y="3929"/>
                </a:lnTo>
                <a:cubicBezTo>
                  <a:pt x="8966" y="3929"/>
                  <a:pt x="8870" y="4001"/>
                  <a:pt x="8870" y="4108"/>
                </a:cubicBezTo>
                <a:lnTo>
                  <a:pt x="8870" y="5322"/>
                </a:lnTo>
                <a:lnTo>
                  <a:pt x="7644" y="5322"/>
                </a:lnTo>
                <a:cubicBezTo>
                  <a:pt x="7561" y="5322"/>
                  <a:pt x="7465" y="5394"/>
                  <a:pt x="7465" y="5501"/>
                </a:cubicBezTo>
                <a:lnTo>
                  <a:pt x="7465" y="5906"/>
                </a:lnTo>
                <a:cubicBezTo>
                  <a:pt x="7465" y="5965"/>
                  <a:pt x="7501" y="6025"/>
                  <a:pt x="7561" y="6049"/>
                </a:cubicBezTo>
                <a:cubicBezTo>
                  <a:pt x="7739" y="6156"/>
                  <a:pt x="7846" y="6346"/>
                  <a:pt x="7846" y="6549"/>
                </a:cubicBezTo>
                <a:cubicBezTo>
                  <a:pt x="7846" y="6858"/>
                  <a:pt x="7584" y="7108"/>
                  <a:pt x="7275" y="7108"/>
                </a:cubicBezTo>
                <a:cubicBezTo>
                  <a:pt x="6965" y="7108"/>
                  <a:pt x="6715" y="6858"/>
                  <a:pt x="6715" y="6549"/>
                </a:cubicBezTo>
                <a:cubicBezTo>
                  <a:pt x="6715" y="6334"/>
                  <a:pt x="6810" y="6156"/>
                  <a:pt x="7001" y="6049"/>
                </a:cubicBezTo>
                <a:cubicBezTo>
                  <a:pt x="7061" y="6025"/>
                  <a:pt x="7084" y="5965"/>
                  <a:pt x="7084" y="5906"/>
                </a:cubicBezTo>
                <a:lnTo>
                  <a:pt x="7084" y="5501"/>
                </a:lnTo>
                <a:cubicBezTo>
                  <a:pt x="7084" y="5418"/>
                  <a:pt x="7013" y="5322"/>
                  <a:pt x="6906" y="5322"/>
                </a:cubicBezTo>
                <a:lnTo>
                  <a:pt x="5679" y="5322"/>
                </a:lnTo>
                <a:lnTo>
                  <a:pt x="5679" y="4287"/>
                </a:lnTo>
                <a:lnTo>
                  <a:pt x="5822" y="4287"/>
                </a:lnTo>
                <a:cubicBezTo>
                  <a:pt x="6001" y="4501"/>
                  <a:pt x="6263" y="4656"/>
                  <a:pt x="6549" y="4656"/>
                </a:cubicBezTo>
                <a:cubicBezTo>
                  <a:pt x="7061" y="4656"/>
                  <a:pt x="7477" y="4239"/>
                  <a:pt x="7477" y="3727"/>
                </a:cubicBezTo>
                <a:cubicBezTo>
                  <a:pt x="7477" y="3227"/>
                  <a:pt x="7061" y="2810"/>
                  <a:pt x="6549" y="2810"/>
                </a:cubicBezTo>
                <a:cubicBezTo>
                  <a:pt x="6263" y="2810"/>
                  <a:pt x="5989" y="2941"/>
                  <a:pt x="5822" y="3179"/>
                </a:cubicBezTo>
                <a:lnTo>
                  <a:pt x="5679" y="3179"/>
                </a:lnTo>
                <a:lnTo>
                  <a:pt x="5679" y="2143"/>
                </a:lnTo>
                <a:lnTo>
                  <a:pt x="7882" y="2143"/>
                </a:lnTo>
                <a:cubicBezTo>
                  <a:pt x="7977" y="2143"/>
                  <a:pt x="8061" y="2060"/>
                  <a:pt x="8061" y="1965"/>
                </a:cubicBezTo>
                <a:cubicBezTo>
                  <a:pt x="8061" y="1870"/>
                  <a:pt x="7989" y="1786"/>
                  <a:pt x="7882" y="1786"/>
                </a:cubicBezTo>
                <a:lnTo>
                  <a:pt x="4286" y="1786"/>
                </a:lnTo>
                <a:lnTo>
                  <a:pt x="4286" y="1643"/>
                </a:lnTo>
                <a:cubicBezTo>
                  <a:pt x="4513" y="1465"/>
                  <a:pt x="4655" y="1203"/>
                  <a:pt x="4655" y="917"/>
                </a:cubicBezTo>
                <a:cubicBezTo>
                  <a:pt x="4655" y="417"/>
                  <a:pt x="4239" y="0"/>
                  <a:pt x="373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601;p51">
            <a:extLst>
              <a:ext uri="{FF2B5EF4-FFF2-40B4-BE49-F238E27FC236}">
                <a16:creationId xmlns:a16="http://schemas.microsoft.com/office/drawing/2014/main" id="{201884A3-08B9-BF45-89BA-DB00C085AB09}"/>
              </a:ext>
            </a:extLst>
          </p:cNvPr>
          <p:cNvSpPr/>
          <p:nvPr/>
        </p:nvSpPr>
        <p:spPr>
          <a:xfrm>
            <a:off x="4848124" y="1684743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E898A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0839;p60">
            <a:extLst>
              <a:ext uri="{FF2B5EF4-FFF2-40B4-BE49-F238E27FC236}">
                <a16:creationId xmlns:a16="http://schemas.microsoft.com/office/drawing/2014/main" id="{DE786A77-D774-554C-8039-8ADEFD4792D9}"/>
              </a:ext>
            </a:extLst>
          </p:cNvPr>
          <p:cNvSpPr/>
          <p:nvPr/>
        </p:nvSpPr>
        <p:spPr>
          <a:xfrm>
            <a:off x="5014689" y="1843081"/>
            <a:ext cx="472518" cy="442890"/>
          </a:xfrm>
          <a:custGeom>
            <a:avLst/>
            <a:gdLst/>
            <a:ahLst/>
            <a:cxnLst/>
            <a:rect l="l" t="t" r="r" b="b"/>
            <a:pathLst>
              <a:path w="11347" h="11336" extrusionOk="0">
                <a:moveTo>
                  <a:pt x="2948" y="2991"/>
                </a:moveTo>
                <a:cubicBezTo>
                  <a:pt x="2993" y="2991"/>
                  <a:pt x="3039" y="2994"/>
                  <a:pt x="3084" y="3001"/>
                </a:cubicBezTo>
                <a:cubicBezTo>
                  <a:pt x="3394" y="3060"/>
                  <a:pt x="3656" y="3334"/>
                  <a:pt x="3715" y="3644"/>
                </a:cubicBezTo>
                <a:cubicBezTo>
                  <a:pt x="3775" y="3941"/>
                  <a:pt x="3667" y="4227"/>
                  <a:pt x="3441" y="4418"/>
                </a:cubicBezTo>
                <a:cubicBezTo>
                  <a:pt x="3298" y="4549"/>
                  <a:pt x="3203" y="4739"/>
                  <a:pt x="3203" y="4954"/>
                </a:cubicBezTo>
                <a:lnTo>
                  <a:pt x="3203" y="5311"/>
                </a:lnTo>
                <a:cubicBezTo>
                  <a:pt x="3203" y="5596"/>
                  <a:pt x="3441" y="5835"/>
                  <a:pt x="3727" y="5835"/>
                </a:cubicBezTo>
                <a:lnTo>
                  <a:pt x="5513" y="5835"/>
                </a:lnTo>
                <a:lnTo>
                  <a:pt x="5513" y="7621"/>
                </a:lnTo>
                <a:cubicBezTo>
                  <a:pt x="5513" y="7716"/>
                  <a:pt x="5430" y="7811"/>
                  <a:pt x="5322" y="7811"/>
                </a:cubicBezTo>
                <a:lnTo>
                  <a:pt x="4965" y="7811"/>
                </a:lnTo>
                <a:cubicBezTo>
                  <a:pt x="4858" y="7811"/>
                  <a:pt x="4751" y="7763"/>
                  <a:pt x="4691" y="7692"/>
                </a:cubicBezTo>
                <a:cubicBezTo>
                  <a:pt x="4472" y="7433"/>
                  <a:pt x="4152" y="7282"/>
                  <a:pt x="3809" y="7282"/>
                </a:cubicBezTo>
                <a:cubicBezTo>
                  <a:pt x="3743" y="7282"/>
                  <a:pt x="3675" y="7287"/>
                  <a:pt x="3608" y="7299"/>
                </a:cubicBezTo>
                <a:cubicBezTo>
                  <a:pt x="3167" y="7394"/>
                  <a:pt x="2810" y="7740"/>
                  <a:pt x="2715" y="8180"/>
                </a:cubicBezTo>
                <a:cubicBezTo>
                  <a:pt x="2644" y="8525"/>
                  <a:pt x="2727" y="8883"/>
                  <a:pt x="2941" y="9144"/>
                </a:cubicBezTo>
                <a:cubicBezTo>
                  <a:pt x="3167" y="9418"/>
                  <a:pt x="3477" y="9561"/>
                  <a:pt x="3834" y="9561"/>
                </a:cubicBezTo>
                <a:cubicBezTo>
                  <a:pt x="4179" y="9561"/>
                  <a:pt x="4501" y="9418"/>
                  <a:pt x="4715" y="9144"/>
                </a:cubicBezTo>
                <a:cubicBezTo>
                  <a:pt x="4775" y="9073"/>
                  <a:pt x="4870" y="9025"/>
                  <a:pt x="4977" y="9025"/>
                </a:cubicBezTo>
                <a:lnTo>
                  <a:pt x="5334" y="9025"/>
                </a:lnTo>
                <a:cubicBezTo>
                  <a:pt x="5441" y="9025"/>
                  <a:pt x="5525" y="9121"/>
                  <a:pt x="5525" y="9228"/>
                </a:cubicBezTo>
                <a:lnTo>
                  <a:pt x="5525" y="11014"/>
                </a:lnTo>
                <a:lnTo>
                  <a:pt x="881" y="11014"/>
                </a:lnTo>
                <a:cubicBezTo>
                  <a:pt x="584" y="11014"/>
                  <a:pt x="334" y="10776"/>
                  <a:pt x="334" y="10466"/>
                </a:cubicBezTo>
                <a:lnTo>
                  <a:pt x="334" y="5835"/>
                </a:lnTo>
                <a:lnTo>
                  <a:pt x="2120" y="5835"/>
                </a:lnTo>
                <a:cubicBezTo>
                  <a:pt x="2405" y="5835"/>
                  <a:pt x="2644" y="5596"/>
                  <a:pt x="2644" y="5311"/>
                </a:cubicBezTo>
                <a:lnTo>
                  <a:pt x="2644" y="4954"/>
                </a:lnTo>
                <a:cubicBezTo>
                  <a:pt x="2644" y="4751"/>
                  <a:pt x="2548" y="4549"/>
                  <a:pt x="2405" y="4418"/>
                </a:cubicBezTo>
                <a:cubicBezTo>
                  <a:pt x="2215" y="4275"/>
                  <a:pt x="2108" y="4025"/>
                  <a:pt x="2108" y="3799"/>
                </a:cubicBezTo>
                <a:cubicBezTo>
                  <a:pt x="2108" y="3549"/>
                  <a:pt x="2215" y="3322"/>
                  <a:pt x="2405" y="3168"/>
                </a:cubicBezTo>
                <a:cubicBezTo>
                  <a:pt x="2560" y="3052"/>
                  <a:pt x="2753" y="2991"/>
                  <a:pt x="2948" y="2991"/>
                </a:cubicBezTo>
                <a:close/>
                <a:moveTo>
                  <a:pt x="10418" y="322"/>
                </a:moveTo>
                <a:cubicBezTo>
                  <a:pt x="10716" y="322"/>
                  <a:pt x="10978" y="560"/>
                  <a:pt x="10978" y="882"/>
                </a:cubicBezTo>
                <a:lnTo>
                  <a:pt x="10978" y="5501"/>
                </a:lnTo>
                <a:lnTo>
                  <a:pt x="10811" y="5501"/>
                </a:lnTo>
                <a:cubicBezTo>
                  <a:pt x="10728" y="5501"/>
                  <a:pt x="10645" y="5585"/>
                  <a:pt x="10645" y="5668"/>
                </a:cubicBezTo>
                <a:cubicBezTo>
                  <a:pt x="10645" y="5763"/>
                  <a:pt x="10728" y="5835"/>
                  <a:pt x="10811" y="5835"/>
                </a:cubicBezTo>
                <a:lnTo>
                  <a:pt x="11002" y="5835"/>
                </a:lnTo>
                <a:lnTo>
                  <a:pt x="11002" y="10466"/>
                </a:lnTo>
                <a:cubicBezTo>
                  <a:pt x="11002" y="10764"/>
                  <a:pt x="10764" y="11014"/>
                  <a:pt x="10454" y="11014"/>
                </a:cubicBezTo>
                <a:lnTo>
                  <a:pt x="5846" y="11014"/>
                </a:lnTo>
                <a:lnTo>
                  <a:pt x="5846" y="9228"/>
                </a:lnTo>
                <a:cubicBezTo>
                  <a:pt x="5846" y="8942"/>
                  <a:pt x="5608" y="8704"/>
                  <a:pt x="5322" y="8704"/>
                </a:cubicBezTo>
                <a:lnTo>
                  <a:pt x="4965" y="8704"/>
                </a:lnTo>
                <a:cubicBezTo>
                  <a:pt x="4751" y="8704"/>
                  <a:pt x="4560" y="8799"/>
                  <a:pt x="4429" y="8942"/>
                </a:cubicBezTo>
                <a:cubicBezTo>
                  <a:pt x="4275" y="9133"/>
                  <a:pt x="4037" y="9240"/>
                  <a:pt x="3798" y="9240"/>
                </a:cubicBezTo>
                <a:cubicBezTo>
                  <a:pt x="3560" y="9240"/>
                  <a:pt x="3322" y="9133"/>
                  <a:pt x="3179" y="8942"/>
                </a:cubicBezTo>
                <a:cubicBezTo>
                  <a:pt x="3025" y="8752"/>
                  <a:pt x="2965" y="8502"/>
                  <a:pt x="3013" y="8263"/>
                </a:cubicBezTo>
                <a:cubicBezTo>
                  <a:pt x="3072" y="7942"/>
                  <a:pt x="3346" y="7692"/>
                  <a:pt x="3656" y="7632"/>
                </a:cubicBezTo>
                <a:cubicBezTo>
                  <a:pt x="3710" y="7621"/>
                  <a:pt x="3764" y="7616"/>
                  <a:pt x="3818" y="7616"/>
                </a:cubicBezTo>
                <a:cubicBezTo>
                  <a:pt x="4055" y="7616"/>
                  <a:pt x="4274" y="7722"/>
                  <a:pt x="4429" y="7906"/>
                </a:cubicBezTo>
                <a:cubicBezTo>
                  <a:pt x="4560" y="8049"/>
                  <a:pt x="4751" y="8144"/>
                  <a:pt x="4953" y="8144"/>
                </a:cubicBezTo>
                <a:lnTo>
                  <a:pt x="5311" y="8144"/>
                </a:lnTo>
                <a:cubicBezTo>
                  <a:pt x="5584" y="8144"/>
                  <a:pt x="5822" y="7906"/>
                  <a:pt x="5822" y="7621"/>
                </a:cubicBezTo>
                <a:lnTo>
                  <a:pt x="5822" y="5835"/>
                </a:lnTo>
                <a:lnTo>
                  <a:pt x="7608" y="5835"/>
                </a:lnTo>
                <a:cubicBezTo>
                  <a:pt x="7716" y="5835"/>
                  <a:pt x="7811" y="5918"/>
                  <a:pt x="7811" y="6025"/>
                </a:cubicBezTo>
                <a:lnTo>
                  <a:pt x="7811" y="6382"/>
                </a:lnTo>
                <a:cubicBezTo>
                  <a:pt x="7811" y="6489"/>
                  <a:pt x="7763" y="6597"/>
                  <a:pt x="7692" y="6656"/>
                </a:cubicBezTo>
                <a:cubicBezTo>
                  <a:pt x="7370" y="6918"/>
                  <a:pt x="7227" y="7323"/>
                  <a:pt x="7299" y="7740"/>
                </a:cubicBezTo>
                <a:cubicBezTo>
                  <a:pt x="7394" y="8180"/>
                  <a:pt x="7727" y="8537"/>
                  <a:pt x="8180" y="8633"/>
                </a:cubicBezTo>
                <a:cubicBezTo>
                  <a:pt x="8251" y="8644"/>
                  <a:pt x="8347" y="8656"/>
                  <a:pt x="8418" y="8656"/>
                </a:cubicBezTo>
                <a:cubicBezTo>
                  <a:pt x="8680" y="8656"/>
                  <a:pt x="8942" y="8573"/>
                  <a:pt x="9132" y="8406"/>
                </a:cubicBezTo>
                <a:cubicBezTo>
                  <a:pt x="9394" y="8180"/>
                  <a:pt x="9549" y="7871"/>
                  <a:pt x="9549" y="7513"/>
                </a:cubicBezTo>
                <a:cubicBezTo>
                  <a:pt x="9549" y="7168"/>
                  <a:pt x="9394" y="6847"/>
                  <a:pt x="9132" y="6632"/>
                </a:cubicBezTo>
                <a:cubicBezTo>
                  <a:pt x="9061" y="6573"/>
                  <a:pt x="9013" y="6478"/>
                  <a:pt x="9013" y="6370"/>
                </a:cubicBezTo>
                <a:lnTo>
                  <a:pt x="9013" y="6013"/>
                </a:lnTo>
                <a:cubicBezTo>
                  <a:pt x="9013" y="5906"/>
                  <a:pt x="9097" y="5823"/>
                  <a:pt x="9204" y="5823"/>
                </a:cubicBezTo>
                <a:lnTo>
                  <a:pt x="10097" y="5823"/>
                </a:lnTo>
                <a:cubicBezTo>
                  <a:pt x="10192" y="5823"/>
                  <a:pt x="10264" y="5739"/>
                  <a:pt x="10264" y="5656"/>
                </a:cubicBezTo>
                <a:cubicBezTo>
                  <a:pt x="10264" y="5561"/>
                  <a:pt x="10192" y="5489"/>
                  <a:pt x="10097" y="5489"/>
                </a:cubicBezTo>
                <a:lnTo>
                  <a:pt x="9204" y="5489"/>
                </a:lnTo>
                <a:cubicBezTo>
                  <a:pt x="8918" y="5489"/>
                  <a:pt x="8680" y="5727"/>
                  <a:pt x="8680" y="6013"/>
                </a:cubicBezTo>
                <a:lnTo>
                  <a:pt x="8680" y="6370"/>
                </a:lnTo>
                <a:cubicBezTo>
                  <a:pt x="8680" y="6573"/>
                  <a:pt x="8775" y="6775"/>
                  <a:pt x="8918" y="6906"/>
                </a:cubicBezTo>
                <a:cubicBezTo>
                  <a:pt x="9121" y="7049"/>
                  <a:pt x="9216" y="7287"/>
                  <a:pt x="9216" y="7525"/>
                </a:cubicBezTo>
                <a:cubicBezTo>
                  <a:pt x="9216" y="7763"/>
                  <a:pt x="9121" y="8002"/>
                  <a:pt x="8918" y="8156"/>
                </a:cubicBezTo>
                <a:cubicBezTo>
                  <a:pt x="8764" y="8272"/>
                  <a:pt x="8570" y="8333"/>
                  <a:pt x="8376" y="8333"/>
                </a:cubicBezTo>
                <a:cubicBezTo>
                  <a:pt x="8330" y="8333"/>
                  <a:pt x="8285" y="8330"/>
                  <a:pt x="8239" y="8323"/>
                </a:cubicBezTo>
                <a:cubicBezTo>
                  <a:pt x="7930" y="8263"/>
                  <a:pt x="7668" y="7990"/>
                  <a:pt x="7608" y="7680"/>
                </a:cubicBezTo>
                <a:cubicBezTo>
                  <a:pt x="7549" y="7382"/>
                  <a:pt x="7656" y="7097"/>
                  <a:pt x="7882" y="6906"/>
                </a:cubicBezTo>
                <a:cubicBezTo>
                  <a:pt x="8025" y="6775"/>
                  <a:pt x="8120" y="6573"/>
                  <a:pt x="8120" y="6370"/>
                </a:cubicBezTo>
                <a:lnTo>
                  <a:pt x="8120" y="6013"/>
                </a:lnTo>
                <a:cubicBezTo>
                  <a:pt x="8120" y="5727"/>
                  <a:pt x="7882" y="5489"/>
                  <a:pt x="7597" y="5489"/>
                </a:cubicBezTo>
                <a:lnTo>
                  <a:pt x="5811" y="5489"/>
                </a:lnTo>
                <a:lnTo>
                  <a:pt x="5811" y="3703"/>
                </a:lnTo>
                <a:cubicBezTo>
                  <a:pt x="5811" y="3596"/>
                  <a:pt x="5894" y="3513"/>
                  <a:pt x="6001" y="3513"/>
                </a:cubicBezTo>
                <a:lnTo>
                  <a:pt x="6358" y="3513"/>
                </a:lnTo>
                <a:cubicBezTo>
                  <a:pt x="6465" y="3513"/>
                  <a:pt x="6573" y="3560"/>
                  <a:pt x="6632" y="3632"/>
                </a:cubicBezTo>
                <a:cubicBezTo>
                  <a:pt x="6847" y="3886"/>
                  <a:pt x="7157" y="4035"/>
                  <a:pt x="7492" y="4035"/>
                </a:cubicBezTo>
                <a:cubicBezTo>
                  <a:pt x="7565" y="4035"/>
                  <a:pt x="7640" y="4028"/>
                  <a:pt x="7716" y="4013"/>
                </a:cubicBezTo>
                <a:cubicBezTo>
                  <a:pt x="8156" y="3930"/>
                  <a:pt x="8525" y="3584"/>
                  <a:pt x="8609" y="3144"/>
                </a:cubicBezTo>
                <a:cubicBezTo>
                  <a:pt x="8680" y="2798"/>
                  <a:pt x="8597" y="2441"/>
                  <a:pt x="8382" y="2167"/>
                </a:cubicBezTo>
                <a:cubicBezTo>
                  <a:pt x="8156" y="1906"/>
                  <a:pt x="7847" y="1751"/>
                  <a:pt x="7489" y="1751"/>
                </a:cubicBezTo>
                <a:cubicBezTo>
                  <a:pt x="7156" y="1751"/>
                  <a:pt x="6823" y="1906"/>
                  <a:pt x="6608" y="2167"/>
                </a:cubicBezTo>
                <a:cubicBezTo>
                  <a:pt x="6549" y="2251"/>
                  <a:pt x="6454" y="2287"/>
                  <a:pt x="6346" y="2287"/>
                </a:cubicBezTo>
                <a:lnTo>
                  <a:pt x="5989" y="2287"/>
                </a:lnTo>
                <a:cubicBezTo>
                  <a:pt x="5882" y="2287"/>
                  <a:pt x="5799" y="2203"/>
                  <a:pt x="5799" y="2096"/>
                </a:cubicBezTo>
                <a:lnTo>
                  <a:pt x="5799" y="1203"/>
                </a:lnTo>
                <a:cubicBezTo>
                  <a:pt x="5799" y="1120"/>
                  <a:pt x="5715" y="1036"/>
                  <a:pt x="5632" y="1036"/>
                </a:cubicBezTo>
                <a:cubicBezTo>
                  <a:pt x="5549" y="1036"/>
                  <a:pt x="5465" y="1120"/>
                  <a:pt x="5465" y="1203"/>
                </a:cubicBezTo>
                <a:lnTo>
                  <a:pt x="5465" y="2096"/>
                </a:lnTo>
                <a:cubicBezTo>
                  <a:pt x="5465" y="2382"/>
                  <a:pt x="5703" y="2620"/>
                  <a:pt x="5989" y="2620"/>
                </a:cubicBezTo>
                <a:lnTo>
                  <a:pt x="6346" y="2620"/>
                </a:lnTo>
                <a:cubicBezTo>
                  <a:pt x="6561" y="2620"/>
                  <a:pt x="6751" y="2525"/>
                  <a:pt x="6882" y="2382"/>
                </a:cubicBezTo>
                <a:cubicBezTo>
                  <a:pt x="7037" y="2191"/>
                  <a:pt x="7263" y="2084"/>
                  <a:pt x="7513" y="2084"/>
                </a:cubicBezTo>
                <a:cubicBezTo>
                  <a:pt x="7751" y="2084"/>
                  <a:pt x="7989" y="2191"/>
                  <a:pt x="8132" y="2382"/>
                </a:cubicBezTo>
                <a:cubicBezTo>
                  <a:pt x="8287" y="2572"/>
                  <a:pt x="8347" y="2822"/>
                  <a:pt x="8299" y="3060"/>
                </a:cubicBezTo>
                <a:cubicBezTo>
                  <a:pt x="8239" y="3382"/>
                  <a:pt x="7966" y="3632"/>
                  <a:pt x="7656" y="3691"/>
                </a:cubicBezTo>
                <a:cubicBezTo>
                  <a:pt x="7601" y="3702"/>
                  <a:pt x="7547" y="3708"/>
                  <a:pt x="7494" y="3708"/>
                </a:cubicBezTo>
                <a:cubicBezTo>
                  <a:pt x="7257" y="3708"/>
                  <a:pt x="7038" y="3602"/>
                  <a:pt x="6882" y="3418"/>
                </a:cubicBezTo>
                <a:cubicBezTo>
                  <a:pt x="6751" y="3275"/>
                  <a:pt x="6561" y="3179"/>
                  <a:pt x="6346" y="3179"/>
                </a:cubicBezTo>
                <a:lnTo>
                  <a:pt x="5989" y="3179"/>
                </a:lnTo>
                <a:cubicBezTo>
                  <a:pt x="5703" y="3179"/>
                  <a:pt x="5465" y="3418"/>
                  <a:pt x="5465" y="3703"/>
                </a:cubicBezTo>
                <a:lnTo>
                  <a:pt x="5465" y="5489"/>
                </a:lnTo>
                <a:lnTo>
                  <a:pt x="3679" y="5489"/>
                </a:lnTo>
                <a:cubicBezTo>
                  <a:pt x="3584" y="5489"/>
                  <a:pt x="3489" y="5406"/>
                  <a:pt x="3489" y="5299"/>
                </a:cubicBezTo>
                <a:lnTo>
                  <a:pt x="3489" y="4942"/>
                </a:lnTo>
                <a:cubicBezTo>
                  <a:pt x="3489" y="4834"/>
                  <a:pt x="3536" y="4727"/>
                  <a:pt x="3608" y="4668"/>
                </a:cubicBezTo>
                <a:cubicBezTo>
                  <a:pt x="3917" y="4406"/>
                  <a:pt x="4072" y="4001"/>
                  <a:pt x="3989" y="3584"/>
                </a:cubicBezTo>
                <a:cubicBezTo>
                  <a:pt x="3906" y="3144"/>
                  <a:pt x="3560" y="2787"/>
                  <a:pt x="3120" y="2691"/>
                </a:cubicBezTo>
                <a:cubicBezTo>
                  <a:pt x="3039" y="2675"/>
                  <a:pt x="2957" y="2666"/>
                  <a:pt x="2876" y="2666"/>
                </a:cubicBezTo>
                <a:cubicBezTo>
                  <a:pt x="2611" y="2666"/>
                  <a:pt x="2353" y="2754"/>
                  <a:pt x="2143" y="2918"/>
                </a:cubicBezTo>
                <a:cubicBezTo>
                  <a:pt x="1882" y="3144"/>
                  <a:pt x="1727" y="3453"/>
                  <a:pt x="1727" y="3811"/>
                </a:cubicBezTo>
                <a:cubicBezTo>
                  <a:pt x="1727" y="4156"/>
                  <a:pt x="1882" y="4477"/>
                  <a:pt x="2143" y="4692"/>
                </a:cubicBezTo>
                <a:cubicBezTo>
                  <a:pt x="2227" y="4751"/>
                  <a:pt x="2263" y="4846"/>
                  <a:pt x="2263" y="4954"/>
                </a:cubicBezTo>
                <a:lnTo>
                  <a:pt x="2263" y="5311"/>
                </a:lnTo>
                <a:cubicBezTo>
                  <a:pt x="2263" y="5418"/>
                  <a:pt x="2179" y="5501"/>
                  <a:pt x="2072" y="5501"/>
                </a:cubicBezTo>
                <a:lnTo>
                  <a:pt x="286" y="5501"/>
                </a:lnTo>
                <a:lnTo>
                  <a:pt x="286" y="882"/>
                </a:lnTo>
                <a:cubicBezTo>
                  <a:pt x="286" y="584"/>
                  <a:pt x="524" y="322"/>
                  <a:pt x="834" y="322"/>
                </a:cubicBezTo>
                <a:lnTo>
                  <a:pt x="5465" y="322"/>
                </a:lnTo>
                <a:lnTo>
                  <a:pt x="5465" y="524"/>
                </a:lnTo>
                <a:cubicBezTo>
                  <a:pt x="5465" y="608"/>
                  <a:pt x="5537" y="679"/>
                  <a:pt x="5632" y="679"/>
                </a:cubicBezTo>
                <a:cubicBezTo>
                  <a:pt x="5715" y="679"/>
                  <a:pt x="5799" y="608"/>
                  <a:pt x="5799" y="524"/>
                </a:cubicBezTo>
                <a:lnTo>
                  <a:pt x="5799" y="322"/>
                </a:lnTo>
                <a:close/>
                <a:moveTo>
                  <a:pt x="881" y="1"/>
                </a:moveTo>
                <a:cubicBezTo>
                  <a:pt x="405" y="1"/>
                  <a:pt x="0" y="382"/>
                  <a:pt x="0" y="870"/>
                </a:cubicBezTo>
                <a:lnTo>
                  <a:pt x="0" y="10454"/>
                </a:lnTo>
                <a:cubicBezTo>
                  <a:pt x="0" y="10930"/>
                  <a:pt x="393" y="11335"/>
                  <a:pt x="881" y="11335"/>
                </a:cubicBezTo>
                <a:lnTo>
                  <a:pt x="10466" y="11335"/>
                </a:lnTo>
                <a:cubicBezTo>
                  <a:pt x="10942" y="11335"/>
                  <a:pt x="11347" y="10954"/>
                  <a:pt x="11347" y="10454"/>
                </a:cubicBezTo>
                <a:lnTo>
                  <a:pt x="11347" y="870"/>
                </a:lnTo>
                <a:cubicBezTo>
                  <a:pt x="11347" y="405"/>
                  <a:pt x="10942" y="1"/>
                  <a:pt x="10466" y="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1601;p51">
            <a:extLst>
              <a:ext uri="{FF2B5EF4-FFF2-40B4-BE49-F238E27FC236}">
                <a16:creationId xmlns:a16="http://schemas.microsoft.com/office/drawing/2014/main" id="{C558C87E-0727-A441-8EE0-1D10847C1D74}"/>
              </a:ext>
            </a:extLst>
          </p:cNvPr>
          <p:cNvSpPr/>
          <p:nvPr/>
        </p:nvSpPr>
        <p:spPr>
          <a:xfrm>
            <a:off x="3485027" y="3041623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E898A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10859;p60">
            <a:extLst>
              <a:ext uri="{FF2B5EF4-FFF2-40B4-BE49-F238E27FC236}">
                <a16:creationId xmlns:a16="http://schemas.microsoft.com/office/drawing/2014/main" id="{39FA8615-D0B1-B448-85E6-5FA11F109753}"/>
              </a:ext>
            </a:extLst>
          </p:cNvPr>
          <p:cNvGrpSpPr/>
          <p:nvPr/>
        </p:nvGrpSpPr>
        <p:grpSpPr>
          <a:xfrm>
            <a:off x="3539564" y="3138832"/>
            <a:ext cx="627257" cy="565979"/>
            <a:chOff x="854261" y="2908813"/>
            <a:chExt cx="377474" cy="335748"/>
          </a:xfrm>
          <a:solidFill>
            <a:schemeClr val="bg2"/>
          </a:solidFill>
        </p:grpSpPr>
        <p:sp>
          <p:nvSpPr>
            <p:cNvPr id="64" name="Google Shape;10860;p60">
              <a:extLst>
                <a:ext uri="{FF2B5EF4-FFF2-40B4-BE49-F238E27FC236}">
                  <a16:creationId xmlns:a16="http://schemas.microsoft.com/office/drawing/2014/main" id="{6837D8D2-D33B-9240-8372-657A48A0EE9C}"/>
                </a:ext>
              </a:extLst>
            </p:cNvPr>
            <p:cNvSpPr/>
            <p:nvPr/>
          </p:nvSpPr>
          <p:spPr>
            <a:xfrm>
              <a:off x="896337" y="3079695"/>
              <a:ext cx="47391" cy="17091"/>
            </a:xfrm>
            <a:custGeom>
              <a:avLst/>
              <a:gdLst/>
              <a:ahLst/>
              <a:cxnLst/>
              <a:rect l="l" t="t" r="r" b="b"/>
              <a:pathLst>
                <a:path w="1489" h="537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58"/>
                    <a:pt x="179" y="358"/>
                  </a:cubicBezTo>
                  <a:cubicBezTo>
                    <a:pt x="381" y="358"/>
                    <a:pt x="941" y="382"/>
                    <a:pt x="1227" y="525"/>
                  </a:cubicBezTo>
                  <a:cubicBezTo>
                    <a:pt x="1251" y="537"/>
                    <a:pt x="1274" y="537"/>
                    <a:pt x="1298" y="537"/>
                  </a:cubicBezTo>
                  <a:cubicBezTo>
                    <a:pt x="1358" y="537"/>
                    <a:pt x="1417" y="501"/>
                    <a:pt x="1453" y="441"/>
                  </a:cubicBezTo>
                  <a:cubicBezTo>
                    <a:pt x="1489" y="358"/>
                    <a:pt x="1465" y="251"/>
                    <a:pt x="1370" y="203"/>
                  </a:cubicBezTo>
                  <a:cubicBezTo>
                    <a:pt x="977" y="1"/>
                    <a:pt x="215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861;p60">
              <a:extLst>
                <a:ext uri="{FF2B5EF4-FFF2-40B4-BE49-F238E27FC236}">
                  <a16:creationId xmlns:a16="http://schemas.microsoft.com/office/drawing/2014/main" id="{B7DE2FA1-5EAC-274B-875F-507AF4690155}"/>
                </a:ext>
              </a:extLst>
            </p:cNvPr>
            <p:cNvSpPr/>
            <p:nvPr/>
          </p:nvSpPr>
          <p:spPr>
            <a:xfrm>
              <a:off x="878514" y="3191855"/>
              <a:ext cx="11426" cy="52706"/>
            </a:xfrm>
            <a:custGeom>
              <a:avLst/>
              <a:gdLst/>
              <a:ahLst/>
              <a:cxnLst/>
              <a:rect l="l" t="t" r="r" b="b"/>
              <a:pathLst>
                <a:path w="359" h="1656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lnTo>
                    <a:pt x="1" y="1477"/>
                  </a:lnTo>
                  <a:cubicBezTo>
                    <a:pt x="1" y="1561"/>
                    <a:pt x="72" y="1656"/>
                    <a:pt x="179" y="1656"/>
                  </a:cubicBezTo>
                  <a:cubicBezTo>
                    <a:pt x="287" y="1656"/>
                    <a:pt x="358" y="1585"/>
                    <a:pt x="358" y="1477"/>
                  </a:cubicBezTo>
                  <a:lnTo>
                    <a:pt x="358" y="180"/>
                  </a:lnTo>
                  <a:cubicBezTo>
                    <a:pt x="358" y="72"/>
                    <a:pt x="287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862;p60">
              <a:extLst>
                <a:ext uri="{FF2B5EF4-FFF2-40B4-BE49-F238E27FC236}">
                  <a16:creationId xmlns:a16="http://schemas.microsoft.com/office/drawing/2014/main" id="{235F5967-4602-324D-AD5F-DD4F15956A61}"/>
                </a:ext>
              </a:extLst>
            </p:cNvPr>
            <p:cNvSpPr/>
            <p:nvPr/>
          </p:nvSpPr>
          <p:spPr>
            <a:xfrm>
              <a:off x="854261" y="3050159"/>
              <a:ext cx="219451" cy="194052"/>
            </a:xfrm>
            <a:custGeom>
              <a:avLst/>
              <a:gdLst/>
              <a:ahLst/>
              <a:cxnLst/>
              <a:rect l="l" t="t" r="r" b="b"/>
              <a:pathLst>
                <a:path w="6895" h="6097" extrusionOk="0">
                  <a:moveTo>
                    <a:pt x="6406" y="679"/>
                  </a:moveTo>
                  <a:lnTo>
                    <a:pt x="6466" y="929"/>
                  </a:lnTo>
                  <a:cubicBezTo>
                    <a:pt x="6490" y="1000"/>
                    <a:pt x="6478" y="1072"/>
                    <a:pt x="6418" y="1119"/>
                  </a:cubicBezTo>
                  <a:lnTo>
                    <a:pt x="6311" y="1226"/>
                  </a:lnTo>
                  <a:lnTo>
                    <a:pt x="6073" y="988"/>
                  </a:lnTo>
                  <a:lnTo>
                    <a:pt x="6406" y="679"/>
                  </a:lnTo>
                  <a:close/>
                  <a:moveTo>
                    <a:pt x="3192" y="345"/>
                  </a:moveTo>
                  <a:lnTo>
                    <a:pt x="3192" y="1060"/>
                  </a:lnTo>
                  <a:cubicBezTo>
                    <a:pt x="3192" y="1179"/>
                    <a:pt x="3156" y="1298"/>
                    <a:pt x="3108" y="1405"/>
                  </a:cubicBezTo>
                  <a:lnTo>
                    <a:pt x="3025" y="1584"/>
                  </a:lnTo>
                  <a:cubicBezTo>
                    <a:pt x="3013" y="1607"/>
                    <a:pt x="3013" y="1619"/>
                    <a:pt x="3013" y="1655"/>
                  </a:cubicBezTo>
                  <a:lnTo>
                    <a:pt x="3013" y="2024"/>
                  </a:lnTo>
                  <a:cubicBezTo>
                    <a:pt x="2989" y="2286"/>
                    <a:pt x="2894" y="2524"/>
                    <a:pt x="2715" y="2703"/>
                  </a:cubicBezTo>
                  <a:cubicBezTo>
                    <a:pt x="2537" y="2881"/>
                    <a:pt x="2275" y="2965"/>
                    <a:pt x="2025" y="2965"/>
                  </a:cubicBezTo>
                  <a:cubicBezTo>
                    <a:pt x="1525" y="2953"/>
                    <a:pt x="1120" y="2500"/>
                    <a:pt x="1120" y="1988"/>
                  </a:cubicBezTo>
                  <a:lnTo>
                    <a:pt x="1120" y="1655"/>
                  </a:lnTo>
                  <a:cubicBezTo>
                    <a:pt x="1120" y="1619"/>
                    <a:pt x="1120" y="1596"/>
                    <a:pt x="1108" y="1584"/>
                  </a:cubicBezTo>
                  <a:lnTo>
                    <a:pt x="1001" y="1369"/>
                  </a:lnTo>
                  <a:cubicBezTo>
                    <a:pt x="953" y="1298"/>
                    <a:pt x="941" y="1203"/>
                    <a:pt x="941" y="1119"/>
                  </a:cubicBezTo>
                  <a:lnTo>
                    <a:pt x="941" y="1107"/>
                  </a:lnTo>
                  <a:cubicBezTo>
                    <a:pt x="941" y="691"/>
                    <a:pt x="1287" y="345"/>
                    <a:pt x="1703" y="345"/>
                  </a:cubicBezTo>
                  <a:close/>
                  <a:moveTo>
                    <a:pt x="2442" y="3227"/>
                  </a:moveTo>
                  <a:cubicBezTo>
                    <a:pt x="2454" y="3298"/>
                    <a:pt x="2477" y="3334"/>
                    <a:pt x="2489" y="3381"/>
                  </a:cubicBezTo>
                  <a:lnTo>
                    <a:pt x="2323" y="3548"/>
                  </a:lnTo>
                  <a:cubicBezTo>
                    <a:pt x="2251" y="3620"/>
                    <a:pt x="2156" y="3655"/>
                    <a:pt x="2059" y="3655"/>
                  </a:cubicBezTo>
                  <a:cubicBezTo>
                    <a:pt x="1962" y="3655"/>
                    <a:pt x="1864" y="3620"/>
                    <a:pt x="1787" y="3548"/>
                  </a:cubicBezTo>
                  <a:lnTo>
                    <a:pt x="1644" y="3393"/>
                  </a:lnTo>
                  <a:cubicBezTo>
                    <a:pt x="1656" y="3358"/>
                    <a:pt x="1668" y="3286"/>
                    <a:pt x="1668" y="3227"/>
                  </a:cubicBezTo>
                  <a:cubicBezTo>
                    <a:pt x="1775" y="3262"/>
                    <a:pt x="1894" y="3286"/>
                    <a:pt x="2013" y="3286"/>
                  </a:cubicBezTo>
                  <a:lnTo>
                    <a:pt x="2061" y="3286"/>
                  </a:lnTo>
                  <a:cubicBezTo>
                    <a:pt x="2192" y="3286"/>
                    <a:pt x="2323" y="3274"/>
                    <a:pt x="2442" y="3227"/>
                  </a:cubicBezTo>
                  <a:close/>
                  <a:moveTo>
                    <a:pt x="1680" y="0"/>
                  </a:moveTo>
                  <a:cubicBezTo>
                    <a:pt x="1072" y="0"/>
                    <a:pt x="584" y="500"/>
                    <a:pt x="584" y="1107"/>
                  </a:cubicBezTo>
                  <a:lnTo>
                    <a:pt x="584" y="1119"/>
                  </a:lnTo>
                  <a:cubicBezTo>
                    <a:pt x="584" y="1250"/>
                    <a:pt x="608" y="1405"/>
                    <a:pt x="668" y="1524"/>
                  </a:cubicBezTo>
                  <a:lnTo>
                    <a:pt x="763" y="1703"/>
                  </a:lnTo>
                  <a:lnTo>
                    <a:pt x="763" y="1988"/>
                  </a:lnTo>
                  <a:cubicBezTo>
                    <a:pt x="763" y="2429"/>
                    <a:pt x="977" y="2834"/>
                    <a:pt x="1311" y="3072"/>
                  </a:cubicBezTo>
                  <a:lnTo>
                    <a:pt x="1311" y="3215"/>
                  </a:lnTo>
                  <a:cubicBezTo>
                    <a:pt x="1311" y="3310"/>
                    <a:pt x="1251" y="3381"/>
                    <a:pt x="1156" y="3417"/>
                  </a:cubicBezTo>
                  <a:lnTo>
                    <a:pt x="537" y="3596"/>
                  </a:lnTo>
                  <a:cubicBezTo>
                    <a:pt x="227" y="3679"/>
                    <a:pt x="1" y="3965"/>
                    <a:pt x="1" y="4286"/>
                  </a:cubicBezTo>
                  <a:lnTo>
                    <a:pt x="1" y="5917"/>
                  </a:lnTo>
                  <a:cubicBezTo>
                    <a:pt x="1" y="6001"/>
                    <a:pt x="72" y="6096"/>
                    <a:pt x="179" y="6096"/>
                  </a:cubicBezTo>
                  <a:cubicBezTo>
                    <a:pt x="287" y="6096"/>
                    <a:pt x="358" y="6013"/>
                    <a:pt x="358" y="5917"/>
                  </a:cubicBezTo>
                  <a:lnTo>
                    <a:pt x="358" y="4310"/>
                  </a:lnTo>
                  <a:cubicBezTo>
                    <a:pt x="358" y="4143"/>
                    <a:pt x="477" y="3977"/>
                    <a:pt x="644" y="3929"/>
                  </a:cubicBezTo>
                  <a:lnTo>
                    <a:pt x="1263" y="3751"/>
                  </a:lnTo>
                  <a:cubicBezTo>
                    <a:pt x="1322" y="3739"/>
                    <a:pt x="1370" y="3715"/>
                    <a:pt x="1418" y="3679"/>
                  </a:cubicBezTo>
                  <a:lnTo>
                    <a:pt x="1513" y="3786"/>
                  </a:lnTo>
                  <a:cubicBezTo>
                    <a:pt x="1668" y="3929"/>
                    <a:pt x="1846" y="3989"/>
                    <a:pt x="2037" y="3989"/>
                  </a:cubicBezTo>
                  <a:cubicBezTo>
                    <a:pt x="2227" y="3989"/>
                    <a:pt x="2406" y="3917"/>
                    <a:pt x="2561" y="3786"/>
                  </a:cubicBezTo>
                  <a:lnTo>
                    <a:pt x="2727" y="3620"/>
                  </a:lnTo>
                  <a:cubicBezTo>
                    <a:pt x="2799" y="3655"/>
                    <a:pt x="2870" y="3679"/>
                    <a:pt x="2966" y="3679"/>
                  </a:cubicBezTo>
                  <a:lnTo>
                    <a:pt x="3001" y="3679"/>
                  </a:lnTo>
                  <a:cubicBezTo>
                    <a:pt x="3144" y="3679"/>
                    <a:pt x="3275" y="3620"/>
                    <a:pt x="3382" y="3524"/>
                  </a:cubicBezTo>
                  <a:lnTo>
                    <a:pt x="5823" y="1226"/>
                  </a:lnTo>
                  <a:lnTo>
                    <a:pt x="6061" y="1465"/>
                  </a:lnTo>
                  <a:lnTo>
                    <a:pt x="3239" y="4274"/>
                  </a:lnTo>
                  <a:cubicBezTo>
                    <a:pt x="3061" y="4453"/>
                    <a:pt x="2977" y="4679"/>
                    <a:pt x="2977" y="4917"/>
                  </a:cubicBezTo>
                  <a:lnTo>
                    <a:pt x="2977" y="5906"/>
                  </a:lnTo>
                  <a:cubicBezTo>
                    <a:pt x="2977" y="6001"/>
                    <a:pt x="3049" y="6096"/>
                    <a:pt x="3156" y="6096"/>
                  </a:cubicBezTo>
                  <a:cubicBezTo>
                    <a:pt x="3239" y="6096"/>
                    <a:pt x="3335" y="6013"/>
                    <a:pt x="3335" y="5906"/>
                  </a:cubicBezTo>
                  <a:lnTo>
                    <a:pt x="3335" y="4917"/>
                  </a:lnTo>
                  <a:cubicBezTo>
                    <a:pt x="3335" y="4763"/>
                    <a:pt x="3394" y="4620"/>
                    <a:pt x="3501" y="4513"/>
                  </a:cubicBezTo>
                  <a:lnTo>
                    <a:pt x="6656" y="1357"/>
                  </a:lnTo>
                  <a:cubicBezTo>
                    <a:pt x="6787" y="1226"/>
                    <a:pt x="6847" y="1024"/>
                    <a:pt x="6799" y="834"/>
                  </a:cubicBezTo>
                  <a:lnTo>
                    <a:pt x="6704" y="405"/>
                  </a:lnTo>
                  <a:lnTo>
                    <a:pt x="6823" y="298"/>
                  </a:lnTo>
                  <a:cubicBezTo>
                    <a:pt x="6895" y="238"/>
                    <a:pt x="6895" y="119"/>
                    <a:pt x="6823" y="60"/>
                  </a:cubicBezTo>
                  <a:cubicBezTo>
                    <a:pt x="6793" y="24"/>
                    <a:pt x="6749" y="6"/>
                    <a:pt x="6704" y="6"/>
                  </a:cubicBezTo>
                  <a:cubicBezTo>
                    <a:pt x="6659" y="6"/>
                    <a:pt x="6615" y="24"/>
                    <a:pt x="6585" y="60"/>
                  </a:cubicBezTo>
                  <a:lnTo>
                    <a:pt x="3156" y="3274"/>
                  </a:lnTo>
                  <a:cubicBezTo>
                    <a:pt x="3132" y="3310"/>
                    <a:pt x="3073" y="3334"/>
                    <a:pt x="3025" y="3334"/>
                  </a:cubicBezTo>
                  <a:lnTo>
                    <a:pt x="2977" y="3334"/>
                  </a:lnTo>
                  <a:cubicBezTo>
                    <a:pt x="2870" y="3334"/>
                    <a:pt x="2787" y="3250"/>
                    <a:pt x="2787" y="3143"/>
                  </a:cubicBezTo>
                  <a:lnTo>
                    <a:pt x="2787" y="3084"/>
                  </a:lnTo>
                  <a:cubicBezTo>
                    <a:pt x="2846" y="3036"/>
                    <a:pt x="2906" y="3000"/>
                    <a:pt x="2942" y="2953"/>
                  </a:cubicBezTo>
                  <a:cubicBezTo>
                    <a:pt x="3204" y="2715"/>
                    <a:pt x="3335" y="2381"/>
                    <a:pt x="3335" y="2024"/>
                  </a:cubicBezTo>
                  <a:lnTo>
                    <a:pt x="3335" y="1703"/>
                  </a:lnTo>
                  <a:lnTo>
                    <a:pt x="3406" y="1572"/>
                  </a:lnTo>
                  <a:cubicBezTo>
                    <a:pt x="3477" y="1417"/>
                    <a:pt x="3525" y="1238"/>
                    <a:pt x="3525" y="1072"/>
                  </a:cubicBezTo>
                  <a:lnTo>
                    <a:pt x="3525" y="179"/>
                  </a:lnTo>
                  <a:cubicBezTo>
                    <a:pt x="3525" y="95"/>
                    <a:pt x="3454" y="0"/>
                    <a:pt x="3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863;p60">
              <a:extLst>
                <a:ext uri="{FF2B5EF4-FFF2-40B4-BE49-F238E27FC236}">
                  <a16:creationId xmlns:a16="http://schemas.microsoft.com/office/drawing/2014/main" id="{5BCC1851-BE5A-D64E-965D-0607304C9302}"/>
                </a:ext>
              </a:extLst>
            </p:cNvPr>
            <p:cNvSpPr/>
            <p:nvPr/>
          </p:nvSpPr>
          <p:spPr>
            <a:xfrm>
              <a:off x="1008115" y="2908813"/>
              <a:ext cx="223620" cy="188355"/>
            </a:xfrm>
            <a:custGeom>
              <a:avLst/>
              <a:gdLst/>
              <a:ahLst/>
              <a:cxnLst/>
              <a:rect l="l" t="t" r="r" b="b"/>
              <a:pathLst>
                <a:path w="7026" h="5918" extrusionOk="0">
                  <a:moveTo>
                    <a:pt x="560" y="0"/>
                  </a:moveTo>
                  <a:cubicBezTo>
                    <a:pt x="263" y="0"/>
                    <a:pt x="1" y="238"/>
                    <a:pt x="1" y="548"/>
                  </a:cubicBezTo>
                  <a:lnTo>
                    <a:pt x="1" y="5251"/>
                  </a:lnTo>
                  <a:cubicBezTo>
                    <a:pt x="1" y="5334"/>
                    <a:pt x="84" y="5429"/>
                    <a:pt x="179" y="5429"/>
                  </a:cubicBezTo>
                  <a:cubicBezTo>
                    <a:pt x="287" y="5429"/>
                    <a:pt x="358" y="5358"/>
                    <a:pt x="358" y="5251"/>
                  </a:cubicBezTo>
                  <a:lnTo>
                    <a:pt x="358" y="548"/>
                  </a:lnTo>
                  <a:cubicBezTo>
                    <a:pt x="358" y="441"/>
                    <a:pt x="453" y="357"/>
                    <a:pt x="560" y="357"/>
                  </a:cubicBezTo>
                  <a:lnTo>
                    <a:pt x="6478" y="357"/>
                  </a:lnTo>
                  <a:cubicBezTo>
                    <a:pt x="6585" y="357"/>
                    <a:pt x="6668" y="441"/>
                    <a:pt x="6668" y="548"/>
                  </a:cubicBezTo>
                  <a:lnTo>
                    <a:pt x="6668" y="5370"/>
                  </a:lnTo>
                  <a:cubicBezTo>
                    <a:pt x="6668" y="5477"/>
                    <a:pt x="6585" y="5560"/>
                    <a:pt x="6478" y="5560"/>
                  </a:cubicBezTo>
                  <a:lnTo>
                    <a:pt x="2525" y="5560"/>
                  </a:lnTo>
                  <a:cubicBezTo>
                    <a:pt x="2430" y="5560"/>
                    <a:pt x="2346" y="5632"/>
                    <a:pt x="2346" y="5739"/>
                  </a:cubicBezTo>
                  <a:cubicBezTo>
                    <a:pt x="2346" y="5846"/>
                    <a:pt x="2418" y="5917"/>
                    <a:pt x="2525" y="5917"/>
                  </a:cubicBezTo>
                  <a:lnTo>
                    <a:pt x="6478" y="5917"/>
                  </a:lnTo>
                  <a:cubicBezTo>
                    <a:pt x="6775" y="5917"/>
                    <a:pt x="7025" y="5679"/>
                    <a:pt x="7025" y="5370"/>
                  </a:cubicBezTo>
                  <a:lnTo>
                    <a:pt x="7025" y="548"/>
                  </a:lnTo>
                  <a:cubicBezTo>
                    <a:pt x="7025" y="226"/>
                    <a:pt x="6787" y="0"/>
                    <a:pt x="64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864;p60">
              <a:extLst>
                <a:ext uri="{FF2B5EF4-FFF2-40B4-BE49-F238E27FC236}">
                  <a16:creationId xmlns:a16="http://schemas.microsoft.com/office/drawing/2014/main" id="{EF717C36-1751-5E43-B3AB-78325077D831}"/>
                </a:ext>
              </a:extLst>
            </p:cNvPr>
            <p:cNvSpPr/>
            <p:nvPr/>
          </p:nvSpPr>
          <p:spPr>
            <a:xfrm>
              <a:off x="1037301" y="2944046"/>
              <a:ext cx="165248" cy="105763"/>
            </a:xfrm>
            <a:custGeom>
              <a:avLst/>
              <a:gdLst/>
              <a:ahLst/>
              <a:cxnLst/>
              <a:rect l="l" t="t" r="r" b="b"/>
              <a:pathLst>
                <a:path w="5192" h="3323" extrusionOk="0">
                  <a:moveTo>
                    <a:pt x="4084" y="0"/>
                  </a:moveTo>
                  <a:cubicBezTo>
                    <a:pt x="4001" y="0"/>
                    <a:pt x="3906" y="84"/>
                    <a:pt x="3906" y="179"/>
                  </a:cubicBezTo>
                  <a:cubicBezTo>
                    <a:pt x="3906" y="286"/>
                    <a:pt x="3989" y="358"/>
                    <a:pt x="4084" y="358"/>
                  </a:cubicBezTo>
                  <a:lnTo>
                    <a:pt x="4596" y="358"/>
                  </a:lnTo>
                  <a:lnTo>
                    <a:pt x="2691" y="2263"/>
                  </a:lnTo>
                  <a:lnTo>
                    <a:pt x="1882" y="1465"/>
                  </a:lnTo>
                  <a:cubicBezTo>
                    <a:pt x="1846" y="1429"/>
                    <a:pt x="1801" y="1411"/>
                    <a:pt x="1758" y="1411"/>
                  </a:cubicBezTo>
                  <a:cubicBezTo>
                    <a:pt x="1715" y="1411"/>
                    <a:pt x="1673" y="1429"/>
                    <a:pt x="1644" y="1465"/>
                  </a:cubicBezTo>
                  <a:lnTo>
                    <a:pt x="72" y="3036"/>
                  </a:lnTo>
                  <a:cubicBezTo>
                    <a:pt x="1" y="3120"/>
                    <a:pt x="1" y="3215"/>
                    <a:pt x="72" y="3275"/>
                  </a:cubicBezTo>
                  <a:cubicBezTo>
                    <a:pt x="96" y="3310"/>
                    <a:pt x="143" y="3322"/>
                    <a:pt x="191" y="3322"/>
                  </a:cubicBezTo>
                  <a:cubicBezTo>
                    <a:pt x="239" y="3322"/>
                    <a:pt x="274" y="3310"/>
                    <a:pt x="310" y="3275"/>
                  </a:cubicBezTo>
                  <a:lnTo>
                    <a:pt x="1763" y="1822"/>
                  </a:lnTo>
                  <a:lnTo>
                    <a:pt x="2572" y="2620"/>
                  </a:lnTo>
                  <a:cubicBezTo>
                    <a:pt x="2608" y="2661"/>
                    <a:pt x="2653" y="2682"/>
                    <a:pt x="2696" y="2682"/>
                  </a:cubicBezTo>
                  <a:cubicBezTo>
                    <a:pt x="2739" y="2682"/>
                    <a:pt x="2781" y="2661"/>
                    <a:pt x="2810" y="2620"/>
                  </a:cubicBezTo>
                  <a:lnTo>
                    <a:pt x="4835" y="596"/>
                  </a:lnTo>
                  <a:lnTo>
                    <a:pt x="4835" y="1108"/>
                  </a:lnTo>
                  <a:cubicBezTo>
                    <a:pt x="4835" y="1191"/>
                    <a:pt x="4906" y="1286"/>
                    <a:pt x="5013" y="1286"/>
                  </a:cubicBezTo>
                  <a:cubicBezTo>
                    <a:pt x="5120" y="1286"/>
                    <a:pt x="5192" y="1215"/>
                    <a:pt x="5192" y="1108"/>
                  </a:cubicBezTo>
                  <a:lnTo>
                    <a:pt x="5192" y="179"/>
                  </a:lnTo>
                  <a:cubicBezTo>
                    <a:pt x="5192" y="84"/>
                    <a:pt x="5120" y="0"/>
                    <a:pt x="50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12692;p62">
            <a:extLst>
              <a:ext uri="{FF2B5EF4-FFF2-40B4-BE49-F238E27FC236}">
                <a16:creationId xmlns:a16="http://schemas.microsoft.com/office/drawing/2014/main" id="{D10F3F38-400D-4F76-AE04-6D5D81C67314}"/>
              </a:ext>
            </a:extLst>
          </p:cNvPr>
          <p:cNvGrpSpPr/>
          <p:nvPr/>
        </p:nvGrpSpPr>
        <p:grpSpPr>
          <a:xfrm>
            <a:off x="3635364" y="1806053"/>
            <a:ext cx="459488" cy="526422"/>
            <a:chOff x="859262" y="3353920"/>
            <a:chExt cx="306759" cy="351445"/>
          </a:xfrm>
          <a:solidFill>
            <a:schemeClr val="bg2"/>
          </a:solidFill>
        </p:grpSpPr>
        <p:sp>
          <p:nvSpPr>
            <p:cNvPr id="71" name="Google Shape;12693;p62">
              <a:extLst>
                <a:ext uri="{FF2B5EF4-FFF2-40B4-BE49-F238E27FC236}">
                  <a16:creationId xmlns:a16="http://schemas.microsoft.com/office/drawing/2014/main" id="{F1772CB8-7E58-43D5-B082-181E1A478DC9}"/>
                </a:ext>
              </a:extLst>
            </p:cNvPr>
            <p:cNvSpPr/>
            <p:nvPr/>
          </p:nvSpPr>
          <p:spPr>
            <a:xfrm>
              <a:off x="859262" y="3415718"/>
              <a:ext cx="132563" cy="205937"/>
            </a:xfrm>
            <a:custGeom>
              <a:avLst/>
              <a:gdLst/>
              <a:ahLst/>
              <a:cxnLst/>
              <a:rect l="l" t="t" r="r" b="b"/>
              <a:pathLst>
                <a:path w="4168" h="6475" extrusionOk="0">
                  <a:moveTo>
                    <a:pt x="1444" y="0"/>
                  </a:moveTo>
                  <a:cubicBezTo>
                    <a:pt x="1418" y="0"/>
                    <a:pt x="1392" y="7"/>
                    <a:pt x="1369" y="22"/>
                  </a:cubicBezTo>
                  <a:lnTo>
                    <a:pt x="262" y="665"/>
                  </a:lnTo>
                  <a:cubicBezTo>
                    <a:pt x="0" y="808"/>
                    <a:pt x="0" y="1200"/>
                    <a:pt x="262" y="1367"/>
                  </a:cubicBezTo>
                  <a:lnTo>
                    <a:pt x="1143" y="1867"/>
                  </a:lnTo>
                  <a:lnTo>
                    <a:pt x="429" y="2284"/>
                  </a:lnTo>
                  <a:cubicBezTo>
                    <a:pt x="83" y="2474"/>
                    <a:pt x="83" y="2974"/>
                    <a:pt x="429" y="3165"/>
                  </a:cubicBezTo>
                  <a:lnTo>
                    <a:pt x="1167" y="3594"/>
                  </a:lnTo>
                  <a:lnTo>
                    <a:pt x="417" y="4022"/>
                  </a:lnTo>
                  <a:cubicBezTo>
                    <a:pt x="71" y="4225"/>
                    <a:pt x="71" y="4713"/>
                    <a:pt x="417" y="4903"/>
                  </a:cubicBezTo>
                  <a:lnTo>
                    <a:pt x="1155" y="5332"/>
                  </a:lnTo>
                  <a:lnTo>
                    <a:pt x="917" y="5463"/>
                  </a:lnTo>
                  <a:cubicBezTo>
                    <a:pt x="774" y="5558"/>
                    <a:pt x="833" y="5784"/>
                    <a:pt x="1012" y="5784"/>
                  </a:cubicBezTo>
                  <a:cubicBezTo>
                    <a:pt x="1084" y="5784"/>
                    <a:pt x="1095" y="5749"/>
                    <a:pt x="1488" y="5522"/>
                  </a:cubicBezTo>
                  <a:lnTo>
                    <a:pt x="3119" y="6463"/>
                  </a:lnTo>
                  <a:cubicBezTo>
                    <a:pt x="3155" y="6475"/>
                    <a:pt x="3179" y="6475"/>
                    <a:pt x="3191" y="6475"/>
                  </a:cubicBezTo>
                  <a:cubicBezTo>
                    <a:pt x="3250" y="6475"/>
                    <a:pt x="3310" y="6451"/>
                    <a:pt x="3346" y="6392"/>
                  </a:cubicBezTo>
                  <a:cubicBezTo>
                    <a:pt x="3393" y="6320"/>
                    <a:pt x="3358" y="6213"/>
                    <a:pt x="3286" y="6165"/>
                  </a:cubicBezTo>
                  <a:cubicBezTo>
                    <a:pt x="2643" y="5796"/>
                    <a:pt x="1226" y="4987"/>
                    <a:pt x="560" y="4618"/>
                  </a:cubicBezTo>
                  <a:cubicBezTo>
                    <a:pt x="441" y="4546"/>
                    <a:pt x="441" y="4368"/>
                    <a:pt x="560" y="4308"/>
                  </a:cubicBezTo>
                  <a:lnTo>
                    <a:pt x="1476" y="3772"/>
                  </a:lnTo>
                  <a:cubicBezTo>
                    <a:pt x="1498" y="3782"/>
                    <a:pt x="1520" y="3786"/>
                    <a:pt x="1541" y="3786"/>
                  </a:cubicBezTo>
                  <a:cubicBezTo>
                    <a:pt x="1627" y="3786"/>
                    <a:pt x="1705" y="3717"/>
                    <a:pt x="1715" y="3641"/>
                  </a:cubicBezTo>
                  <a:cubicBezTo>
                    <a:pt x="1715" y="3582"/>
                    <a:pt x="1691" y="3522"/>
                    <a:pt x="1631" y="3486"/>
                  </a:cubicBezTo>
                  <a:lnTo>
                    <a:pt x="1476" y="3403"/>
                  </a:lnTo>
                  <a:lnTo>
                    <a:pt x="560" y="2879"/>
                  </a:lnTo>
                  <a:cubicBezTo>
                    <a:pt x="441" y="2808"/>
                    <a:pt x="441" y="2629"/>
                    <a:pt x="560" y="2570"/>
                  </a:cubicBezTo>
                  <a:lnTo>
                    <a:pt x="1441" y="2058"/>
                  </a:lnTo>
                  <a:lnTo>
                    <a:pt x="3870" y="3439"/>
                  </a:lnTo>
                  <a:cubicBezTo>
                    <a:pt x="3893" y="3463"/>
                    <a:pt x="3929" y="3463"/>
                    <a:pt x="3941" y="3463"/>
                  </a:cubicBezTo>
                  <a:cubicBezTo>
                    <a:pt x="4001" y="3463"/>
                    <a:pt x="4060" y="3427"/>
                    <a:pt x="4084" y="3367"/>
                  </a:cubicBezTo>
                  <a:cubicBezTo>
                    <a:pt x="4167" y="3296"/>
                    <a:pt x="4132" y="3189"/>
                    <a:pt x="4060" y="3153"/>
                  </a:cubicBezTo>
                  <a:cubicBezTo>
                    <a:pt x="1262" y="1558"/>
                    <a:pt x="3215" y="2653"/>
                    <a:pt x="429" y="1069"/>
                  </a:cubicBezTo>
                  <a:cubicBezTo>
                    <a:pt x="381" y="1034"/>
                    <a:pt x="381" y="962"/>
                    <a:pt x="429" y="950"/>
                  </a:cubicBezTo>
                  <a:lnTo>
                    <a:pt x="1524" y="307"/>
                  </a:lnTo>
                  <a:cubicBezTo>
                    <a:pt x="1607" y="260"/>
                    <a:pt x="1631" y="153"/>
                    <a:pt x="1584" y="81"/>
                  </a:cubicBezTo>
                  <a:cubicBezTo>
                    <a:pt x="1559" y="32"/>
                    <a:pt x="1501" y="0"/>
                    <a:pt x="14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Google Shape;12694;p62">
              <a:extLst>
                <a:ext uri="{FF2B5EF4-FFF2-40B4-BE49-F238E27FC236}">
                  <a16:creationId xmlns:a16="http://schemas.microsoft.com/office/drawing/2014/main" id="{19E79939-5D0B-4359-923D-251DE3BAD9BB}"/>
                </a:ext>
              </a:extLst>
            </p:cNvPr>
            <p:cNvSpPr/>
            <p:nvPr/>
          </p:nvSpPr>
          <p:spPr>
            <a:xfrm>
              <a:off x="916415" y="3353920"/>
              <a:ext cx="178013" cy="62147"/>
            </a:xfrm>
            <a:custGeom>
              <a:avLst/>
              <a:gdLst/>
              <a:ahLst/>
              <a:cxnLst/>
              <a:rect l="l" t="t" r="r" b="b"/>
              <a:pathLst>
                <a:path w="5597" h="1954" extrusionOk="0">
                  <a:moveTo>
                    <a:pt x="3061" y="0"/>
                  </a:moveTo>
                  <a:cubicBezTo>
                    <a:pt x="2891" y="0"/>
                    <a:pt x="2929" y="33"/>
                    <a:pt x="144" y="1631"/>
                  </a:cubicBezTo>
                  <a:cubicBezTo>
                    <a:pt x="1" y="1727"/>
                    <a:pt x="60" y="1953"/>
                    <a:pt x="239" y="1953"/>
                  </a:cubicBezTo>
                  <a:cubicBezTo>
                    <a:pt x="245" y="1953"/>
                    <a:pt x="249" y="1953"/>
                    <a:pt x="254" y="1953"/>
                  </a:cubicBezTo>
                  <a:cubicBezTo>
                    <a:pt x="317" y="1953"/>
                    <a:pt x="372" y="1901"/>
                    <a:pt x="3049" y="357"/>
                  </a:cubicBezTo>
                  <a:cubicBezTo>
                    <a:pt x="3060" y="350"/>
                    <a:pt x="3067" y="344"/>
                    <a:pt x="3080" y="344"/>
                  </a:cubicBezTo>
                  <a:cubicBezTo>
                    <a:pt x="3151" y="344"/>
                    <a:pt x="3392" y="523"/>
                    <a:pt x="5347" y="1631"/>
                  </a:cubicBezTo>
                  <a:cubicBezTo>
                    <a:pt x="5372" y="1648"/>
                    <a:pt x="5402" y="1656"/>
                    <a:pt x="5431" y="1656"/>
                  </a:cubicBezTo>
                  <a:cubicBezTo>
                    <a:pt x="5485" y="1656"/>
                    <a:pt x="5538" y="1630"/>
                    <a:pt x="5561" y="1584"/>
                  </a:cubicBezTo>
                  <a:cubicBezTo>
                    <a:pt x="5597" y="1488"/>
                    <a:pt x="5561" y="1381"/>
                    <a:pt x="5490" y="1334"/>
                  </a:cubicBezTo>
                  <a:cubicBezTo>
                    <a:pt x="3216" y="48"/>
                    <a:pt x="3263" y="0"/>
                    <a:pt x="3085" y="0"/>
                  </a:cubicBezTo>
                  <a:cubicBezTo>
                    <a:pt x="3076" y="0"/>
                    <a:pt x="3069" y="0"/>
                    <a:pt x="30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Google Shape;12695;p62">
              <a:extLst>
                <a:ext uri="{FF2B5EF4-FFF2-40B4-BE49-F238E27FC236}">
                  <a16:creationId xmlns:a16="http://schemas.microsoft.com/office/drawing/2014/main" id="{990C91B5-E213-4000-887B-7E5F01E93481}"/>
                </a:ext>
              </a:extLst>
            </p:cNvPr>
            <p:cNvSpPr/>
            <p:nvPr/>
          </p:nvSpPr>
          <p:spPr>
            <a:xfrm>
              <a:off x="920582" y="3405858"/>
              <a:ext cx="245439" cy="243817"/>
            </a:xfrm>
            <a:custGeom>
              <a:avLst/>
              <a:gdLst/>
              <a:ahLst/>
              <a:cxnLst/>
              <a:rect l="l" t="t" r="r" b="b"/>
              <a:pathLst>
                <a:path w="7717" h="7666" extrusionOk="0">
                  <a:moveTo>
                    <a:pt x="6359" y="844"/>
                  </a:moveTo>
                  <a:lnTo>
                    <a:pt x="6359" y="1808"/>
                  </a:lnTo>
                  <a:lnTo>
                    <a:pt x="5359" y="1332"/>
                  </a:lnTo>
                  <a:lnTo>
                    <a:pt x="6359" y="844"/>
                  </a:lnTo>
                  <a:close/>
                  <a:moveTo>
                    <a:pt x="5820" y="0"/>
                  </a:moveTo>
                  <a:cubicBezTo>
                    <a:pt x="5762" y="0"/>
                    <a:pt x="5701" y="33"/>
                    <a:pt x="5668" y="82"/>
                  </a:cubicBezTo>
                  <a:cubicBezTo>
                    <a:pt x="5621" y="153"/>
                    <a:pt x="5656" y="260"/>
                    <a:pt x="5728" y="308"/>
                  </a:cubicBezTo>
                  <a:lnTo>
                    <a:pt x="6144" y="546"/>
                  </a:lnTo>
                  <a:lnTo>
                    <a:pt x="4882" y="1153"/>
                  </a:lnTo>
                  <a:cubicBezTo>
                    <a:pt x="4823" y="1177"/>
                    <a:pt x="4799" y="1237"/>
                    <a:pt x="4799" y="1296"/>
                  </a:cubicBezTo>
                  <a:cubicBezTo>
                    <a:pt x="4799" y="1356"/>
                    <a:pt x="4823" y="1415"/>
                    <a:pt x="4882" y="1451"/>
                  </a:cubicBezTo>
                  <a:lnTo>
                    <a:pt x="6144" y="2058"/>
                  </a:lnTo>
                  <a:cubicBezTo>
                    <a:pt x="5656" y="2344"/>
                    <a:pt x="3204" y="3737"/>
                    <a:pt x="2954" y="3892"/>
                  </a:cubicBezTo>
                  <a:cubicBezTo>
                    <a:pt x="2942" y="3898"/>
                    <a:pt x="2930" y="3901"/>
                    <a:pt x="2916" y="3901"/>
                  </a:cubicBezTo>
                  <a:cubicBezTo>
                    <a:pt x="2903" y="3901"/>
                    <a:pt x="2888" y="3898"/>
                    <a:pt x="2870" y="3892"/>
                  </a:cubicBezTo>
                  <a:lnTo>
                    <a:pt x="2668" y="3773"/>
                  </a:lnTo>
                  <a:cubicBezTo>
                    <a:pt x="2645" y="3758"/>
                    <a:pt x="2619" y="3751"/>
                    <a:pt x="2593" y="3751"/>
                  </a:cubicBezTo>
                  <a:cubicBezTo>
                    <a:pt x="2535" y="3751"/>
                    <a:pt x="2474" y="3783"/>
                    <a:pt x="2442" y="3832"/>
                  </a:cubicBezTo>
                  <a:cubicBezTo>
                    <a:pt x="2394" y="3904"/>
                    <a:pt x="2430" y="4011"/>
                    <a:pt x="2501" y="4058"/>
                  </a:cubicBezTo>
                  <a:lnTo>
                    <a:pt x="2715" y="4177"/>
                  </a:lnTo>
                  <a:cubicBezTo>
                    <a:pt x="2775" y="4201"/>
                    <a:pt x="2846" y="4237"/>
                    <a:pt x="2906" y="4237"/>
                  </a:cubicBezTo>
                  <a:cubicBezTo>
                    <a:pt x="2977" y="4237"/>
                    <a:pt x="3037" y="4213"/>
                    <a:pt x="3096" y="4177"/>
                  </a:cubicBezTo>
                  <a:lnTo>
                    <a:pt x="6299" y="2344"/>
                  </a:lnTo>
                  <a:lnTo>
                    <a:pt x="7180" y="2844"/>
                  </a:lnTo>
                  <a:cubicBezTo>
                    <a:pt x="7299" y="2927"/>
                    <a:pt x="7299" y="3106"/>
                    <a:pt x="7180" y="3165"/>
                  </a:cubicBezTo>
                  <a:cubicBezTo>
                    <a:pt x="4823" y="4499"/>
                    <a:pt x="5823" y="3939"/>
                    <a:pt x="2989" y="5559"/>
                  </a:cubicBezTo>
                  <a:cubicBezTo>
                    <a:pt x="2960" y="5570"/>
                    <a:pt x="2930" y="5576"/>
                    <a:pt x="2900" y="5576"/>
                  </a:cubicBezTo>
                  <a:cubicBezTo>
                    <a:pt x="2870" y="5576"/>
                    <a:pt x="2840" y="5570"/>
                    <a:pt x="2811" y="5559"/>
                  </a:cubicBezTo>
                  <a:lnTo>
                    <a:pt x="275" y="4094"/>
                  </a:lnTo>
                  <a:cubicBezTo>
                    <a:pt x="249" y="4083"/>
                    <a:pt x="222" y="4078"/>
                    <a:pt x="196" y="4078"/>
                  </a:cubicBezTo>
                  <a:cubicBezTo>
                    <a:pt x="137" y="4078"/>
                    <a:pt x="81" y="4104"/>
                    <a:pt x="48" y="4154"/>
                  </a:cubicBezTo>
                  <a:cubicBezTo>
                    <a:pt x="1" y="4237"/>
                    <a:pt x="37" y="4332"/>
                    <a:pt x="108" y="4380"/>
                  </a:cubicBezTo>
                  <a:lnTo>
                    <a:pt x="2656" y="5844"/>
                  </a:lnTo>
                  <a:cubicBezTo>
                    <a:pt x="2727" y="5880"/>
                    <a:pt x="2811" y="5916"/>
                    <a:pt x="2906" y="5916"/>
                  </a:cubicBezTo>
                  <a:cubicBezTo>
                    <a:pt x="2989" y="5916"/>
                    <a:pt x="3085" y="5880"/>
                    <a:pt x="3156" y="5844"/>
                  </a:cubicBezTo>
                  <a:lnTo>
                    <a:pt x="6264" y="4070"/>
                  </a:lnTo>
                  <a:lnTo>
                    <a:pt x="7192" y="4606"/>
                  </a:lnTo>
                  <a:cubicBezTo>
                    <a:pt x="7311" y="4678"/>
                    <a:pt x="7311" y="4856"/>
                    <a:pt x="7192" y="4916"/>
                  </a:cubicBezTo>
                  <a:cubicBezTo>
                    <a:pt x="7097" y="4963"/>
                    <a:pt x="7121" y="4963"/>
                    <a:pt x="3013" y="7309"/>
                  </a:cubicBezTo>
                  <a:cubicBezTo>
                    <a:pt x="2983" y="7327"/>
                    <a:pt x="2954" y="7336"/>
                    <a:pt x="2924" y="7336"/>
                  </a:cubicBezTo>
                  <a:cubicBezTo>
                    <a:pt x="2894" y="7336"/>
                    <a:pt x="2864" y="7327"/>
                    <a:pt x="2835" y="7309"/>
                  </a:cubicBezTo>
                  <a:lnTo>
                    <a:pt x="1942" y="6797"/>
                  </a:lnTo>
                  <a:cubicBezTo>
                    <a:pt x="1913" y="6780"/>
                    <a:pt x="1883" y="6773"/>
                    <a:pt x="1854" y="6773"/>
                  </a:cubicBezTo>
                  <a:cubicBezTo>
                    <a:pt x="1798" y="6773"/>
                    <a:pt x="1747" y="6802"/>
                    <a:pt x="1715" y="6856"/>
                  </a:cubicBezTo>
                  <a:cubicBezTo>
                    <a:pt x="1668" y="6928"/>
                    <a:pt x="1703" y="7035"/>
                    <a:pt x="1775" y="7071"/>
                  </a:cubicBezTo>
                  <a:lnTo>
                    <a:pt x="2668" y="7595"/>
                  </a:lnTo>
                  <a:cubicBezTo>
                    <a:pt x="2739" y="7642"/>
                    <a:pt x="2835" y="7666"/>
                    <a:pt x="2918" y="7666"/>
                  </a:cubicBezTo>
                  <a:cubicBezTo>
                    <a:pt x="3013" y="7666"/>
                    <a:pt x="3096" y="7642"/>
                    <a:pt x="3168" y="7595"/>
                  </a:cubicBezTo>
                  <a:lnTo>
                    <a:pt x="6287" y="5821"/>
                  </a:lnTo>
                  <a:lnTo>
                    <a:pt x="7204" y="6356"/>
                  </a:lnTo>
                  <a:cubicBezTo>
                    <a:pt x="7323" y="6440"/>
                    <a:pt x="7323" y="6618"/>
                    <a:pt x="7204" y="6678"/>
                  </a:cubicBezTo>
                  <a:lnTo>
                    <a:pt x="6430" y="7118"/>
                  </a:lnTo>
                  <a:cubicBezTo>
                    <a:pt x="6287" y="7214"/>
                    <a:pt x="6347" y="7428"/>
                    <a:pt x="6502" y="7428"/>
                  </a:cubicBezTo>
                  <a:cubicBezTo>
                    <a:pt x="6585" y="7428"/>
                    <a:pt x="6549" y="7416"/>
                    <a:pt x="7359" y="6975"/>
                  </a:cubicBezTo>
                  <a:cubicBezTo>
                    <a:pt x="7716" y="6761"/>
                    <a:pt x="7716" y="6273"/>
                    <a:pt x="7383" y="6082"/>
                  </a:cubicBezTo>
                  <a:lnTo>
                    <a:pt x="6621" y="5642"/>
                  </a:lnTo>
                  <a:lnTo>
                    <a:pt x="7371" y="5213"/>
                  </a:lnTo>
                  <a:cubicBezTo>
                    <a:pt x="7538" y="5130"/>
                    <a:pt x="7621" y="4963"/>
                    <a:pt x="7621" y="4773"/>
                  </a:cubicBezTo>
                  <a:cubicBezTo>
                    <a:pt x="7621" y="4594"/>
                    <a:pt x="7538" y="4427"/>
                    <a:pt x="7371" y="4320"/>
                  </a:cubicBezTo>
                  <a:lnTo>
                    <a:pt x="6609" y="3892"/>
                  </a:lnTo>
                  <a:lnTo>
                    <a:pt x="7359" y="3463"/>
                  </a:lnTo>
                  <a:cubicBezTo>
                    <a:pt x="7514" y="3368"/>
                    <a:pt x="7609" y="3201"/>
                    <a:pt x="7609" y="3011"/>
                  </a:cubicBezTo>
                  <a:cubicBezTo>
                    <a:pt x="7609" y="2832"/>
                    <a:pt x="7514" y="2665"/>
                    <a:pt x="7359" y="2570"/>
                  </a:cubicBezTo>
                  <a:lnTo>
                    <a:pt x="6668" y="2165"/>
                  </a:lnTo>
                  <a:cubicBezTo>
                    <a:pt x="6668" y="427"/>
                    <a:pt x="6680" y="510"/>
                    <a:pt x="6621" y="451"/>
                  </a:cubicBezTo>
                  <a:cubicBezTo>
                    <a:pt x="6597" y="403"/>
                    <a:pt x="6609" y="439"/>
                    <a:pt x="5894" y="22"/>
                  </a:cubicBezTo>
                  <a:cubicBezTo>
                    <a:pt x="5872" y="7"/>
                    <a:pt x="5846" y="0"/>
                    <a:pt x="58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Google Shape;12696;p62">
              <a:extLst>
                <a:ext uri="{FF2B5EF4-FFF2-40B4-BE49-F238E27FC236}">
                  <a16:creationId xmlns:a16="http://schemas.microsoft.com/office/drawing/2014/main" id="{7137D6F7-445B-4BF0-AB0F-F8D2AB7C0706}"/>
                </a:ext>
              </a:extLst>
            </p:cNvPr>
            <p:cNvSpPr/>
            <p:nvPr/>
          </p:nvSpPr>
          <p:spPr>
            <a:xfrm>
              <a:off x="986100" y="3642074"/>
              <a:ext cx="129923" cy="63292"/>
            </a:xfrm>
            <a:custGeom>
              <a:avLst/>
              <a:gdLst/>
              <a:ahLst/>
              <a:cxnLst/>
              <a:rect l="l" t="t" r="r" b="b"/>
              <a:pathLst>
                <a:path w="4085" h="1990" extrusionOk="0">
                  <a:moveTo>
                    <a:pt x="3892" y="0"/>
                  </a:moveTo>
                  <a:cubicBezTo>
                    <a:pt x="3864" y="0"/>
                    <a:pt x="3835" y="8"/>
                    <a:pt x="3811" y="25"/>
                  </a:cubicBezTo>
                  <a:lnTo>
                    <a:pt x="965" y="1644"/>
                  </a:lnTo>
                  <a:cubicBezTo>
                    <a:pt x="935" y="1656"/>
                    <a:pt x="906" y="1662"/>
                    <a:pt x="876" y="1662"/>
                  </a:cubicBezTo>
                  <a:cubicBezTo>
                    <a:pt x="846" y="1662"/>
                    <a:pt x="816" y="1656"/>
                    <a:pt x="786" y="1644"/>
                  </a:cubicBezTo>
                  <a:lnTo>
                    <a:pt x="263" y="1346"/>
                  </a:lnTo>
                  <a:cubicBezTo>
                    <a:pt x="240" y="1331"/>
                    <a:pt x="214" y="1325"/>
                    <a:pt x="188" y="1325"/>
                  </a:cubicBezTo>
                  <a:cubicBezTo>
                    <a:pt x="130" y="1325"/>
                    <a:pt x="69" y="1357"/>
                    <a:pt x="36" y="1406"/>
                  </a:cubicBezTo>
                  <a:cubicBezTo>
                    <a:pt x="1" y="1477"/>
                    <a:pt x="24" y="1584"/>
                    <a:pt x="96" y="1632"/>
                  </a:cubicBezTo>
                  <a:cubicBezTo>
                    <a:pt x="572" y="1882"/>
                    <a:pt x="655" y="1989"/>
                    <a:pt x="870" y="1989"/>
                  </a:cubicBezTo>
                  <a:cubicBezTo>
                    <a:pt x="1108" y="1989"/>
                    <a:pt x="965" y="1989"/>
                    <a:pt x="3965" y="287"/>
                  </a:cubicBezTo>
                  <a:cubicBezTo>
                    <a:pt x="4061" y="263"/>
                    <a:pt x="4084" y="156"/>
                    <a:pt x="4025" y="84"/>
                  </a:cubicBezTo>
                  <a:cubicBezTo>
                    <a:pt x="4001" y="29"/>
                    <a:pt x="3947" y="0"/>
                    <a:pt x="38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Google Shape;12697;p62">
              <a:extLst>
                <a:ext uri="{FF2B5EF4-FFF2-40B4-BE49-F238E27FC236}">
                  <a16:creationId xmlns:a16="http://schemas.microsoft.com/office/drawing/2014/main" id="{C99CD1DD-10B0-478A-A214-DF2E5AA146D8}"/>
                </a:ext>
              </a:extLst>
            </p:cNvPr>
            <p:cNvSpPr/>
            <p:nvPr/>
          </p:nvSpPr>
          <p:spPr>
            <a:xfrm>
              <a:off x="862283" y="3599678"/>
              <a:ext cx="118696" cy="84156"/>
            </a:xfrm>
            <a:custGeom>
              <a:avLst/>
              <a:gdLst/>
              <a:ahLst/>
              <a:cxnLst/>
              <a:rect l="l" t="t" r="r" b="b"/>
              <a:pathLst>
                <a:path w="3732" h="2646" extrusionOk="0">
                  <a:moveTo>
                    <a:pt x="366" y="1"/>
                  </a:moveTo>
                  <a:cubicBezTo>
                    <a:pt x="332" y="1"/>
                    <a:pt x="299" y="9"/>
                    <a:pt x="274" y="24"/>
                  </a:cubicBezTo>
                  <a:cubicBezTo>
                    <a:pt x="0" y="250"/>
                    <a:pt x="36" y="679"/>
                    <a:pt x="346" y="858"/>
                  </a:cubicBezTo>
                  <a:cubicBezTo>
                    <a:pt x="3352" y="2574"/>
                    <a:pt x="3447" y="2644"/>
                    <a:pt x="3517" y="2644"/>
                  </a:cubicBezTo>
                  <a:cubicBezTo>
                    <a:pt x="3523" y="2644"/>
                    <a:pt x="3529" y="2644"/>
                    <a:pt x="3536" y="2644"/>
                  </a:cubicBezTo>
                  <a:cubicBezTo>
                    <a:pt x="3544" y="2645"/>
                    <a:pt x="3550" y="2645"/>
                    <a:pt x="3557" y="2645"/>
                  </a:cubicBezTo>
                  <a:cubicBezTo>
                    <a:pt x="3685" y="2645"/>
                    <a:pt x="3732" y="2436"/>
                    <a:pt x="3596" y="2346"/>
                  </a:cubicBezTo>
                  <a:lnTo>
                    <a:pt x="500" y="584"/>
                  </a:lnTo>
                  <a:cubicBezTo>
                    <a:pt x="381" y="524"/>
                    <a:pt x="381" y="358"/>
                    <a:pt x="465" y="286"/>
                  </a:cubicBezTo>
                  <a:cubicBezTo>
                    <a:pt x="536" y="227"/>
                    <a:pt x="536" y="119"/>
                    <a:pt x="500" y="60"/>
                  </a:cubicBezTo>
                  <a:cubicBezTo>
                    <a:pt x="465" y="18"/>
                    <a:pt x="414" y="1"/>
                    <a:pt x="3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37BAF2-EA67-49C3-BADB-579921241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4" y="1361910"/>
            <a:ext cx="4118146" cy="241967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Resize Images (180x180)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Scaling/Normalization (1 to 255)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Randomly Rotate Images (up to 20</a:t>
            </a:r>
            <a:r>
              <a:rPr lang="ar-SA" sz="1600" dirty="0"/>
              <a:t>°</a:t>
            </a:r>
            <a:r>
              <a:rPr lang="en-US" sz="16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1600" dirty="0"/>
              <a:t>Randomly Flip Images (Horizontally)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6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3E435FA-BB2E-48EB-9EBA-20C17BE07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  <a:endParaRPr lang="en-GB" dirty="0"/>
          </a:p>
        </p:txBody>
      </p:sp>
      <p:grpSp>
        <p:nvGrpSpPr>
          <p:cNvPr id="29" name="Google Shape;974;p34">
            <a:extLst>
              <a:ext uri="{FF2B5EF4-FFF2-40B4-BE49-F238E27FC236}">
                <a16:creationId xmlns:a16="http://schemas.microsoft.com/office/drawing/2014/main" id="{EF86A34B-82F7-47ED-AE78-DC0B1EB30288}"/>
              </a:ext>
            </a:extLst>
          </p:cNvPr>
          <p:cNvGrpSpPr/>
          <p:nvPr/>
        </p:nvGrpSpPr>
        <p:grpSpPr>
          <a:xfrm>
            <a:off x="7645330" y="1766932"/>
            <a:ext cx="338852" cy="2014657"/>
            <a:chOff x="7771352" y="1698225"/>
            <a:chExt cx="338852" cy="2014657"/>
          </a:xfrm>
        </p:grpSpPr>
        <p:sp>
          <p:nvSpPr>
            <p:cNvPr id="30" name="Google Shape;975;p34">
              <a:extLst>
                <a:ext uri="{FF2B5EF4-FFF2-40B4-BE49-F238E27FC236}">
                  <a16:creationId xmlns:a16="http://schemas.microsoft.com/office/drawing/2014/main" id="{E0FB4E92-7C23-4348-B492-5B87943948CB}"/>
                </a:ext>
              </a:extLst>
            </p:cNvPr>
            <p:cNvSpPr/>
            <p:nvPr/>
          </p:nvSpPr>
          <p:spPr>
            <a:xfrm>
              <a:off x="7771352" y="1698225"/>
              <a:ext cx="338852" cy="2014657"/>
            </a:xfrm>
            <a:custGeom>
              <a:avLst/>
              <a:gdLst/>
              <a:ahLst/>
              <a:cxnLst/>
              <a:rect l="l" t="t" r="r" b="b"/>
              <a:pathLst>
                <a:path w="6831" h="40614" extrusionOk="0">
                  <a:moveTo>
                    <a:pt x="6666" y="152"/>
                  </a:moveTo>
                  <a:lnTo>
                    <a:pt x="6666" y="40450"/>
                  </a:lnTo>
                  <a:lnTo>
                    <a:pt x="164" y="40450"/>
                  </a:lnTo>
                  <a:lnTo>
                    <a:pt x="164" y="152"/>
                  </a:lnTo>
                  <a:close/>
                  <a:moveTo>
                    <a:pt x="1" y="1"/>
                  </a:moveTo>
                  <a:lnTo>
                    <a:pt x="1" y="40613"/>
                  </a:lnTo>
                  <a:lnTo>
                    <a:pt x="6830" y="40613"/>
                  </a:lnTo>
                  <a:lnTo>
                    <a:pt x="6830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80;p34">
              <a:extLst>
                <a:ext uri="{FF2B5EF4-FFF2-40B4-BE49-F238E27FC236}">
                  <a16:creationId xmlns:a16="http://schemas.microsoft.com/office/drawing/2014/main" id="{2781FEAA-D201-4016-BB4F-F1FD4641C530}"/>
                </a:ext>
              </a:extLst>
            </p:cNvPr>
            <p:cNvSpPr/>
            <p:nvPr/>
          </p:nvSpPr>
          <p:spPr>
            <a:xfrm>
              <a:off x="7779487" y="3566541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1"/>
                  </a:moveTo>
                  <a:cubicBezTo>
                    <a:pt x="618" y="1"/>
                    <a:pt x="0" y="618"/>
                    <a:pt x="0" y="1400"/>
                  </a:cubicBezTo>
                  <a:cubicBezTo>
                    <a:pt x="0" y="2168"/>
                    <a:pt x="618" y="2786"/>
                    <a:pt x="1399" y="2786"/>
                  </a:cubicBezTo>
                  <a:lnTo>
                    <a:pt x="5116" y="2786"/>
                  </a:lnTo>
                  <a:cubicBezTo>
                    <a:pt x="5885" y="2786"/>
                    <a:pt x="6502" y="2168"/>
                    <a:pt x="6502" y="1400"/>
                  </a:cubicBezTo>
                  <a:cubicBezTo>
                    <a:pt x="6502" y="618"/>
                    <a:pt x="5885" y="1"/>
                    <a:pt x="511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981;p34">
            <a:extLst>
              <a:ext uri="{FF2B5EF4-FFF2-40B4-BE49-F238E27FC236}">
                <a16:creationId xmlns:a16="http://schemas.microsoft.com/office/drawing/2014/main" id="{A60A023F-9CDC-430F-B14A-99AAA72515AB}"/>
              </a:ext>
            </a:extLst>
          </p:cNvPr>
          <p:cNvGrpSpPr/>
          <p:nvPr/>
        </p:nvGrpSpPr>
        <p:grpSpPr>
          <a:xfrm>
            <a:off x="5788293" y="1766932"/>
            <a:ext cx="338207" cy="2014657"/>
            <a:chOff x="6905926" y="1698225"/>
            <a:chExt cx="338207" cy="2014657"/>
          </a:xfrm>
        </p:grpSpPr>
        <p:sp>
          <p:nvSpPr>
            <p:cNvPr id="33" name="Google Shape;982;p34">
              <a:extLst>
                <a:ext uri="{FF2B5EF4-FFF2-40B4-BE49-F238E27FC236}">
                  <a16:creationId xmlns:a16="http://schemas.microsoft.com/office/drawing/2014/main" id="{82DE665A-76C2-423F-A4E2-08340FB8DED6}"/>
                </a:ext>
              </a:extLst>
            </p:cNvPr>
            <p:cNvSpPr/>
            <p:nvPr/>
          </p:nvSpPr>
          <p:spPr>
            <a:xfrm>
              <a:off x="6905926" y="1698225"/>
              <a:ext cx="338207" cy="2014657"/>
            </a:xfrm>
            <a:custGeom>
              <a:avLst/>
              <a:gdLst/>
              <a:ahLst/>
              <a:cxnLst/>
              <a:rect l="l" t="t" r="r" b="b"/>
              <a:pathLst>
                <a:path w="6818" h="40614" extrusionOk="0">
                  <a:moveTo>
                    <a:pt x="6667" y="152"/>
                  </a:moveTo>
                  <a:lnTo>
                    <a:pt x="6667" y="40450"/>
                  </a:lnTo>
                  <a:lnTo>
                    <a:pt x="165" y="40450"/>
                  </a:lnTo>
                  <a:lnTo>
                    <a:pt x="165" y="152"/>
                  </a:lnTo>
                  <a:close/>
                  <a:moveTo>
                    <a:pt x="1" y="1"/>
                  </a:moveTo>
                  <a:lnTo>
                    <a:pt x="1" y="40613"/>
                  </a:lnTo>
                  <a:lnTo>
                    <a:pt x="6818" y="40613"/>
                  </a:lnTo>
                  <a:lnTo>
                    <a:pt x="6818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83;p34">
              <a:extLst>
                <a:ext uri="{FF2B5EF4-FFF2-40B4-BE49-F238E27FC236}">
                  <a16:creationId xmlns:a16="http://schemas.microsoft.com/office/drawing/2014/main" id="{FBFB5ECA-A1C9-4938-841E-94EAE905F29D}"/>
                </a:ext>
              </a:extLst>
            </p:cNvPr>
            <p:cNvSpPr/>
            <p:nvPr/>
          </p:nvSpPr>
          <p:spPr>
            <a:xfrm>
              <a:off x="6914061" y="3318418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0"/>
                  </a:moveTo>
                  <a:cubicBezTo>
                    <a:pt x="618" y="0"/>
                    <a:pt x="1" y="630"/>
                    <a:pt x="1" y="1399"/>
                  </a:cubicBezTo>
                  <a:cubicBezTo>
                    <a:pt x="1" y="2168"/>
                    <a:pt x="618" y="2785"/>
                    <a:pt x="1387" y="2785"/>
                  </a:cubicBezTo>
                  <a:lnTo>
                    <a:pt x="5104" y="2785"/>
                  </a:lnTo>
                  <a:cubicBezTo>
                    <a:pt x="5873" y="2785"/>
                    <a:pt x="6503" y="2168"/>
                    <a:pt x="6503" y="1399"/>
                  </a:cubicBezTo>
                  <a:cubicBezTo>
                    <a:pt x="6503" y="630"/>
                    <a:pt x="5873" y="0"/>
                    <a:pt x="5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84;p34">
              <a:extLst>
                <a:ext uri="{FF2B5EF4-FFF2-40B4-BE49-F238E27FC236}">
                  <a16:creationId xmlns:a16="http://schemas.microsoft.com/office/drawing/2014/main" id="{D39B5542-55F4-4AD1-9800-300F81F6D8BC}"/>
                </a:ext>
              </a:extLst>
            </p:cNvPr>
            <p:cNvSpPr/>
            <p:nvPr/>
          </p:nvSpPr>
          <p:spPr>
            <a:xfrm>
              <a:off x="6914061" y="3083985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1"/>
                  </a:moveTo>
                  <a:cubicBezTo>
                    <a:pt x="618" y="1"/>
                    <a:pt x="1" y="618"/>
                    <a:pt x="1" y="1400"/>
                  </a:cubicBezTo>
                  <a:cubicBezTo>
                    <a:pt x="1" y="2168"/>
                    <a:pt x="618" y="2786"/>
                    <a:pt x="1387" y="2786"/>
                  </a:cubicBezTo>
                  <a:lnTo>
                    <a:pt x="5104" y="2786"/>
                  </a:lnTo>
                  <a:cubicBezTo>
                    <a:pt x="5873" y="2786"/>
                    <a:pt x="6503" y="2168"/>
                    <a:pt x="6503" y="1400"/>
                  </a:cubicBezTo>
                  <a:cubicBezTo>
                    <a:pt x="6503" y="618"/>
                    <a:pt x="5873" y="1"/>
                    <a:pt x="5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85;p34">
              <a:extLst>
                <a:ext uri="{FF2B5EF4-FFF2-40B4-BE49-F238E27FC236}">
                  <a16:creationId xmlns:a16="http://schemas.microsoft.com/office/drawing/2014/main" id="{12219A5B-360B-4CDD-950F-E0BFE710729C}"/>
                </a:ext>
              </a:extLst>
            </p:cNvPr>
            <p:cNvSpPr/>
            <p:nvPr/>
          </p:nvSpPr>
          <p:spPr>
            <a:xfrm>
              <a:off x="6913466" y="2849602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1"/>
                  </a:moveTo>
                  <a:cubicBezTo>
                    <a:pt x="630" y="1"/>
                    <a:pt x="0" y="618"/>
                    <a:pt x="0" y="1387"/>
                  </a:cubicBezTo>
                  <a:cubicBezTo>
                    <a:pt x="0" y="2155"/>
                    <a:pt x="630" y="2785"/>
                    <a:pt x="1399" y="2785"/>
                  </a:cubicBezTo>
                  <a:lnTo>
                    <a:pt x="5116" y="2785"/>
                  </a:lnTo>
                  <a:cubicBezTo>
                    <a:pt x="5885" y="2785"/>
                    <a:pt x="6502" y="2155"/>
                    <a:pt x="6502" y="1387"/>
                  </a:cubicBezTo>
                  <a:cubicBezTo>
                    <a:pt x="6502" y="618"/>
                    <a:pt x="5885" y="1"/>
                    <a:pt x="5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86;p34">
              <a:extLst>
                <a:ext uri="{FF2B5EF4-FFF2-40B4-BE49-F238E27FC236}">
                  <a16:creationId xmlns:a16="http://schemas.microsoft.com/office/drawing/2014/main" id="{8FCA4A55-5511-4453-BC12-6DD1EC9A1BA6}"/>
                </a:ext>
              </a:extLst>
            </p:cNvPr>
            <p:cNvSpPr/>
            <p:nvPr/>
          </p:nvSpPr>
          <p:spPr>
            <a:xfrm>
              <a:off x="6913466" y="2614575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1"/>
                  </a:moveTo>
                  <a:cubicBezTo>
                    <a:pt x="630" y="1"/>
                    <a:pt x="0" y="631"/>
                    <a:pt x="0" y="1399"/>
                  </a:cubicBezTo>
                  <a:cubicBezTo>
                    <a:pt x="0" y="2168"/>
                    <a:pt x="630" y="2786"/>
                    <a:pt x="1399" y="2786"/>
                  </a:cubicBezTo>
                  <a:lnTo>
                    <a:pt x="5116" y="2786"/>
                  </a:lnTo>
                  <a:cubicBezTo>
                    <a:pt x="5885" y="2786"/>
                    <a:pt x="6502" y="2168"/>
                    <a:pt x="6502" y="1399"/>
                  </a:cubicBezTo>
                  <a:cubicBezTo>
                    <a:pt x="6502" y="631"/>
                    <a:pt x="5885" y="1"/>
                    <a:pt x="5116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87;p34">
              <a:extLst>
                <a:ext uri="{FF2B5EF4-FFF2-40B4-BE49-F238E27FC236}">
                  <a16:creationId xmlns:a16="http://schemas.microsoft.com/office/drawing/2014/main" id="{B836A55D-F25F-4893-97F6-476256D0CFCA}"/>
                </a:ext>
              </a:extLst>
            </p:cNvPr>
            <p:cNvSpPr/>
            <p:nvPr/>
          </p:nvSpPr>
          <p:spPr>
            <a:xfrm>
              <a:off x="6913466" y="2380192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0"/>
                  </a:moveTo>
                  <a:cubicBezTo>
                    <a:pt x="618" y="0"/>
                    <a:pt x="0" y="618"/>
                    <a:pt x="0" y="1386"/>
                  </a:cubicBezTo>
                  <a:cubicBezTo>
                    <a:pt x="0" y="2155"/>
                    <a:pt x="618" y="2785"/>
                    <a:pt x="1399" y="2785"/>
                  </a:cubicBezTo>
                  <a:lnTo>
                    <a:pt x="5116" y="2785"/>
                  </a:lnTo>
                  <a:cubicBezTo>
                    <a:pt x="5885" y="2785"/>
                    <a:pt x="6502" y="2155"/>
                    <a:pt x="6502" y="1386"/>
                  </a:cubicBezTo>
                  <a:cubicBezTo>
                    <a:pt x="6502" y="618"/>
                    <a:pt x="5885" y="0"/>
                    <a:pt x="511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88;p34">
              <a:extLst>
                <a:ext uri="{FF2B5EF4-FFF2-40B4-BE49-F238E27FC236}">
                  <a16:creationId xmlns:a16="http://schemas.microsoft.com/office/drawing/2014/main" id="{CA975CB0-B813-442B-8827-927149D44993}"/>
                </a:ext>
              </a:extLst>
            </p:cNvPr>
            <p:cNvSpPr/>
            <p:nvPr/>
          </p:nvSpPr>
          <p:spPr>
            <a:xfrm>
              <a:off x="6913466" y="2145164"/>
              <a:ext cx="322581" cy="138795"/>
            </a:xfrm>
            <a:custGeom>
              <a:avLst/>
              <a:gdLst/>
              <a:ahLst/>
              <a:cxnLst/>
              <a:rect l="l" t="t" r="r" b="b"/>
              <a:pathLst>
                <a:path w="6503" h="2798" extrusionOk="0">
                  <a:moveTo>
                    <a:pt x="1399" y="0"/>
                  </a:moveTo>
                  <a:cubicBezTo>
                    <a:pt x="630" y="0"/>
                    <a:pt x="0" y="631"/>
                    <a:pt x="0" y="1399"/>
                  </a:cubicBezTo>
                  <a:cubicBezTo>
                    <a:pt x="0" y="2168"/>
                    <a:pt x="630" y="2798"/>
                    <a:pt x="1399" y="2798"/>
                  </a:cubicBezTo>
                  <a:lnTo>
                    <a:pt x="5116" y="2798"/>
                  </a:lnTo>
                  <a:cubicBezTo>
                    <a:pt x="5885" y="2798"/>
                    <a:pt x="6502" y="2168"/>
                    <a:pt x="6502" y="1399"/>
                  </a:cubicBezTo>
                  <a:cubicBezTo>
                    <a:pt x="6502" y="631"/>
                    <a:pt x="5885" y="0"/>
                    <a:pt x="511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89;p34">
              <a:extLst>
                <a:ext uri="{FF2B5EF4-FFF2-40B4-BE49-F238E27FC236}">
                  <a16:creationId xmlns:a16="http://schemas.microsoft.com/office/drawing/2014/main" id="{8F2930D1-0BF8-4DEF-8681-88C824E7D2B7}"/>
                </a:ext>
              </a:extLst>
            </p:cNvPr>
            <p:cNvSpPr/>
            <p:nvPr/>
          </p:nvSpPr>
          <p:spPr>
            <a:xfrm>
              <a:off x="6914061" y="3566541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1"/>
                  </a:moveTo>
                  <a:cubicBezTo>
                    <a:pt x="618" y="1"/>
                    <a:pt x="1" y="618"/>
                    <a:pt x="1" y="1400"/>
                  </a:cubicBezTo>
                  <a:cubicBezTo>
                    <a:pt x="1" y="2168"/>
                    <a:pt x="618" y="2786"/>
                    <a:pt x="1387" y="2786"/>
                  </a:cubicBezTo>
                  <a:lnTo>
                    <a:pt x="5104" y="2786"/>
                  </a:lnTo>
                  <a:cubicBezTo>
                    <a:pt x="5873" y="2786"/>
                    <a:pt x="6503" y="2168"/>
                    <a:pt x="6503" y="1400"/>
                  </a:cubicBezTo>
                  <a:cubicBezTo>
                    <a:pt x="6503" y="618"/>
                    <a:pt x="5873" y="1"/>
                    <a:pt x="5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990;p34">
            <a:extLst>
              <a:ext uri="{FF2B5EF4-FFF2-40B4-BE49-F238E27FC236}">
                <a16:creationId xmlns:a16="http://schemas.microsoft.com/office/drawing/2014/main" id="{C9D06E39-1627-42FE-B1D7-59972819C638}"/>
              </a:ext>
            </a:extLst>
          </p:cNvPr>
          <p:cNvGrpSpPr/>
          <p:nvPr/>
        </p:nvGrpSpPr>
        <p:grpSpPr>
          <a:xfrm>
            <a:off x="6716811" y="1768049"/>
            <a:ext cx="338207" cy="2014657"/>
            <a:chOff x="6048625" y="1698225"/>
            <a:chExt cx="338207" cy="2014657"/>
          </a:xfrm>
        </p:grpSpPr>
        <p:sp>
          <p:nvSpPr>
            <p:cNvPr id="42" name="Google Shape;991;p34">
              <a:extLst>
                <a:ext uri="{FF2B5EF4-FFF2-40B4-BE49-F238E27FC236}">
                  <a16:creationId xmlns:a16="http://schemas.microsoft.com/office/drawing/2014/main" id="{29B049D3-310A-4C0E-B414-5BBA1D0DDEC9}"/>
                </a:ext>
              </a:extLst>
            </p:cNvPr>
            <p:cNvSpPr/>
            <p:nvPr/>
          </p:nvSpPr>
          <p:spPr>
            <a:xfrm>
              <a:off x="6048625" y="1698225"/>
              <a:ext cx="338207" cy="2014657"/>
            </a:xfrm>
            <a:custGeom>
              <a:avLst/>
              <a:gdLst/>
              <a:ahLst/>
              <a:cxnLst/>
              <a:rect l="l" t="t" r="r" b="b"/>
              <a:pathLst>
                <a:path w="6818" h="40614" extrusionOk="0">
                  <a:moveTo>
                    <a:pt x="6654" y="152"/>
                  </a:moveTo>
                  <a:lnTo>
                    <a:pt x="6654" y="40450"/>
                  </a:lnTo>
                  <a:lnTo>
                    <a:pt x="151" y="40450"/>
                  </a:lnTo>
                  <a:lnTo>
                    <a:pt x="151" y="152"/>
                  </a:lnTo>
                  <a:close/>
                  <a:moveTo>
                    <a:pt x="0" y="1"/>
                  </a:moveTo>
                  <a:lnTo>
                    <a:pt x="0" y="40613"/>
                  </a:lnTo>
                  <a:lnTo>
                    <a:pt x="6817" y="40613"/>
                  </a:lnTo>
                  <a:lnTo>
                    <a:pt x="681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94;p34">
              <a:extLst>
                <a:ext uri="{FF2B5EF4-FFF2-40B4-BE49-F238E27FC236}">
                  <a16:creationId xmlns:a16="http://schemas.microsoft.com/office/drawing/2014/main" id="{901F7869-0010-40F6-906B-629BB586366F}"/>
                </a:ext>
              </a:extLst>
            </p:cNvPr>
            <p:cNvSpPr/>
            <p:nvPr/>
          </p:nvSpPr>
          <p:spPr>
            <a:xfrm>
              <a:off x="6056115" y="3566541"/>
              <a:ext cx="323226" cy="138200"/>
            </a:xfrm>
            <a:custGeom>
              <a:avLst/>
              <a:gdLst/>
              <a:ahLst/>
              <a:cxnLst/>
              <a:rect l="l" t="t" r="r" b="b"/>
              <a:pathLst>
                <a:path w="6516" h="2786" extrusionOk="0">
                  <a:moveTo>
                    <a:pt x="1399" y="1"/>
                  </a:moveTo>
                  <a:cubicBezTo>
                    <a:pt x="631" y="1"/>
                    <a:pt x="0" y="618"/>
                    <a:pt x="0" y="1400"/>
                  </a:cubicBezTo>
                  <a:cubicBezTo>
                    <a:pt x="0" y="2156"/>
                    <a:pt x="631" y="2786"/>
                    <a:pt x="1399" y="2786"/>
                  </a:cubicBezTo>
                  <a:lnTo>
                    <a:pt x="5116" y="2786"/>
                  </a:lnTo>
                  <a:cubicBezTo>
                    <a:pt x="5885" y="2786"/>
                    <a:pt x="6503" y="2168"/>
                    <a:pt x="6515" y="1400"/>
                  </a:cubicBezTo>
                  <a:cubicBezTo>
                    <a:pt x="6515" y="618"/>
                    <a:pt x="5885" y="1"/>
                    <a:pt x="51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مربع نص 3">
            <a:extLst>
              <a:ext uri="{FF2B5EF4-FFF2-40B4-BE49-F238E27FC236}">
                <a16:creationId xmlns:a16="http://schemas.microsoft.com/office/drawing/2014/main" id="{FA323A4A-D9B4-48AC-903B-1F4E7B5978EA}"/>
              </a:ext>
            </a:extLst>
          </p:cNvPr>
          <p:cNvSpPr txBox="1"/>
          <p:nvPr/>
        </p:nvSpPr>
        <p:spPr>
          <a:xfrm>
            <a:off x="5576312" y="1396335"/>
            <a:ext cx="7616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Train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ar-SA" dirty="0">
              <a:solidFill>
                <a:schemeClr val="bg1"/>
              </a:solidFill>
            </a:endParaRPr>
          </a:p>
        </p:txBody>
      </p:sp>
      <p:sp>
        <p:nvSpPr>
          <p:cNvPr id="45" name="مربع نص 52">
            <a:extLst>
              <a:ext uri="{FF2B5EF4-FFF2-40B4-BE49-F238E27FC236}">
                <a16:creationId xmlns:a16="http://schemas.microsoft.com/office/drawing/2014/main" id="{853BF6FF-5BE4-4F5C-B55F-71D5B6922FE4}"/>
              </a:ext>
            </a:extLst>
          </p:cNvPr>
          <p:cNvSpPr txBox="1"/>
          <p:nvPr/>
        </p:nvSpPr>
        <p:spPr>
          <a:xfrm>
            <a:off x="6287032" y="1395070"/>
            <a:ext cx="119776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Validation</a:t>
            </a:r>
            <a:endParaRPr lang="ar-SA" dirty="0">
              <a:solidFill>
                <a:schemeClr val="bg1"/>
              </a:solidFill>
            </a:endParaRPr>
          </a:p>
        </p:txBody>
      </p:sp>
      <p:sp>
        <p:nvSpPr>
          <p:cNvPr id="46" name="مربع نص 53">
            <a:extLst>
              <a:ext uri="{FF2B5EF4-FFF2-40B4-BE49-F238E27FC236}">
                <a16:creationId xmlns:a16="http://schemas.microsoft.com/office/drawing/2014/main" id="{8487B337-7DAD-4001-8DD8-82F2E9B67322}"/>
              </a:ext>
            </a:extLst>
          </p:cNvPr>
          <p:cNvSpPr txBox="1"/>
          <p:nvPr/>
        </p:nvSpPr>
        <p:spPr>
          <a:xfrm>
            <a:off x="7498001" y="1395070"/>
            <a:ext cx="63350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Test</a:t>
            </a:r>
            <a:endParaRPr lang="ar-SA" dirty="0">
              <a:solidFill>
                <a:schemeClr val="bg1"/>
              </a:solidFill>
            </a:endParaRPr>
          </a:p>
        </p:txBody>
      </p:sp>
      <p:sp>
        <p:nvSpPr>
          <p:cNvPr id="47" name="Google Shape;1003;p34">
            <a:extLst>
              <a:ext uri="{FF2B5EF4-FFF2-40B4-BE49-F238E27FC236}">
                <a16:creationId xmlns:a16="http://schemas.microsoft.com/office/drawing/2014/main" id="{BB474FB9-0062-4047-817D-3E3E3B0D46AC}"/>
              </a:ext>
            </a:extLst>
          </p:cNvPr>
          <p:cNvSpPr txBox="1">
            <a:spLocks/>
          </p:cNvSpPr>
          <p:nvPr/>
        </p:nvSpPr>
        <p:spPr>
          <a:xfrm>
            <a:off x="5529260" y="3846670"/>
            <a:ext cx="9087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buFont typeface="Maven Pro"/>
              <a:buNone/>
            </a:pPr>
            <a:r>
              <a:rPr lang="en" sz="2200" dirty="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90%</a:t>
            </a:r>
          </a:p>
        </p:txBody>
      </p:sp>
      <p:sp>
        <p:nvSpPr>
          <p:cNvPr id="48" name="Google Shape;1004;p34">
            <a:extLst>
              <a:ext uri="{FF2B5EF4-FFF2-40B4-BE49-F238E27FC236}">
                <a16:creationId xmlns:a16="http://schemas.microsoft.com/office/drawing/2014/main" id="{3A386413-D088-4393-9B22-C5205FC23233}"/>
              </a:ext>
            </a:extLst>
          </p:cNvPr>
          <p:cNvSpPr txBox="1">
            <a:spLocks/>
          </p:cNvSpPr>
          <p:nvPr/>
        </p:nvSpPr>
        <p:spPr>
          <a:xfrm>
            <a:off x="7360405" y="3856871"/>
            <a:ext cx="9087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buFont typeface="Maven Pro"/>
              <a:buNone/>
            </a:pPr>
            <a:r>
              <a:rPr lang="en" sz="2200" dirty="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rPr>
              <a:t>5%</a:t>
            </a:r>
          </a:p>
        </p:txBody>
      </p:sp>
      <p:sp>
        <p:nvSpPr>
          <p:cNvPr id="49" name="Google Shape;1002;p34">
            <a:extLst>
              <a:ext uri="{FF2B5EF4-FFF2-40B4-BE49-F238E27FC236}">
                <a16:creationId xmlns:a16="http://schemas.microsoft.com/office/drawing/2014/main" id="{53B3C869-F412-4C36-8893-BF1AAE9E0454}"/>
              </a:ext>
            </a:extLst>
          </p:cNvPr>
          <p:cNvSpPr txBox="1">
            <a:spLocks/>
          </p:cNvSpPr>
          <p:nvPr/>
        </p:nvSpPr>
        <p:spPr>
          <a:xfrm>
            <a:off x="6431564" y="3856871"/>
            <a:ext cx="9087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buFont typeface="Maven Pro"/>
              <a:buNone/>
            </a:pPr>
            <a:r>
              <a:rPr lang="en" sz="2200" dirty="0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rPr>
              <a:t>5%</a:t>
            </a:r>
          </a:p>
        </p:txBody>
      </p:sp>
      <p:sp>
        <p:nvSpPr>
          <p:cNvPr id="50" name="Google Shape;988;p34">
            <a:extLst>
              <a:ext uri="{FF2B5EF4-FFF2-40B4-BE49-F238E27FC236}">
                <a16:creationId xmlns:a16="http://schemas.microsoft.com/office/drawing/2014/main" id="{3DFCA449-A271-401E-8EF2-2A778322F3D6}"/>
              </a:ext>
            </a:extLst>
          </p:cNvPr>
          <p:cNvSpPr/>
          <p:nvPr/>
        </p:nvSpPr>
        <p:spPr>
          <a:xfrm>
            <a:off x="5795833" y="1975200"/>
            <a:ext cx="322581" cy="138795"/>
          </a:xfrm>
          <a:custGeom>
            <a:avLst/>
            <a:gdLst/>
            <a:ahLst/>
            <a:cxnLst/>
            <a:rect l="l" t="t" r="r" b="b"/>
            <a:pathLst>
              <a:path w="6503" h="2798" extrusionOk="0">
                <a:moveTo>
                  <a:pt x="1399" y="0"/>
                </a:moveTo>
                <a:cubicBezTo>
                  <a:pt x="630" y="0"/>
                  <a:pt x="0" y="631"/>
                  <a:pt x="0" y="1399"/>
                </a:cubicBezTo>
                <a:cubicBezTo>
                  <a:pt x="0" y="2168"/>
                  <a:pt x="630" y="2798"/>
                  <a:pt x="1399" y="2798"/>
                </a:cubicBezTo>
                <a:lnTo>
                  <a:pt x="5116" y="2798"/>
                </a:lnTo>
                <a:cubicBezTo>
                  <a:pt x="5885" y="2798"/>
                  <a:pt x="6502" y="2168"/>
                  <a:pt x="6502" y="1399"/>
                </a:cubicBezTo>
                <a:cubicBezTo>
                  <a:pt x="6502" y="631"/>
                  <a:pt x="5885" y="0"/>
                  <a:pt x="5116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452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SAMPLE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4C5A5A2-242B-E247-BEE0-157DEF2AF2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95"/>
          <a:stretch/>
        </p:blipFill>
        <p:spPr bwMode="auto">
          <a:xfrm>
            <a:off x="748821" y="889462"/>
            <a:ext cx="3932717" cy="13236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90D892B1-4B44-4812-A348-07992C28F7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83" b="33312"/>
          <a:stretch/>
        </p:blipFill>
        <p:spPr bwMode="auto">
          <a:xfrm>
            <a:off x="2605641" y="2268532"/>
            <a:ext cx="3932717" cy="13236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F2B78A5-44FF-434B-BCFC-CD1B0BA19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95"/>
          <a:stretch/>
        </p:blipFill>
        <p:spPr bwMode="auto">
          <a:xfrm>
            <a:off x="4681538" y="3647602"/>
            <a:ext cx="3932717" cy="1323671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BASELINE MODELS</a:t>
            </a:r>
            <a:endParaRPr dirty="0"/>
          </a:p>
        </p:txBody>
      </p:sp>
      <p:sp>
        <p:nvSpPr>
          <p:cNvPr id="13" name="Google Shape;1602;p51">
            <a:extLst>
              <a:ext uri="{FF2B5EF4-FFF2-40B4-BE49-F238E27FC236}">
                <a16:creationId xmlns:a16="http://schemas.microsoft.com/office/drawing/2014/main" id="{B8001C50-1581-AB4B-8872-B63BA8EED710}"/>
              </a:ext>
            </a:extLst>
          </p:cNvPr>
          <p:cNvSpPr/>
          <p:nvPr/>
        </p:nvSpPr>
        <p:spPr>
          <a:xfrm>
            <a:off x="3721385" y="1337773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00CF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sz="3600" dirty="0"/>
              <a:t>2</a:t>
            </a:r>
            <a:endParaRPr dirty="0"/>
          </a:p>
        </p:txBody>
      </p:sp>
      <p:sp>
        <p:nvSpPr>
          <p:cNvPr id="14" name="Google Shape;1601;p51">
            <a:extLst>
              <a:ext uri="{FF2B5EF4-FFF2-40B4-BE49-F238E27FC236}">
                <a16:creationId xmlns:a16="http://schemas.microsoft.com/office/drawing/2014/main" id="{1CA857C5-4ABC-7146-9B4C-836FC25A7644}"/>
              </a:ext>
            </a:extLst>
          </p:cNvPr>
          <p:cNvSpPr/>
          <p:nvPr/>
        </p:nvSpPr>
        <p:spPr>
          <a:xfrm>
            <a:off x="620453" y="1337773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E898A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3600" dirty="0"/>
              <a:t>1</a:t>
            </a:r>
            <a:endParaRPr lang="en" dirty="0"/>
          </a:p>
        </p:txBody>
      </p:sp>
      <p:sp>
        <p:nvSpPr>
          <p:cNvPr id="15" name="Google Shape;1603;p51">
            <a:extLst>
              <a:ext uri="{FF2B5EF4-FFF2-40B4-BE49-F238E27FC236}">
                <a16:creationId xmlns:a16="http://schemas.microsoft.com/office/drawing/2014/main" id="{5815BB50-9A37-2949-9372-491EBB17E515}"/>
              </a:ext>
            </a:extLst>
          </p:cNvPr>
          <p:cNvSpPr/>
          <p:nvPr/>
        </p:nvSpPr>
        <p:spPr>
          <a:xfrm>
            <a:off x="6539004" y="134991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FF997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3</a:t>
            </a:r>
            <a:endParaRPr dirty="0"/>
          </a:p>
        </p:txBody>
      </p:sp>
      <p:sp>
        <p:nvSpPr>
          <p:cNvPr id="16" name="Google Shape;475;p27">
            <a:extLst>
              <a:ext uri="{FF2B5EF4-FFF2-40B4-BE49-F238E27FC236}">
                <a16:creationId xmlns:a16="http://schemas.microsoft.com/office/drawing/2014/main" id="{DA1A1B7C-ED48-3446-9EA6-8DD41340F72F}"/>
              </a:ext>
            </a:extLst>
          </p:cNvPr>
          <p:cNvSpPr txBox="1">
            <a:spLocks/>
          </p:cNvSpPr>
          <p:nvPr/>
        </p:nvSpPr>
        <p:spPr>
          <a:xfrm>
            <a:off x="618825" y="2557965"/>
            <a:ext cx="2785602" cy="1433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dirty="0">
                <a:solidFill>
                  <a:schemeClr val="bg1"/>
                </a:solidFill>
              </a:rPr>
              <a:t>Hidden layers: 1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dirty="0">
                <a:solidFill>
                  <a:schemeClr val="bg1"/>
                </a:solidFill>
              </a:rPr>
              <a:t>Dense: 16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dirty="0">
                <a:solidFill>
                  <a:schemeClr val="bg1"/>
                </a:solidFill>
              </a:rPr>
              <a:t>Activation: ReLU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dirty="0">
                <a:solidFill>
                  <a:schemeClr val="bg1"/>
                </a:solidFill>
              </a:rPr>
              <a:t>Optimizer: ADAM, SGD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" dirty="0"/>
          </a:p>
        </p:txBody>
      </p:sp>
      <p:sp>
        <p:nvSpPr>
          <p:cNvPr id="19" name="Google Shape;474;p27">
            <a:extLst>
              <a:ext uri="{FF2B5EF4-FFF2-40B4-BE49-F238E27FC236}">
                <a16:creationId xmlns:a16="http://schemas.microsoft.com/office/drawing/2014/main" id="{38964600-E277-994D-8820-8C1D32C13E74}"/>
              </a:ext>
            </a:extLst>
          </p:cNvPr>
          <p:cNvSpPr txBox="1">
            <a:spLocks/>
          </p:cNvSpPr>
          <p:nvPr/>
        </p:nvSpPr>
        <p:spPr>
          <a:xfrm>
            <a:off x="620453" y="2156613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" dirty="0"/>
              <a:t>Simple NN</a:t>
            </a:r>
          </a:p>
        </p:txBody>
      </p:sp>
      <p:sp>
        <p:nvSpPr>
          <p:cNvPr id="20" name="Google Shape;474;p27">
            <a:extLst>
              <a:ext uri="{FF2B5EF4-FFF2-40B4-BE49-F238E27FC236}">
                <a16:creationId xmlns:a16="http://schemas.microsoft.com/office/drawing/2014/main" id="{6A8A8F9F-D919-C848-9433-186606949D2B}"/>
              </a:ext>
            </a:extLst>
          </p:cNvPr>
          <p:cNvSpPr txBox="1">
            <a:spLocks/>
          </p:cNvSpPr>
          <p:nvPr/>
        </p:nvSpPr>
        <p:spPr>
          <a:xfrm>
            <a:off x="3716569" y="2091973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" dirty="0"/>
              <a:t>NN</a:t>
            </a:r>
          </a:p>
        </p:txBody>
      </p:sp>
      <p:sp>
        <p:nvSpPr>
          <p:cNvPr id="21" name="Google Shape;474;p27">
            <a:extLst>
              <a:ext uri="{FF2B5EF4-FFF2-40B4-BE49-F238E27FC236}">
                <a16:creationId xmlns:a16="http://schemas.microsoft.com/office/drawing/2014/main" id="{A24532A9-2C80-DC42-833B-20221FE2514B}"/>
              </a:ext>
            </a:extLst>
          </p:cNvPr>
          <p:cNvSpPr txBox="1">
            <a:spLocks/>
          </p:cNvSpPr>
          <p:nvPr/>
        </p:nvSpPr>
        <p:spPr>
          <a:xfrm>
            <a:off x="6539004" y="2113790"/>
            <a:ext cx="2301789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" dirty="0"/>
              <a:t>Simple CNN</a:t>
            </a:r>
          </a:p>
        </p:txBody>
      </p: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D43D7EFE-4FA1-714B-A3BD-EA53865564BB}"/>
              </a:ext>
            </a:extLst>
          </p:cNvPr>
          <p:cNvSpPr txBox="1"/>
          <p:nvPr/>
        </p:nvSpPr>
        <p:spPr>
          <a:xfrm>
            <a:off x="2246741" y="4284669"/>
            <a:ext cx="5046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dirty="0">
                <a:solidFill>
                  <a:schemeClr val="bg1"/>
                </a:solidFill>
              </a:rPr>
              <a:t>Loss function: Sparse Categorical Crossentropy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dirty="0">
                <a:solidFill>
                  <a:schemeClr val="bg1"/>
                </a:solidFill>
              </a:rPr>
              <a:t>Output Activation: SoftMax</a:t>
            </a:r>
          </a:p>
        </p:txBody>
      </p:sp>
      <p:sp>
        <p:nvSpPr>
          <p:cNvPr id="24" name="Google Shape;475;p27">
            <a:extLst>
              <a:ext uri="{FF2B5EF4-FFF2-40B4-BE49-F238E27FC236}">
                <a16:creationId xmlns:a16="http://schemas.microsoft.com/office/drawing/2014/main" id="{DF00361F-AB75-D441-A9A1-ED0B36C3CCB5}"/>
              </a:ext>
            </a:extLst>
          </p:cNvPr>
          <p:cNvSpPr txBox="1">
            <a:spLocks/>
          </p:cNvSpPr>
          <p:nvPr/>
        </p:nvSpPr>
        <p:spPr>
          <a:xfrm>
            <a:off x="3666869" y="2492632"/>
            <a:ext cx="2718183" cy="1498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dirty="0">
                <a:solidFill>
                  <a:schemeClr val="bg1"/>
                </a:solidFill>
              </a:rPr>
              <a:t>Hidden layers: 7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dirty="0">
                <a:solidFill>
                  <a:schemeClr val="bg1"/>
                </a:solidFill>
              </a:rPr>
              <a:t>Dense: 8 - 64 - 8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dirty="0">
                <a:solidFill>
                  <a:schemeClr val="bg1"/>
                </a:solidFill>
              </a:rPr>
              <a:t>Activation: ReLU, tanh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dirty="0">
                <a:solidFill>
                  <a:schemeClr val="bg1"/>
                </a:solidFill>
              </a:rPr>
              <a:t>Optimizer: ADAM, SGD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" dirty="0"/>
          </a:p>
        </p:txBody>
      </p:sp>
      <p:sp>
        <p:nvSpPr>
          <p:cNvPr id="25" name="Google Shape;475;p27">
            <a:extLst>
              <a:ext uri="{FF2B5EF4-FFF2-40B4-BE49-F238E27FC236}">
                <a16:creationId xmlns:a16="http://schemas.microsoft.com/office/drawing/2014/main" id="{38E23FFD-42A9-EB4E-8D29-DA5FFF681C79}"/>
              </a:ext>
            </a:extLst>
          </p:cNvPr>
          <p:cNvSpPr txBox="1">
            <a:spLocks/>
          </p:cNvSpPr>
          <p:nvPr/>
        </p:nvSpPr>
        <p:spPr>
          <a:xfrm>
            <a:off x="6434752" y="2492632"/>
            <a:ext cx="2872210" cy="1618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dirty="0">
                <a:solidFill>
                  <a:schemeClr val="bg1"/>
                </a:solidFill>
              </a:rPr>
              <a:t>Hidden layers: 2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dirty="0">
                <a:solidFill>
                  <a:schemeClr val="bg1"/>
                </a:solidFill>
              </a:rPr>
              <a:t>Filters: 20 , 10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dirty="0">
                <a:solidFill>
                  <a:schemeClr val="bg1"/>
                </a:solidFill>
              </a:rPr>
              <a:t>Activation: ReLU, tanh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dirty="0">
                <a:solidFill>
                  <a:schemeClr val="bg1"/>
                </a:solidFill>
              </a:rPr>
              <a:t>Padding: Same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dirty="0">
                <a:solidFill>
                  <a:schemeClr val="bg1"/>
                </a:solidFill>
              </a:rPr>
              <a:t>Optimizer: ADAM, SGD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2263</TotalTime>
  <Words>658</Words>
  <Application>Microsoft Office PowerPoint</Application>
  <PresentationFormat>On-screen Show (16:9)</PresentationFormat>
  <Paragraphs>217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Share Tech</vt:lpstr>
      <vt:lpstr>Arial</vt:lpstr>
      <vt:lpstr>Wingdings</vt:lpstr>
      <vt:lpstr>Fira Sans Extra Condensed Medium</vt:lpstr>
      <vt:lpstr>Maven Pro</vt:lpstr>
      <vt:lpstr>Livvic Light</vt:lpstr>
      <vt:lpstr>Fira Sans Condensed Medium</vt:lpstr>
      <vt:lpstr>Advent Pro SemiBold</vt:lpstr>
      <vt:lpstr>Nunito Light</vt:lpstr>
      <vt:lpstr>Data Science Consulting by Slidesgo</vt:lpstr>
      <vt:lpstr>FACIAL EMOTION RECOGNITION</vt:lpstr>
      <vt:lpstr>CONCLUSION</vt:lpstr>
      <vt:lpstr>BACKSTORY</vt:lpstr>
      <vt:lpstr>DATASET</vt:lpstr>
      <vt:lpstr>TOOLS</vt:lpstr>
      <vt:lpstr>PROJECT WORKFLOW</vt:lpstr>
      <vt:lpstr>DATA AUGMENTATION</vt:lpstr>
      <vt:lpstr>DATA SAMPLE</vt:lpstr>
      <vt:lpstr>BASELINE MODELS</vt:lpstr>
      <vt:lpstr>BASELINE MODEL GRAPHS</vt:lpstr>
      <vt:lpstr>MAIN MODELS</vt:lpstr>
      <vt:lpstr>PowerPoint Presentation</vt:lpstr>
      <vt:lpstr>MAIN MODELS</vt:lpstr>
      <vt:lpstr>PowerPoint Presentation</vt:lpstr>
      <vt:lpstr>CONCLUSION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EMOTION RECOGNITION</dc:title>
  <dc:creator>Abdallah Alshami</dc:creator>
  <cp:lastModifiedBy>Abdallah Alshami</cp:lastModifiedBy>
  <cp:revision>17</cp:revision>
  <dcterms:modified xsi:type="dcterms:W3CDTF">2021-12-06T10:24:17Z</dcterms:modified>
</cp:coreProperties>
</file>