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08CCB-720D-4C62-8307-C4AA01997FB3}" v="17" dt="2024-02-02T14:13:3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ham Alali" userId="742ae262-2d1f-4c8f-a219-c9cc03e6b38b" providerId="ADAL" clId="{16D08CCB-720D-4C62-8307-C4AA01997FB3}"/>
    <pc:docChg chg="undo redo custSel addSld modSld">
      <pc:chgData name="Hesham Alali" userId="742ae262-2d1f-4c8f-a219-c9cc03e6b38b" providerId="ADAL" clId="{16D08CCB-720D-4C62-8307-C4AA01997FB3}" dt="2024-02-02T14:15:57.482" v="1002" actId="120"/>
      <pc:docMkLst>
        <pc:docMk/>
      </pc:docMkLst>
      <pc:sldChg chg="addSp delSp modSp new mod setBg addAnim delDesignElem">
        <pc:chgData name="Hesham Alali" userId="742ae262-2d1f-4c8f-a219-c9cc03e6b38b" providerId="ADAL" clId="{16D08CCB-720D-4C62-8307-C4AA01997FB3}" dt="2024-02-02T14:15:37.768" v="1001" actId="1076"/>
        <pc:sldMkLst>
          <pc:docMk/>
          <pc:sldMk cId="1204232494" sldId="256"/>
        </pc:sldMkLst>
        <pc:spChg chg="mod">
          <ac:chgData name="Hesham Alali" userId="742ae262-2d1f-4c8f-a219-c9cc03e6b38b" providerId="ADAL" clId="{16D08CCB-720D-4C62-8307-C4AA01997FB3}" dt="2024-02-02T14:08:06.364" v="720" actId="207"/>
          <ac:spMkLst>
            <pc:docMk/>
            <pc:sldMk cId="1204232494" sldId="256"/>
            <ac:spMk id="2" creationId="{485D417C-1041-89CF-8096-D054B84EDB23}"/>
          </ac:spMkLst>
        </pc:spChg>
        <pc:spChg chg="del mod">
          <ac:chgData name="Hesham Alali" userId="742ae262-2d1f-4c8f-a219-c9cc03e6b38b" providerId="ADAL" clId="{16D08CCB-720D-4C62-8307-C4AA01997FB3}" dt="2024-02-02T14:01:11.474" v="681" actId="478"/>
          <ac:spMkLst>
            <pc:docMk/>
            <pc:sldMk cId="1204232494" sldId="256"/>
            <ac:spMk id="3" creationId="{633B25C0-52F0-9253-CA1D-628F5FC258A3}"/>
          </ac:spMkLst>
        </pc:spChg>
        <pc:spChg chg="add del">
          <ac:chgData name="Hesham Alali" userId="742ae262-2d1f-4c8f-a219-c9cc03e6b38b" providerId="ADAL" clId="{16D08CCB-720D-4C62-8307-C4AA01997FB3}" dt="2024-02-02T14:07:31.499" v="716" actId="11529"/>
          <ac:spMkLst>
            <pc:docMk/>
            <pc:sldMk cId="1204232494" sldId="256"/>
            <ac:spMk id="5" creationId="{55E49603-FBF4-1D5E-C90F-B663071A5240}"/>
          </ac:spMkLst>
        </pc:spChg>
        <pc:spChg chg="add mod">
          <ac:chgData name="Hesham Alali" userId="742ae262-2d1f-4c8f-a219-c9cc03e6b38b" providerId="ADAL" clId="{16D08CCB-720D-4C62-8307-C4AA01997FB3}" dt="2024-02-02T14:15:15.356" v="998" actId="2711"/>
          <ac:spMkLst>
            <pc:docMk/>
            <pc:sldMk cId="1204232494" sldId="256"/>
            <ac:spMk id="6" creationId="{9B21EC0C-6FE5-B946-18C0-745E7133FB1D}"/>
          </ac:spMkLst>
        </pc:spChg>
        <pc:spChg chg="add mod">
          <ac:chgData name="Hesham Alali" userId="742ae262-2d1f-4c8f-a219-c9cc03e6b38b" providerId="ADAL" clId="{16D08CCB-720D-4C62-8307-C4AA01997FB3}" dt="2024-02-02T14:15:37.768" v="1001" actId="1076"/>
          <ac:spMkLst>
            <pc:docMk/>
            <pc:sldMk cId="1204232494" sldId="256"/>
            <ac:spMk id="7" creationId="{30904FE4-EBE4-610B-7F2E-86BADDD4B949}"/>
          </ac:spMkLst>
        </pc:spChg>
        <pc:spChg chg="add del">
          <ac:chgData name="Hesham Alali" userId="742ae262-2d1f-4c8f-a219-c9cc03e6b38b" providerId="ADAL" clId="{16D08CCB-720D-4C62-8307-C4AA01997FB3}" dt="2024-02-02T14:02:31.508" v="687"/>
          <ac:spMkLst>
            <pc:docMk/>
            <pc:sldMk cId="1204232494" sldId="256"/>
            <ac:spMk id="8" creationId="{C1DD1A8A-57D5-4A81-AD04-532B043C5611}"/>
          </ac:spMkLst>
        </pc:spChg>
        <pc:spChg chg="add del">
          <ac:chgData name="Hesham Alali" userId="742ae262-2d1f-4c8f-a219-c9cc03e6b38b" providerId="ADAL" clId="{16D08CCB-720D-4C62-8307-C4AA01997FB3}" dt="2024-02-02T14:02:31.508" v="687"/>
          <ac:spMkLst>
            <pc:docMk/>
            <pc:sldMk cId="1204232494" sldId="256"/>
            <ac:spMk id="10" creationId="{007891EC-4501-44ED-A8C8-B11B6DB767AB}"/>
          </ac:spMkLst>
        </pc:spChg>
        <pc:picChg chg="add">
          <ac:chgData name="Hesham Alali" userId="742ae262-2d1f-4c8f-a219-c9cc03e6b38b" providerId="ADAL" clId="{16D08CCB-720D-4C62-8307-C4AA01997FB3}" dt="2024-02-02T14:01:28.748" v="683" actId="26606"/>
          <ac:picMkLst>
            <pc:docMk/>
            <pc:sldMk cId="1204232494" sldId="256"/>
            <ac:picMk id="4" creationId="{344212A7-9B2F-B4CA-88DE-DB643325F666}"/>
          </ac:picMkLst>
        </pc:picChg>
      </pc:sldChg>
      <pc:sldChg chg="addSp delSp modSp new mod setBg delDesignElem">
        <pc:chgData name="Hesham Alali" userId="742ae262-2d1f-4c8f-a219-c9cc03e6b38b" providerId="ADAL" clId="{16D08CCB-720D-4C62-8307-C4AA01997FB3}" dt="2024-02-02T14:13:37.519" v="995" actId="27636"/>
        <pc:sldMkLst>
          <pc:docMk/>
          <pc:sldMk cId="3739873139" sldId="257"/>
        </pc:sldMkLst>
        <pc:spChg chg="mod">
          <ac:chgData name="Hesham Alali" userId="742ae262-2d1f-4c8f-a219-c9cc03e6b38b" providerId="ADAL" clId="{16D08CCB-720D-4C62-8307-C4AA01997FB3}" dt="2024-02-02T14:06:37.923" v="711" actId="2711"/>
          <ac:spMkLst>
            <pc:docMk/>
            <pc:sldMk cId="3739873139" sldId="257"/>
            <ac:spMk id="2" creationId="{29949390-7219-6BB5-751E-86BB2B18E205}"/>
          </ac:spMkLst>
        </pc:spChg>
        <pc:spChg chg="mod">
          <ac:chgData name="Hesham Alali" userId="742ae262-2d1f-4c8f-a219-c9cc03e6b38b" providerId="ADAL" clId="{16D08CCB-720D-4C62-8307-C4AA01997FB3}" dt="2024-02-02T14:13:37.519" v="995" actId="27636"/>
          <ac:spMkLst>
            <pc:docMk/>
            <pc:sldMk cId="3739873139" sldId="257"/>
            <ac:spMk id="3" creationId="{3E1012F8-0525-5A28-C858-1BF56F4BB99B}"/>
          </ac:spMkLst>
        </pc:spChg>
        <pc:spChg chg="add del">
          <ac:chgData name="Hesham Alali" userId="742ae262-2d1f-4c8f-a219-c9cc03e6b38b" providerId="ADAL" clId="{16D08CCB-720D-4C62-8307-C4AA01997FB3}" dt="2024-02-02T14:03:01.427" v="691"/>
          <ac:spMkLst>
            <pc:docMk/>
            <pc:sldMk cId="3739873139" sldId="257"/>
            <ac:spMk id="8" creationId="{09588DA8-065E-4F6F-8EFD-43104AB2E0CF}"/>
          </ac:spMkLst>
        </pc:spChg>
        <pc:spChg chg="add del">
          <ac:chgData name="Hesham Alali" userId="742ae262-2d1f-4c8f-a219-c9cc03e6b38b" providerId="ADAL" clId="{16D08CCB-720D-4C62-8307-C4AA01997FB3}" dt="2024-02-02T14:03:01.427" v="691"/>
          <ac:spMkLst>
            <pc:docMk/>
            <pc:sldMk cId="3739873139" sldId="257"/>
            <ac:spMk id="10" creationId="{C4285719-470E-454C-AF62-8323075F1F5B}"/>
          </ac:spMkLst>
        </pc:spChg>
        <pc:spChg chg="add del">
          <ac:chgData name="Hesham Alali" userId="742ae262-2d1f-4c8f-a219-c9cc03e6b38b" providerId="ADAL" clId="{16D08CCB-720D-4C62-8307-C4AA01997FB3}" dt="2024-02-02T14:03:01.427" v="691"/>
          <ac:spMkLst>
            <pc:docMk/>
            <pc:sldMk cId="3739873139" sldId="257"/>
            <ac:spMk id="12" creationId="{CD9FE4EF-C4D8-49A0-B2FF-81D8DB7D8A24}"/>
          </ac:spMkLst>
        </pc:spChg>
        <pc:spChg chg="add del">
          <ac:chgData name="Hesham Alali" userId="742ae262-2d1f-4c8f-a219-c9cc03e6b38b" providerId="ADAL" clId="{16D08CCB-720D-4C62-8307-C4AA01997FB3}" dt="2024-02-02T14:03:01.427" v="691"/>
          <ac:spMkLst>
            <pc:docMk/>
            <pc:sldMk cId="3739873139" sldId="257"/>
            <ac:spMk id="14" creationId="{4300840D-0A0B-4512-BACA-B439D5B9C57C}"/>
          </ac:spMkLst>
        </pc:spChg>
        <pc:spChg chg="add del">
          <ac:chgData name="Hesham Alali" userId="742ae262-2d1f-4c8f-a219-c9cc03e6b38b" providerId="ADAL" clId="{16D08CCB-720D-4C62-8307-C4AA01997FB3}" dt="2024-02-02T14:03:01.427" v="691"/>
          <ac:spMkLst>
            <pc:docMk/>
            <pc:sldMk cId="3739873139" sldId="257"/>
            <ac:spMk id="16" creationId="{D2B78728-A580-49A7-84F9-6EF6F583ADE0}"/>
          </ac:spMkLst>
        </pc:spChg>
        <pc:spChg chg="add del">
          <ac:chgData name="Hesham Alali" userId="742ae262-2d1f-4c8f-a219-c9cc03e6b38b" providerId="ADAL" clId="{16D08CCB-720D-4C62-8307-C4AA01997FB3}" dt="2024-02-02T14:03:01.427" v="691"/>
          <ac:spMkLst>
            <pc:docMk/>
            <pc:sldMk cId="3739873139" sldId="257"/>
            <ac:spMk id="18" creationId="{38FAA1A1-D861-433F-88FA-1E9D6FD31D11}"/>
          </ac:spMkLst>
        </pc:spChg>
        <pc:spChg chg="add del">
          <ac:chgData name="Hesham Alali" userId="742ae262-2d1f-4c8f-a219-c9cc03e6b38b" providerId="ADAL" clId="{16D08CCB-720D-4C62-8307-C4AA01997FB3}" dt="2024-02-02T14:03:01.427" v="691"/>
          <ac:spMkLst>
            <pc:docMk/>
            <pc:sldMk cId="3739873139" sldId="257"/>
            <ac:spMk id="20" creationId="{8D71EDA1-87BF-4D5D-AB79-F346FD19278A}"/>
          </ac:spMkLst>
        </pc:spChg>
      </pc:sldChg>
      <pc:sldChg chg="addSp delSp modSp new mod setBg delDesignElem">
        <pc:chgData name="Hesham Alali" userId="742ae262-2d1f-4c8f-a219-c9cc03e6b38b" providerId="ADAL" clId="{16D08CCB-720D-4C62-8307-C4AA01997FB3}" dt="2024-02-02T14:13:37.392" v="994"/>
        <pc:sldMkLst>
          <pc:docMk/>
          <pc:sldMk cId="328424412" sldId="258"/>
        </pc:sldMkLst>
        <pc:spChg chg="mod">
          <ac:chgData name="Hesham Alali" userId="742ae262-2d1f-4c8f-a219-c9cc03e6b38b" providerId="ADAL" clId="{16D08CCB-720D-4C62-8307-C4AA01997FB3}" dt="2024-02-02T14:05:45.292" v="705" actId="120"/>
          <ac:spMkLst>
            <pc:docMk/>
            <pc:sldMk cId="328424412" sldId="258"/>
            <ac:spMk id="2" creationId="{07D34F0D-0783-A7A2-998C-C080D3B6BDFD}"/>
          </ac:spMkLst>
        </pc:spChg>
        <pc:spChg chg="del mod">
          <ac:chgData name="Hesham Alali" userId="742ae262-2d1f-4c8f-a219-c9cc03e6b38b" providerId="ADAL" clId="{16D08CCB-720D-4C62-8307-C4AA01997FB3}" dt="2024-02-02T14:03:23.454" v="692" actId="26606"/>
          <ac:spMkLst>
            <pc:docMk/>
            <pc:sldMk cId="328424412" sldId="258"/>
            <ac:spMk id="3" creationId="{BD866E5A-D392-0041-2ADF-362F29C8403A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328424412" sldId="258"/>
            <ac:spMk id="9" creationId="{2659FDB4-FCBE-4A89-B46D-43D4FA54464D}"/>
          </ac:spMkLst>
        </pc:spChg>
        <pc:graphicFrameChg chg="add mod">
          <ac:chgData name="Hesham Alali" userId="742ae262-2d1f-4c8f-a219-c9cc03e6b38b" providerId="ADAL" clId="{16D08CCB-720D-4C62-8307-C4AA01997FB3}" dt="2024-02-02T14:05:24.396" v="702"/>
          <ac:graphicFrameMkLst>
            <pc:docMk/>
            <pc:sldMk cId="328424412" sldId="258"/>
            <ac:graphicFrameMk id="5" creationId="{9DB63A1F-9B3F-04D0-18F1-21547E073CA6}"/>
          </ac:graphicFrameMkLst>
        </pc:graphicFrameChg>
        <pc:cxnChg chg="add del">
          <ac:chgData name="Hesham Alali" userId="742ae262-2d1f-4c8f-a219-c9cc03e6b38b" providerId="ADAL" clId="{16D08CCB-720D-4C62-8307-C4AA01997FB3}" dt="2024-02-02T14:13:37.392" v="994"/>
          <ac:cxnSpMkLst>
            <pc:docMk/>
            <pc:sldMk cId="328424412" sldId="258"/>
            <ac:cxnSpMk id="11" creationId="{C8F51B3F-8331-4E4A-AE96-D47B1006EEAD}"/>
          </ac:cxnSpMkLst>
        </pc:cxnChg>
      </pc:sldChg>
      <pc:sldChg chg="addSp delSp modSp new mod setBg delDesignElem">
        <pc:chgData name="Hesham Alali" userId="742ae262-2d1f-4c8f-a219-c9cc03e6b38b" providerId="ADAL" clId="{16D08CCB-720D-4C62-8307-C4AA01997FB3}" dt="2024-02-02T14:15:57.482" v="1002" actId="120"/>
        <pc:sldMkLst>
          <pc:docMk/>
          <pc:sldMk cId="3525292337" sldId="259"/>
        </pc:sldMkLst>
        <pc:spChg chg="mod">
          <ac:chgData name="Hesham Alali" userId="742ae262-2d1f-4c8f-a219-c9cc03e6b38b" providerId="ADAL" clId="{16D08CCB-720D-4C62-8307-C4AA01997FB3}" dt="2024-02-02T14:15:57.482" v="1002" actId="120"/>
          <ac:spMkLst>
            <pc:docMk/>
            <pc:sldMk cId="3525292337" sldId="259"/>
            <ac:spMk id="2" creationId="{A7CBC992-418B-18C1-DB44-4BB3EEA9CAE4}"/>
          </ac:spMkLst>
        </pc:spChg>
        <pc:spChg chg="mod">
          <ac:chgData name="Hesham Alali" userId="742ae262-2d1f-4c8f-a219-c9cc03e6b38b" providerId="ADAL" clId="{16D08CCB-720D-4C62-8307-C4AA01997FB3}" dt="2024-02-02T14:05:37.117" v="704" actId="2711"/>
          <ac:spMkLst>
            <pc:docMk/>
            <pc:sldMk cId="3525292337" sldId="259"/>
            <ac:spMk id="3" creationId="{A71DE7E8-9453-6197-1EE0-8B2025519537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3525292337" sldId="259"/>
            <ac:spMk id="8" creationId="{979E27D9-03C7-44E2-9FF8-15D0C8506AF7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3525292337" sldId="259"/>
            <ac:spMk id="10" creationId="{EEBF1590-3B36-48EE-A89D-3B6F3CB256AB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3525292337" sldId="259"/>
            <ac:spMk id="12" creationId="{AC8F6C8C-AB5A-4548-942D-E3FD40ACBC49}"/>
          </ac:spMkLst>
        </pc:spChg>
      </pc:sldChg>
      <pc:sldChg chg="addSp delSp modSp new mod setBg delDesignElem">
        <pc:chgData name="Hesham Alali" userId="742ae262-2d1f-4c8f-a219-c9cc03e6b38b" providerId="ADAL" clId="{16D08CCB-720D-4C62-8307-C4AA01997FB3}" dt="2024-02-02T14:13:37.392" v="994"/>
        <pc:sldMkLst>
          <pc:docMk/>
          <pc:sldMk cId="220703195" sldId="260"/>
        </pc:sldMkLst>
        <pc:spChg chg="mod">
          <ac:chgData name="Hesham Alali" userId="742ae262-2d1f-4c8f-a219-c9cc03e6b38b" providerId="ADAL" clId="{16D08CCB-720D-4C62-8307-C4AA01997FB3}" dt="2024-02-02T14:03:56.438" v="694" actId="26606"/>
          <ac:spMkLst>
            <pc:docMk/>
            <pc:sldMk cId="220703195" sldId="260"/>
            <ac:spMk id="2" creationId="{E0FB5A8E-5974-A197-AE4F-2EBC823C9592}"/>
          </ac:spMkLst>
        </pc:spChg>
        <pc:spChg chg="mod">
          <ac:chgData name="Hesham Alali" userId="742ae262-2d1f-4c8f-a219-c9cc03e6b38b" providerId="ADAL" clId="{16D08CCB-720D-4C62-8307-C4AA01997FB3}" dt="2024-02-02T14:04:32.437" v="699" actId="113"/>
          <ac:spMkLst>
            <pc:docMk/>
            <pc:sldMk cId="220703195" sldId="260"/>
            <ac:spMk id="3" creationId="{D50AA95E-9E74-C675-CCF9-979693A0747F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220703195" sldId="260"/>
            <ac:spMk id="8" creationId="{1B15ED52-F352-441B-82BF-E0EA34836D08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220703195" sldId="260"/>
            <ac:spMk id="10" creationId="{3B2E3793-BFE6-45A2-9B7B-E18844431C99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220703195" sldId="260"/>
            <ac:spMk id="12" creationId="{BC4C4868-CB8F-4AF9-9CDB-8108F2C19B67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220703195" sldId="260"/>
            <ac:spMk id="14" creationId="{375E0459-6403-40CD-989D-56A4407CA12E}"/>
          </ac:spMkLst>
        </pc:spChg>
        <pc:spChg chg="add del">
          <ac:chgData name="Hesham Alali" userId="742ae262-2d1f-4c8f-a219-c9cc03e6b38b" providerId="ADAL" clId="{16D08CCB-720D-4C62-8307-C4AA01997FB3}" dt="2024-02-02T14:13:37.392" v="994"/>
          <ac:spMkLst>
            <pc:docMk/>
            <pc:sldMk cId="220703195" sldId="260"/>
            <ac:spMk id="16" creationId="{53E5B1A8-3AC9-4BD1-9BBC-78CA94F2D1B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CCBDF-830E-41A9-8777-85EA3E6014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7E32FE-76B1-432F-8281-73A18B5203FA}">
      <dgm:prSet/>
      <dgm:spPr/>
      <dgm:t>
        <a:bodyPr/>
        <a:lstStyle/>
        <a:p>
          <a:r>
            <a:rPr lang="en-US" dirty="0"/>
            <a:t>Strengths Weaknesses Opportunities Threats (SWOT)</a:t>
          </a:r>
        </a:p>
      </dgm:t>
    </dgm:pt>
    <dgm:pt modelId="{81FFFEB7-90C9-4D0A-B766-E96B1DC62357}" type="parTrans" cxnId="{80FB89CD-D78B-45DC-B42F-10F5CB377A03}">
      <dgm:prSet/>
      <dgm:spPr/>
      <dgm:t>
        <a:bodyPr/>
        <a:lstStyle/>
        <a:p>
          <a:endParaRPr lang="en-US"/>
        </a:p>
      </dgm:t>
    </dgm:pt>
    <dgm:pt modelId="{FE592D65-634A-4CBD-BB16-09D1B26E7FB4}" type="sibTrans" cxnId="{80FB89CD-D78B-45DC-B42F-10F5CB377A03}">
      <dgm:prSet/>
      <dgm:spPr/>
      <dgm:t>
        <a:bodyPr/>
        <a:lstStyle/>
        <a:p>
          <a:endParaRPr lang="en-US"/>
        </a:p>
      </dgm:t>
    </dgm:pt>
    <dgm:pt modelId="{27E0E7CF-0FF3-4683-B665-C478A304A56E}">
      <dgm:prSet/>
      <dgm:spPr/>
      <dgm:t>
        <a:bodyPr/>
        <a:lstStyle/>
        <a:p>
          <a:r>
            <a:rPr lang="en-US" dirty="0"/>
            <a:t>Design-thinking analysis</a:t>
          </a:r>
        </a:p>
      </dgm:t>
    </dgm:pt>
    <dgm:pt modelId="{0944FFB0-E14F-4534-A971-C399BC60FEE1}" type="parTrans" cxnId="{79B45B32-7531-437A-8EEE-4503C52C6DDE}">
      <dgm:prSet/>
      <dgm:spPr/>
      <dgm:t>
        <a:bodyPr/>
        <a:lstStyle/>
        <a:p>
          <a:endParaRPr lang="en-US"/>
        </a:p>
      </dgm:t>
    </dgm:pt>
    <dgm:pt modelId="{9EC52782-71B7-410C-8989-AC32C87BFC54}" type="sibTrans" cxnId="{79B45B32-7531-437A-8EEE-4503C52C6DDE}">
      <dgm:prSet/>
      <dgm:spPr/>
      <dgm:t>
        <a:bodyPr/>
        <a:lstStyle/>
        <a:p>
          <a:endParaRPr lang="en-US"/>
        </a:p>
      </dgm:t>
    </dgm:pt>
    <dgm:pt modelId="{83A0BD4A-F6AC-44EE-B438-18460C9A0F34}" type="pres">
      <dgm:prSet presAssocID="{F07CCBDF-830E-41A9-8777-85EA3E60144D}" presName="root" presStyleCnt="0">
        <dgm:presLayoutVars>
          <dgm:dir/>
          <dgm:resizeHandles val="exact"/>
        </dgm:presLayoutVars>
      </dgm:prSet>
      <dgm:spPr/>
    </dgm:pt>
    <dgm:pt modelId="{E9369FB1-C842-4E68-9332-3BC3E1E60FFF}" type="pres">
      <dgm:prSet presAssocID="{3D7E32FE-76B1-432F-8281-73A18B5203FA}" presName="compNode" presStyleCnt="0"/>
      <dgm:spPr/>
    </dgm:pt>
    <dgm:pt modelId="{12A8F723-BD13-4776-A2FC-F2E690EC84B4}" type="pres">
      <dgm:prSet presAssocID="{3D7E32FE-76B1-432F-8281-73A18B5203FA}" presName="bgRect" presStyleLbl="bgShp" presStyleIdx="0" presStyleCnt="2"/>
      <dgm:spPr/>
    </dgm:pt>
    <dgm:pt modelId="{FD21E40F-4EC5-466D-846B-2AA8AD1FFA2E}" type="pres">
      <dgm:prSet presAssocID="{3D7E32FE-76B1-432F-8281-73A18B5203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A346EF2B-6E27-4C2E-80B7-6F05130FB00A}" type="pres">
      <dgm:prSet presAssocID="{3D7E32FE-76B1-432F-8281-73A18B5203FA}" presName="spaceRect" presStyleCnt="0"/>
      <dgm:spPr/>
    </dgm:pt>
    <dgm:pt modelId="{D928FAAB-AA37-4B24-BD00-FF6616BB59B5}" type="pres">
      <dgm:prSet presAssocID="{3D7E32FE-76B1-432F-8281-73A18B5203FA}" presName="parTx" presStyleLbl="revTx" presStyleIdx="0" presStyleCnt="2">
        <dgm:presLayoutVars>
          <dgm:chMax val="0"/>
          <dgm:chPref val="0"/>
        </dgm:presLayoutVars>
      </dgm:prSet>
      <dgm:spPr/>
    </dgm:pt>
    <dgm:pt modelId="{EC8A9DE7-788E-4328-A4F0-05127FBF30A1}" type="pres">
      <dgm:prSet presAssocID="{FE592D65-634A-4CBD-BB16-09D1B26E7FB4}" presName="sibTrans" presStyleCnt="0"/>
      <dgm:spPr/>
    </dgm:pt>
    <dgm:pt modelId="{BEF4893E-4F38-40EE-B222-B413FF2386CA}" type="pres">
      <dgm:prSet presAssocID="{27E0E7CF-0FF3-4683-B665-C478A304A56E}" presName="compNode" presStyleCnt="0"/>
      <dgm:spPr/>
    </dgm:pt>
    <dgm:pt modelId="{280BE285-BBD8-4F56-8150-8DFF3A5C1671}" type="pres">
      <dgm:prSet presAssocID="{27E0E7CF-0FF3-4683-B665-C478A304A56E}" presName="bgRect" presStyleLbl="bgShp" presStyleIdx="1" presStyleCnt="2"/>
      <dgm:spPr/>
    </dgm:pt>
    <dgm:pt modelId="{68198173-7CF3-4924-8012-CAA774E5C0D7}" type="pres">
      <dgm:prSet presAssocID="{27E0E7CF-0FF3-4683-B665-C478A304A5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D6F30C3-EE87-4DC7-960E-BBB6DCA097B8}" type="pres">
      <dgm:prSet presAssocID="{27E0E7CF-0FF3-4683-B665-C478A304A56E}" presName="spaceRect" presStyleCnt="0"/>
      <dgm:spPr/>
    </dgm:pt>
    <dgm:pt modelId="{90078656-E8CB-4427-A434-70BF55D4DD62}" type="pres">
      <dgm:prSet presAssocID="{27E0E7CF-0FF3-4683-B665-C478A304A5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C218B02-8A4D-4CC2-9A12-54DE936A9118}" type="presOf" srcId="{3D7E32FE-76B1-432F-8281-73A18B5203FA}" destId="{D928FAAB-AA37-4B24-BD00-FF6616BB59B5}" srcOrd="0" destOrd="0" presId="urn:microsoft.com/office/officeart/2018/2/layout/IconVerticalSolidList"/>
    <dgm:cxn modelId="{DE63781D-7247-49EA-BBB3-9240481B395A}" type="presOf" srcId="{F07CCBDF-830E-41A9-8777-85EA3E60144D}" destId="{83A0BD4A-F6AC-44EE-B438-18460C9A0F34}" srcOrd="0" destOrd="0" presId="urn:microsoft.com/office/officeart/2018/2/layout/IconVerticalSolidList"/>
    <dgm:cxn modelId="{79B45B32-7531-437A-8EEE-4503C52C6DDE}" srcId="{F07CCBDF-830E-41A9-8777-85EA3E60144D}" destId="{27E0E7CF-0FF3-4683-B665-C478A304A56E}" srcOrd="1" destOrd="0" parTransId="{0944FFB0-E14F-4534-A971-C399BC60FEE1}" sibTransId="{9EC52782-71B7-410C-8989-AC32C87BFC54}"/>
    <dgm:cxn modelId="{8268F4C4-224D-432D-9562-4314646CBB87}" type="presOf" srcId="{27E0E7CF-0FF3-4683-B665-C478A304A56E}" destId="{90078656-E8CB-4427-A434-70BF55D4DD62}" srcOrd="0" destOrd="0" presId="urn:microsoft.com/office/officeart/2018/2/layout/IconVerticalSolidList"/>
    <dgm:cxn modelId="{80FB89CD-D78B-45DC-B42F-10F5CB377A03}" srcId="{F07CCBDF-830E-41A9-8777-85EA3E60144D}" destId="{3D7E32FE-76B1-432F-8281-73A18B5203FA}" srcOrd="0" destOrd="0" parTransId="{81FFFEB7-90C9-4D0A-B766-E96B1DC62357}" sibTransId="{FE592D65-634A-4CBD-BB16-09D1B26E7FB4}"/>
    <dgm:cxn modelId="{D79A278A-389C-4BF1-8187-F8C58298703A}" type="presParOf" srcId="{83A0BD4A-F6AC-44EE-B438-18460C9A0F34}" destId="{E9369FB1-C842-4E68-9332-3BC3E1E60FFF}" srcOrd="0" destOrd="0" presId="urn:microsoft.com/office/officeart/2018/2/layout/IconVerticalSolidList"/>
    <dgm:cxn modelId="{DAE6472B-CC56-4C64-B6DC-6CCB287CB5B4}" type="presParOf" srcId="{E9369FB1-C842-4E68-9332-3BC3E1E60FFF}" destId="{12A8F723-BD13-4776-A2FC-F2E690EC84B4}" srcOrd="0" destOrd="0" presId="urn:microsoft.com/office/officeart/2018/2/layout/IconVerticalSolidList"/>
    <dgm:cxn modelId="{D85BFD8A-D0A0-40EA-B15A-C62EC36E4038}" type="presParOf" srcId="{E9369FB1-C842-4E68-9332-3BC3E1E60FFF}" destId="{FD21E40F-4EC5-466D-846B-2AA8AD1FFA2E}" srcOrd="1" destOrd="0" presId="urn:microsoft.com/office/officeart/2018/2/layout/IconVerticalSolidList"/>
    <dgm:cxn modelId="{827E2BD0-13EE-4F8C-87DD-DF18212D8C2B}" type="presParOf" srcId="{E9369FB1-C842-4E68-9332-3BC3E1E60FFF}" destId="{A346EF2B-6E27-4C2E-80B7-6F05130FB00A}" srcOrd="2" destOrd="0" presId="urn:microsoft.com/office/officeart/2018/2/layout/IconVerticalSolidList"/>
    <dgm:cxn modelId="{5EEF388A-0B23-44A8-AD01-1B2370A8DB5E}" type="presParOf" srcId="{E9369FB1-C842-4E68-9332-3BC3E1E60FFF}" destId="{D928FAAB-AA37-4B24-BD00-FF6616BB59B5}" srcOrd="3" destOrd="0" presId="urn:microsoft.com/office/officeart/2018/2/layout/IconVerticalSolidList"/>
    <dgm:cxn modelId="{22DCBD7E-6CCD-421D-A763-764783A8148A}" type="presParOf" srcId="{83A0BD4A-F6AC-44EE-B438-18460C9A0F34}" destId="{EC8A9DE7-788E-4328-A4F0-05127FBF30A1}" srcOrd="1" destOrd="0" presId="urn:microsoft.com/office/officeart/2018/2/layout/IconVerticalSolidList"/>
    <dgm:cxn modelId="{9C9D6970-DA09-4E5A-B0A6-946299A4DF90}" type="presParOf" srcId="{83A0BD4A-F6AC-44EE-B438-18460C9A0F34}" destId="{BEF4893E-4F38-40EE-B222-B413FF2386CA}" srcOrd="2" destOrd="0" presId="urn:microsoft.com/office/officeart/2018/2/layout/IconVerticalSolidList"/>
    <dgm:cxn modelId="{A0B3F7F2-8902-47CB-9F74-A3AB2557D267}" type="presParOf" srcId="{BEF4893E-4F38-40EE-B222-B413FF2386CA}" destId="{280BE285-BBD8-4F56-8150-8DFF3A5C1671}" srcOrd="0" destOrd="0" presId="urn:microsoft.com/office/officeart/2018/2/layout/IconVerticalSolidList"/>
    <dgm:cxn modelId="{EBB15D09-3F4D-4878-B06A-72ABD032C77E}" type="presParOf" srcId="{BEF4893E-4F38-40EE-B222-B413FF2386CA}" destId="{68198173-7CF3-4924-8012-CAA774E5C0D7}" srcOrd="1" destOrd="0" presId="urn:microsoft.com/office/officeart/2018/2/layout/IconVerticalSolidList"/>
    <dgm:cxn modelId="{2F190CB9-F38D-487F-97CD-E14384801CB8}" type="presParOf" srcId="{BEF4893E-4F38-40EE-B222-B413FF2386CA}" destId="{BD6F30C3-EE87-4DC7-960E-BBB6DCA097B8}" srcOrd="2" destOrd="0" presId="urn:microsoft.com/office/officeart/2018/2/layout/IconVerticalSolidList"/>
    <dgm:cxn modelId="{73DC7207-6F53-44BB-BD7B-B93E678AAB6E}" type="presParOf" srcId="{BEF4893E-4F38-40EE-B222-B413FF2386CA}" destId="{90078656-E8CB-4427-A434-70BF55D4DD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8F723-BD13-4776-A2FC-F2E690EC84B4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1E40F-4EC5-466D-846B-2AA8AD1FFA2E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8FAAB-AA37-4B24-BD00-FF6616BB59B5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Strengths Weaknesses Opportunities Threats (SWOT)</a:t>
          </a:r>
        </a:p>
      </dsp:txBody>
      <dsp:txXfrm>
        <a:off x="1936708" y="908268"/>
        <a:ext cx="4308556" cy="1676804"/>
      </dsp:txXfrm>
    </dsp:sp>
    <dsp:sp modelId="{280BE285-BBD8-4F56-8150-8DFF3A5C1671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98173-7CF3-4924-8012-CAA774E5C0D7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78656-E8CB-4427-A434-70BF55D4DD62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Design-thinking analysis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7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96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50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200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89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98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0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91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98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1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8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6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32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7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69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D3304B-74FB-4AD9-B4F2-DAA8C998A0E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7DE9DF-2168-42A8-B861-E7CE495C90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981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cecar parked on the tracks">
            <a:extLst>
              <a:ext uri="{FF2B5EF4-FFF2-40B4-BE49-F238E27FC236}">
                <a16:creationId xmlns:a16="http://schemas.microsoft.com/office/drawing/2014/main" id="{344212A7-9B2F-B4CA-88DE-DB643325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8" b="42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D417C-1041-89CF-8096-D054B84E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3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Discover the Joint Vision of the Mercedes-AMG PETRONAS Formula One Team and SAP</a:t>
            </a:r>
            <a:br>
              <a:rPr lang="en-US" sz="5200" b="0" i="0" dirty="0">
                <a:solidFill>
                  <a:srgbClr val="FFFFFF"/>
                </a:solidFill>
                <a:effectLst/>
                <a:latin typeface="SAPBold"/>
              </a:rPr>
            </a:br>
            <a:br>
              <a:rPr lang="en-US" sz="5200" b="0" i="0" dirty="0">
                <a:solidFill>
                  <a:srgbClr val="FFFFFF"/>
                </a:solidFill>
                <a:effectLst/>
                <a:latin typeface="SAPBold"/>
              </a:rPr>
            </a:br>
            <a:endParaRPr lang="de-DE" sz="5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1EC0C-6FE5-B946-18C0-745E7133FB1D}"/>
              </a:ext>
            </a:extLst>
          </p:cNvPr>
          <p:cNvSpPr txBox="1"/>
          <p:nvPr/>
        </p:nvSpPr>
        <p:spPr>
          <a:xfrm>
            <a:off x="557784" y="3084720"/>
            <a:ext cx="4791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all" dirty="0">
                <a:ln w="3175" cmpd="sng"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Century Gothic (Body)"/>
                <a:ea typeface="+mj-ea"/>
                <a:cs typeface="+mj-cs"/>
              </a:rPr>
              <a:t>Introduction: Explaining the collaboration between Mercedes-AMG and SAP to innovate the pest solutions for keeping Mercedes on the top of the cars racing sports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04FE4-EBE4-610B-7F2E-86BADDD4B949}"/>
              </a:ext>
            </a:extLst>
          </p:cNvPr>
          <p:cNvSpPr txBox="1"/>
          <p:nvPr/>
        </p:nvSpPr>
        <p:spPr>
          <a:xfrm>
            <a:off x="9281160" y="5947675"/>
            <a:ext cx="278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Hesham Alali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SAP technical consultant</a:t>
            </a:r>
          </a:p>
        </p:txBody>
      </p:sp>
    </p:spTree>
    <p:extLst>
      <p:ext uri="{BB962C8B-B14F-4D97-AF65-F5344CB8AC3E}">
        <p14:creationId xmlns:p14="http://schemas.microsoft.com/office/powerpoint/2010/main" val="12042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9390-7219-6BB5-751E-86BB2B18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de-DE" sz="4000" b="0" i="0" dirty="0">
                <a:solidFill>
                  <a:srgbClr val="FFFFFF"/>
                </a:solidFill>
                <a:effectLst/>
              </a:rPr>
              <a:t>The Mercedes-AMG PETRONAS Formula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12F8-0525-5A28-C858-1BF56F4B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+mj-lt"/>
                <a:ea typeface="Arial" panose="020B0604020202020204" pitchFamily="34" charset="0"/>
              </a:rPr>
              <a:t>Key industry trends: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Visions of the future (for example, Mobility that improves quality of, Transport, logistics)</a:t>
            </a:r>
            <a:endParaRPr lang="de-DE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High competition (for example, costs reduction, real time analysis, real time decisions)</a:t>
            </a:r>
            <a:endParaRPr lang="de-DE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Demography changing (for example, Demography in the company, social and cultural changes)</a:t>
            </a:r>
            <a:endParaRPr lang="de-DE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Environment and nature (for example. E cars, Reduce emissions. CO2)]</a:t>
            </a:r>
            <a:endParaRPr lang="de-DE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Sport cars (for example, championships,)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+mj-lt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+mj-lt"/>
              </a:rPr>
              <a:t>Key challenges</a:t>
            </a:r>
            <a:r>
              <a:rPr lang="en-US" sz="2400" b="1" dirty="0">
                <a:effectLst/>
                <a:latin typeface="+mj-lt"/>
                <a:ea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Agile market and quick Technologies changing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Costs reduction with maintain top performance and appearance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Severe Penalties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3987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4F0D-0783-A7A2-998C-C080D3B6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r>
              <a:rPr lang="en-US" sz="6200" b="1" dirty="0"/>
              <a:t>Two Analysis approaches</a:t>
            </a:r>
            <a:br>
              <a:rPr lang="en-US" sz="6200" b="1" dirty="0"/>
            </a:br>
            <a:endParaRPr lang="de-DE" sz="6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B63A1F-9B3F-04D0-18F1-21547E073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23721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2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C992-418B-18C1-DB44-4BB3EEA9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r>
              <a:rPr lang="de-DE" sz="4000" dirty="0"/>
              <a:t>Project </a:t>
            </a:r>
            <a:r>
              <a:rPr lang="en-US" sz="4000" dirty="0"/>
              <a:t>team</a:t>
            </a:r>
            <a:r>
              <a:rPr lang="de-DE" sz="4000" dirty="0"/>
              <a:t> </a:t>
            </a:r>
            <a:r>
              <a:rPr lang="en-US" sz="4000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E7E8-9453-6197-1EE0-8B202551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+mj-lt"/>
              </a:rPr>
              <a:t>Skills:</a:t>
            </a:r>
          </a:p>
          <a:p>
            <a:pPr marL="342900" marR="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latin typeface="+mj-lt"/>
              </a:rPr>
              <a:t>Strategic thinking</a:t>
            </a:r>
            <a:endParaRPr lang="de-DE" sz="2000" dirty="0">
              <a:latin typeface="+mj-lt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latin typeface="+mj-lt"/>
              </a:rPr>
              <a:t>Communication skills Business acumen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latin typeface="+mj-lt"/>
              </a:rPr>
              <a:t>Collaboration skills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latin typeface="+mj-lt"/>
              </a:rPr>
              <a:t>Functional skills 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b="1" dirty="0">
                <a:latin typeface="+mj-lt"/>
              </a:rPr>
              <a:t>Expertise:</a:t>
            </a:r>
          </a:p>
          <a:p>
            <a:pPr marL="342900" marR="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  <a:cs typeface="Noto Sans Symbols"/>
              </a:rPr>
              <a:t>A project manager </a:t>
            </a:r>
          </a:p>
          <a:p>
            <a:pPr marL="342900" marR="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  <a:cs typeface="Noto Sans Symbols"/>
              </a:rPr>
              <a:t>A technical consultant </a:t>
            </a:r>
          </a:p>
          <a:p>
            <a:pPr marL="342900" marR="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  <a:cs typeface="Noto Sans Symbols"/>
              </a:rPr>
              <a:t>A technical consultant </a:t>
            </a: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Data analyst </a:t>
            </a:r>
            <a:endParaRPr lang="de-D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29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5A8E-5974-A197-AE4F-2EBC823C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steps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A95E-9E74-C675-CCF9-979693A0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Continuous researches and planning improvement</a:t>
            </a:r>
          </a:p>
          <a:p>
            <a:r>
              <a:rPr lang="en-US" sz="3600" b="1" dirty="0"/>
              <a:t>Implementation of the latest and most effective SAP software solution </a:t>
            </a:r>
          </a:p>
        </p:txBody>
      </p:sp>
    </p:spTree>
    <p:extLst>
      <p:ext uri="{BB962C8B-B14F-4D97-AF65-F5344CB8AC3E}">
        <p14:creationId xmlns:p14="http://schemas.microsoft.com/office/powerpoint/2010/main" val="2207031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206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Century Gothic (Body)</vt:lpstr>
      <vt:lpstr>SAPBold</vt:lpstr>
      <vt:lpstr>Wingdings 3</vt:lpstr>
      <vt:lpstr>Slice</vt:lpstr>
      <vt:lpstr>Discover the Joint Vision of the Mercedes-AMG PETRONAS Formula One Team and SAP  </vt:lpstr>
      <vt:lpstr>The Mercedes-AMG PETRONAS Formula</vt:lpstr>
      <vt:lpstr>Two Analysis approaches </vt:lpstr>
      <vt:lpstr>Project team members</vt:lpstr>
      <vt:lpstr>Next steps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the Joint Vision of the Mercedes-AMG PETRONAS Formula One Team and SAP  </dc:title>
  <dc:creator>Hesham Alali</dc:creator>
  <cp:lastModifiedBy>Hesham Alali</cp:lastModifiedBy>
  <cp:revision>1</cp:revision>
  <dcterms:created xsi:type="dcterms:W3CDTF">2024-02-02T13:31:43Z</dcterms:created>
  <dcterms:modified xsi:type="dcterms:W3CDTF">2024-02-02T14:16:06Z</dcterms:modified>
</cp:coreProperties>
</file>