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Financial Summary</a:t>
            </a:r>
            <a:br>
              <a:rPr lang="en-US" dirty="0"/>
            </a:br>
            <a:r>
              <a:rPr lang="en-US" dirty="0"/>
              <a:t>of</a:t>
            </a:r>
            <a:br>
              <a:rPr lang="en-US" dirty="0"/>
            </a:br>
            <a:r>
              <a:rPr lang="en-US" dirty="0"/>
              <a:t>[Company Name]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Financial Report</a:t>
            </a:r>
            <a:br>
              <a:rPr lang="en-US" dirty="0"/>
            </a:br>
            <a:r>
              <a:rPr lang="en-US" dirty="0"/>
              <a:t>[Report Period]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Revenue: </a:t>
            </a:r>
            <a:r>
              <a:rPr lang="en-US" dirty="0"/>
              <a:t>$ </a:t>
            </a:r>
            <a:r>
              <a:rPr dirty="0"/>
              <a:t>[Revenue]</a:t>
            </a:r>
            <a:endParaRPr lang="en-US" dirty="0"/>
          </a:p>
          <a:p>
            <a:r>
              <a:rPr lang="en-US" dirty="0"/>
              <a:t>Expenses: $ [Expenses]</a:t>
            </a:r>
          </a:p>
          <a:p>
            <a:r>
              <a:rPr lang="en-US" dirty="0"/>
              <a:t>Net Profit: $ [Net Profit]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36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Financial Summary of [Company Name]</vt:lpstr>
      <vt:lpstr>Financial Report [Report Period]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Ehtisham Safdar</cp:lastModifiedBy>
  <cp:revision>9</cp:revision>
  <dcterms:created xsi:type="dcterms:W3CDTF">2013-01-27T09:14:16Z</dcterms:created>
  <dcterms:modified xsi:type="dcterms:W3CDTF">2025-03-21T19:30:24Z</dcterms:modified>
  <cp:category/>
</cp:coreProperties>
</file>