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5" r:id="rId14"/>
    <p:sldId id="273" r:id="rId15"/>
    <p:sldId id="274" r:id="rId16"/>
    <p:sldId id="265" r:id="rId17"/>
    <p:sldId id="27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71731-E6CD-4F8B-A722-C98E06527F72}" v="9" dt="2025-09-04T15:38:27.8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8C485C36-B661-403C-BDC2-C26B80BCA0A9}"/>
    <pc:docChg chg="custSel delSld modSld">
      <pc:chgData name="buvanesh s" userId="bfe0a96a4d05e6f8" providerId="LiveId" clId="{8C485C36-B661-403C-BDC2-C26B80BCA0A9}" dt="2025-09-03T14:08:27.584" v="143" actId="14100"/>
      <pc:docMkLst>
        <pc:docMk/>
      </pc:docMkLst>
      <pc:sldChg chg="modSp mod">
        <pc:chgData name="buvanesh s" userId="bfe0a96a4d05e6f8" providerId="LiveId" clId="{8C485C36-B661-403C-BDC2-C26B80BCA0A9}" dt="2025-09-03T13:52:19.301" v="81"/>
        <pc:sldMkLst>
          <pc:docMk/>
          <pc:sldMk cId="0" sldId="256"/>
        </pc:sldMkLst>
        <pc:spChg chg="mod">
          <ac:chgData name="buvanesh s" userId="bfe0a96a4d05e6f8" providerId="LiveId" clId="{8C485C36-B661-403C-BDC2-C26B80BCA0A9}" dt="2025-09-03T13:52:19.301" v="81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buvanesh s" userId="bfe0a96a4d05e6f8" providerId="LiveId" clId="{8C485C36-B661-403C-BDC2-C26B80BCA0A9}" dt="2025-09-03T13:52:34.594" v="82" actId="207"/>
        <pc:sldMkLst>
          <pc:docMk/>
          <pc:sldMk cId="0" sldId="257"/>
        </pc:sldMkLst>
        <pc:spChg chg="mod">
          <ac:chgData name="buvanesh s" userId="bfe0a96a4d05e6f8" providerId="LiveId" clId="{8C485C36-B661-403C-BDC2-C26B80BCA0A9}" dt="2025-09-03T13:52:34.594" v="82" actId="207"/>
          <ac:spMkLst>
            <pc:docMk/>
            <pc:sldMk cId="0" sldId="257"/>
            <ac:spMk id="26" creationId="{BC961C0D-DA1B-28F9-9875-2CA86E1C60C0}"/>
          </ac:spMkLst>
        </pc:spChg>
      </pc:sldChg>
      <pc:sldChg chg="modSp mod">
        <pc:chgData name="buvanesh s" userId="bfe0a96a4d05e6f8" providerId="LiveId" clId="{8C485C36-B661-403C-BDC2-C26B80BCA0A9}" dt="2025-09-03T13:52:57.071" v="84" actId="207"/>
        <pc:sldMkLst>
          <pc:docMk/>
          <pc:sldMk cId="0" sldId="258"/>
        </pc:sldMkLst>
        <pc:spChg chg="mod">
          <ac:chgData name="buvanesh s" userId="bfe0a96a4d05e6f8" providerId="LiveId" clId="{8C485C36-B661-403C-BDC2-C26B80BCA0A9}" dt="2025-09-03T13:52:57.071" v="84" actId="207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buvanesh s" userId="bfe0a96a4d05e6f8" providerId="LiveId" clId="{8C485C36-B661-403C-BDC2-C26B80BCA0A9}" dt="2025-09-03T14:02:06.300" v="101" actId="14100"/>
        <pc:sldMkLst>
          <pc:docMk/>
          <pc:sldMk cId="0" sldId="263"/>
        </pc:sldMkLst>
        <pc:picChg chg="add mod">
          <ac:chgData name="buvanesh s" userId="bfe0a96a4d05e6f8" providerId="LiveId" clId="{8C485C36-B661-403C-BDC2-C26B80BCA0A9}" dt="2025-09-03T13:59:56.857" v="93" actId="1076"/>
          <ac:picMkLst>
            <pc:docMk/>
            <pc:sldMk cId="0" sldId="263"/>
            <ac:picMk id="5" creationId="{A58ED24C-81A6-4D62-CA0C-672CFFC81E3E}"/>
          </ac:picMkLst>
        </pc:picChg>
        <pc:picChg chg="del">
          <ac:chgData name="buvanesh s" userId="bfe0a96a4d05e6f8" providerId="LiveId" clId="{8C485C36-B661-403C-BDC2-C26B80BCA0A9}" dt="2025-09-03T13:53:27.049" v="85" actId="21"/>
          <ac:picMkLst>
            <pc:docMk/>
            <pc:sldMk cId="0" sldId="263"/>
            <ac:picMk id="9" creationId="{0DAFFB90-E0F6-26C3-1CE2-63AE53A0AC73}"/>
          </ac:picMkLst>
        </pc:picChg>
        <pc:picChg chg="add mod">
          <ac:chgData name="buvanesh s" userId="bfe0a96a4d05e6f8" providerId="LiveId" clId="{8C485C36-B661-403C-BDC2-C26B80BCA0A9}" dt="2025-09-03T14:02:06.300" v="101" actId="14100"/>
          <ac:picMkLst>
            <pc:docMk/>
            <pc:sldMk cId="0" sldId="263"/>
            <ac:picMk id="10" creationId="{E0E04C57-D8E9-0807-351F-0307BFA3C6A7}"/>
          </ac:picMkLst>
        </pc:picChg>
        <pc:picChg chg="del">
          <ac:chgData name="buvanesh s" userId="bfe0a96a4d05e6f8" providerId="LiveId" clId="{8C485C36-B661-403C-BDC2-C26B80BCA0A9}" dt="2025-09-03T13:53:29.322" v="86" actId="21"/>
          <ac:picMkLst>
            <pc:docMk/>
            <pc:sldMk cId="0" sldId="263"/>
            <ac:picMk id="11" creationId="{AAF9A370-5E08-CE82-71BA-72875E51B52E}"/>
          </ac:picMkLst>
        </pc:picChg>
      </pc:sldChg>
      <pc:sldChg chg="delSp del mod">
        <pc:chgData name="buvanesh s" userId="bfe0a96a4d05e6f8" providerId="LiveId" clId="{8C485C36-B661-403C-BDC2-C26B80BCA0A9}" dt="2025-09-03T14:02:52.759" v="104" actId="2696"/>
        <pc:sldMkLst>
          <pc:docMk/>
          <pc:sldMk cId="1367147461" sldId="270"/>
        </pc:sldMkLst>
        <pc:picChg chg="del">
          <ac:chgData name="buvanesh s" userId="bfe0a96a4d05e6f8" providerId="LiveId" clId="{8C485C36-B661-403C-BDC2-C26B80BCA0A9}" dt="2025-09-03T14:02:20.689" v="102" actId="21"/>
          <ac:picMkLst>
            <pc:docMk/>
            <pc:sldMk cId="1367147461" sldId="270"/>
            <ac:picMk id="9" creationId="{28285049-0855-C599-A64C-FCAA00C33215}"/>
          </ac:picMkLst>
        </pc:picChg>
        <pc:picChg chg="del">
          <ac:chgData name="buvanesh s" userId="bfe0a96a4d05e6f8" providerId="LiveId" clId="{8C485C36-B661-403C-BDC2-C26B80BCA0A9}" dt="2025-09-03T14:02:22.673" v="103" actId="21"/>
          <ac:picMkLst>
            <pc:docMk/>
            <pc:sldMk cId="1367147461" sldId="270"/>
            <ac:picMk id="11" creationId="{84929793-A1CB-D0A0-55DF-F75CE4E7439B}"/>
          </ac:picMkLst>
        </pc:picChg>
      </pc:sldChg>
      <pc:sldChg chg="addSp delSp modSp mod">
        <pc:chgData name="buvanesh s" userId="bfe0a96a4d05e6f8" providerId="LiveId" clId="{8C485C36-B661-403C-BDC2-C26B80BCA0A9}" dt="2025-09-03T14:06:57.983" v="132" actId="1076"/>
        <pc:sldMkLst>
          <pc:docMk/>
          <pc:sldMk cId="2044877374" sldId="271"/>
        </pc:sldMkLst>
        <pc:picChg chg="add mod">
          <ac:chgData name="buvanesh s" userId="bfe0a96a4d05e6f8" providerId="LiveId" clId="{8C485C36-B661-403C-BDC2-C26B80BCA0A9}" dt="2025-09-03T14:06:57.983" v="132" actId="1076"/>
          <ac:picMkLst>
            <pc:docMk/>
            <pc:sldMk cId="2044877374" sldId="271"/>
            <ac:picMk id="4" creationId="{71090A30-560A-16B4-F1AC-A93A91A91914}"/>
          </ac:picMkLst>
        </pc:picChg>
        <pc:picChg chg="del">
          <ac:chgData name="buvanesh s" userId="bfe0a96a4d05e6f8" providerId="LiveId" clId="{8C485C36-B661-403C-BDC2-C26B80BCA0A9}" dt="2025-09-03T14:02:58.456" v="105" actId="21"/>
          <ac:picMkLst>
            <pc:docMk/>
            <pc:sldMk cId="2044877374" sldId="271"/>
            <ac:picMk id="5" creationId="{77E9955C-017E-6264-2387-E87ACCE3B742}"/>
          </ac:picMkLst>
        </pc:picChg>
      </pc:sldChg>
      <pc:sldChg chg="addSp delSp modSp mod">
        <pc:chgData name="buvanesh s" userId="bfe0a96a4d05e6f8" providerId="LiveId" clId="{8C485C36-B661-403C-BDC2-C26B80BCA0A9}" dt="2025-09-03T14:04:11.518" v="118" actId="14100"/>
        <pc:sldMkLst>
          <pc:docMk/>
          <pc:sldMk cId="590575399" sldId="272"/>
        </pc:sldMkLst>
        <pc:picChg chg="del">
          <ac:chgData name="buvanesh s" userId="bfe0a96a4d05e6f8" providerId="LiveId" clId="{8C485C36-B661-403C-BDC2-C26B80BCA0A9}" dt="2025-09-03T14:03:02.867" v="106" actId="21"/>
          <ac:picMkLst>
            <pc:docMk/>
            <pc:sldMk cId="590575399" sldId="272"/>
            <ac:picMk id="5" creationId="{8F676E5E-DCAF-3B6B-FFB8-DB1FE4AEBCA8}"/>
          </ac:picMkLst>
        </pc:picChg>
        <pc:picChg chg="add mod">
          <ac:chgData name="buvanesh s" userId="bfe0a96a4d05e6f8" providerId="LiveId" clId="{8C485C36-B661-403C-BDC2-C26B80BCA0A9}" dt="2025-09-03T14:04:11.518" v="118" actId="14100"/>
          <ac:picMkLst>
            <pc:docMk/>
            <pc:sldMk cId="590575399" sldId="272"/>
            <ac:picMk id="6" creationId="{84D4AD37-8DF0-7CA2-8408-96C71288235D}"/>
          </ac:picMkLst>
        </pc:picChg>
      </pc:sldChg>
      <pc:sldChg chg="addSp delSp modSp mod">
        <pc:chgData name="buvanesh s" userId="bfe0a96a4d05e6f8" providerId="LiveId" clId="{8C485C36-B661-403C-BDC2-C26B80BCA0A9}" dt="2025-09-03T14:06:42.249" v="128" actId="1076"/>
        <pc:sldMkLst>
          <pc:docMk/>
          <pc:sldMk cId="3935734217" sldId="273"/>
        </pc:sldMkLst>
        <pc:picChg chg="del">
          <ac:chgData name="buvanesh s" userId="bfe0a96a4d05e6f8" providerId="LiveId" clId="{8C485C36-B661-403C-BDC2-C26B80BCA0A9}" dt="2025-09-03T14:03:09.483" v="108" actId="21"/>
          <ac:picMkLst>
            <pc:docMk/>
            <pc:sldMk cId="3935734217" sldId="273"/>
            <ac:picMk id="4" creationId="{B296D424-8AFF-4968-ACB6-030FA7456930}"/>
          </ac:picMkLst>
        </pc:picChg>
        <pc:picChg chg="add mod">
          <ac:chgData name="buvanesh s" userId="bfe0a96a4d05e6f8" providerId="LiveId" clId="{8C485C36-B661-403C-BDC2-C26B80BCA0A9}" dt="2025-09-03T14:06:42.249" v="128" actId="1076"/>
          <ac:picMkLst>
            <pc:docMk/>
            <pc:sldMk cId="3935734217" sldId="273"/>
            <ac:picMk id="5" creationId="{B225D3B8-48C1-02EC-BD54-F1BE12A6F1B4}"/>
          </ac:picMkLst>
        </pc:picChg>
      </pc:sldChg>
      <pc:sldChg chg="addSp delSp modSp mod">
        <pc:chgData name="buvanesh s" userId="bfe0a96a4d05e6f8" providerId="LiveId" clId="{8C485C36-B661-403C-BDC2-C26B80BCA0A9}" dt="2025-09-03T14:07:36.895" v="137" actId="14100"/>
        <pc:sldMkLst>
          <pc:docMk/>
          <pc:sldMk cId="4169776786" sldId="274"/>
        </pc:sldMkLst>
        <pc:picChg chg="del">
          <ac:chgData name="buvanesh s" userId="bfe0a96a4d05e6f8" providerId="LiveId" clId="{8C485C36-B661-403C-BDC2-C26B80BCA0A9}" dt="2025-09-03T14:03:13.178" v="109" actId="21"/>
          <ac:picMkLst>
            <pc:docMk/>
            <pc:sldMk cId="4169776786" sldId="274"/>
            <ac:picMk id="4" creationId="{8EF9C0FD-B621-A78F-E53A-85DEDAB47CAE}"/>
          </ac:picMkLst>
        </pc:picChg>
        <pc:picChg chg="add mod">
          <ac:chgData name="buvanesh s" userId="bfe0a96a4d05e6f8" providerId="LiveId" clId="{8C485C36-B661-403C-BDC2-C26B80BCA0A9}" dt="2025-09-03T14:07:36.895" v="137" actId="14100"/>
          <ac:picMkLst>
            <pc:docMk/>
            <pc:sldMk cId="4169776786" sldId="274"/>
            <ac:picMk id="5" creationId="{AC4042CC-9324-06DF-04E8-BA76A9B9FBFE}"/>
          </ac:picMkLst>
        </pc:picChg>
      </pc:sldChg>
      <pc:sldChg chg="addSp delSp modSp mod">
        <pc:chgData name="buvanesh s" userId="bfe0a96a4d05e6f8" providerId="LiveId" clId="{8C485C36-B661-403C-BDC2-C26B80BCA0A9}" dt="2025-09-03T14:06:51.697" v="129" actId="1076"/>
        <pc:sldMkLst>
          <pc:docMk/>
          <pc:sldMk cId="3636976922" sldId="275"/>
        </pc:sldMkLst>
        <pc:picChg chg="add mod">
          <ac:chgData name="buvanesh s" userId="bfe0a96a4d05e6f8" providerId="LiveId" clId="{8C485C36-B661-403C-BDC2-C26B80BCA0A9}" dt="2025-09-03T14:06:51.697" v="129" actId="1076"/>
          <ac:picMkLst>
            <pc:docMk/>
            <pc:sldMk cId="3636976922" sldId="275"/>
            <ac:picMk id="4" creationId="{C388A70A-CA70-F3B9-DC35-A212B66AA8BF}"/>
          </ac:picMkLst>
        </pc:picChg>
        <pc:picChg chg="del">
          <ac:chgData name="buvanesh s" userId="bfe0a96a4d05e6f8" providerId="LiveId" clId="{8C485C36-B661-403C-BDC2-C26B80BCA0A9}" dt="2025-09-03T14:03:06.351" v="107" actId="21"/>
          <ac:picMkLst>
            <pc:docMk/>
            <pc:sldMk cId="3636976922" sldId="275"/>
            <ac:picMk id="7" creationId="{AD63F6CF-2A34-6765-E388-8F21557944DC}"/>
          </ac:picMkLst>
        </pc:picChg>
      </pc:sldChg>
      <pc:sldChg chg="addSp delSp modSp mod">
        <pc:chgData name="buvanesh s" userId="bfe0a96a4d05e6f8" providerId="LiveId" clId="{8C485C36-B661-403C-BDC2-C26B80BCA0A9}" dt="2025-09-03T14:08:27.584" v="143" actId="14100"/>
        <pc:sldMkLst>
          <pc:docMk/>
          <pc:sldMk cId="1489018190" sldId="277"/>
        </pc:sldMkLst>
        <pc:spChg chg="add mod">
          <ac:chgData name="buvanesh s" userId="bfe0a96a4d05e6f8" providerId="LiveId" clId="{8C485C36-B661-403C-BDC2-C26B80BCA0A9}" dt="2025-09-03T14:08:27.584" v="143" actId="14100"/>
          <ac:spMkLst>
            <pc:docMk/>
            <pc:sldMk cId="1489018190" sldId="277"/>
            <ac:spMk id="4" creationId="{72179FDB-C0C7-E323-0C36-A3F63537A28E}"/>
          </ac:spMkLst>
        </pc:spChg>
        <pc:spChg chg="del">
          <ac:chgData name="buvanesh s" userId="bfe0a96a4d05e6f8" providerId="LiveId" clId="{8C485C36-B661-403C-BDC2-C26B80BCA0A9}" dt="2025-09-03T14:03:19.272" v="110" actId="478"/>
          <ac:spMkLst>
            <pc:docMk/>
            <pc:sldMk cId="1489018190" sldId="277"/>
            <ac:spMk id="5" creationId="{ABA0CADB-3E55-3AB2-9AB8-6F81EFD23877}"/>
          </ac:spMkLst>
        </pc:spChg>
      </pc:sldChg>
    </pc:docChg>
  </pc:docChgLst>
  <pc:docChgLst>
    <pc:chgData name="buvanesh s" userId="bfe0a96a4d05e6f8" providerId="LiveId" clId="{75D71731-E6CD-4F8B-A722-C98E06527F72}"/>
    <pc:docChg chg="custSel modSld">
      <pc:chgData name="buvanesh s" userId="bfe0a96a4d05e6f8" providerId="LiveId" clId="{75D71731-E6CD-4F8B-A722-C98E06527F72}" dt="2025-09-04T15:40:14.315" v="166" actId="20577"/>
      <pc:docMkLst>
        <pc:docMk/>
      </pc:docMkLst>
      <pc:sldChg chg="modSp mod">
        <pc:chgData name="buvanesh s" userId="bfe0a96a4d05e6f8" providerId="LiveId" clId="{75D71731-E6CD-4F8B-A722-C98E06527F72}" dt="2025-09-04T15:33:04.276" v="62" actId="207"/>
        <pc:sldMkLst>
          <pc:docMk/>
          <pc:sldMk cId="0" sldId="256"/>
        </pc:sldMkLst>
        <pc:spChg chg="mod">
          <ac:chgData name="buvanesh s" userId="bfe0a96a4d05e6f8" providerId="LiveId" clId="{75D71731-E6CD-4F8B-A722-C98E06527F72}" dt="2025-09-04T15:33:04.276" v="62" actId="20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buvanesh s" userId="bfe0a96a4d05e6f8" providerId="LiveId" clId="{75D71731-E6CD-4F8B-A722-C98E06527F72}" dt="2025-09-04T15:33:17.462" v="63" actId="207"/>
        <pc:sldMkLst>
          <pc:docMk/>
          <pc:sldMk cId="0" sldId="257"/>
        </pc:sldMkLst>
        <pc:spChg chg="mod">
          <ac:chgData name="buvanesh s" userId="bfe0a96a4d05e6f8" providerId="LiveId" clId="{75D71731-E6CD-4F8B-A722-C98E06527F72}" dt="2025-09-04T15:33:17.462" v="63" actId="207"/>
          <ac:spMkLst>
            <pc:docMk/>
            <pc:sldMk cId="0" sldId="257"/>
            <ac:spMk id="26" creationId="{BC961C0D-DA1B-28F9-9875-2CA86E1C60C0}"/>
          </ac:spMkLst>
        </pc:spChg>
      </pc:sldChg>
      <pc:sldChg chg="modSp mod">
        <pc:chgData name="buvanesh s" userId="bfe0a96a4d05e6f8" providerId="LiveId" clId="{75D71731-E6CD-4F8B-A722-C98E06527F72}" dt="2025-09-04T15:33:29.357" v="64" actId="207"/>
        <pc:sldMkLst>
          <pc:docMk/>
          <pc:sldMk cId="0" sldId="258"/>
        </pc:sldMkLst>
        <pc:spChg chg="mod">
          <ac:chgData name="buvanesh s" userId="bfe0a96a4d05e6f8" providerId="LiveId" clId="{75D71731-E6CD-4F8B-A722-C98E06527F72}" dt="2025-09-04T15:33:29.357" v="64" actId="207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buvanesh s" userId="bfe0a96a4d05e6f8" providerId="LiveId" clId="{75D71731-E6CD-4F8B-A722-C98E06527F72}" dt="2025-09-04T15:35:36.763" v="95" actId="14100"/>
        <pc:sldMkLst>
          <pc:docMk/>
          <pc:sldMk cId="0" sldId="263"/>
        </pc:sldMkLst>
        <pc:picChg chg="del">
          <ac:chgData name="buvanesh s" userId="bfe0a96a4d05e6f8" providerId="LiveId" clId="{75D71731-E6CD-4F8B-A722-C98E06527F72}" dt="2025-09-04T15:33:47.283" v="65" actId="21"/>
          <ac:picMkLst>
            <pc:docMk/>
            <pc:sldMk cId="0" sldId="263"/>
            <ac:picMk id="5" creationId="{A58ED24C-81A6-4D62-CA0C-672CFFC81E3E}"/>
          </ac:picMkLst>
        </pc:picChg>
        <pc:picChg chg="add mod">
          <ac:chgData name="buvanesh s" userId="bfe0a96a4d05e6f8" providerId="LiveId" clId="{75D71731-E6CD-4F8B-A722-C98E06527F72}" dt="2025-09-04T15:34:49.750" v="80" actId="1076"/>
          <ac:picMkLst>
            <pc:docMk/>
            <pc:sldMk cId="0" sldId="263"/>
            <ac:picMk id="6" creationId="{5B654E88-8D74-13D8-C84B-F4C8DD7732CE}"/>
          </ac:picMkLst>
        </pc:picChg>
        <pc:picChg chg="del">
          <ac:chgData name="buvanesh s" userId="bfe0a96a4d05e6f8" providerId="LiveId" clId="{75D71731-E6CD-4F8B-A722-C98E06527F72}" dt="2025-09-04T15:33:50.620" v="66" actId="21"/>
          <ac:picMkLst>
            <pc:docMk/>
            <pc:sldMk cId="0" sldId="263"/>
            <ac:picMk id="10" creationId="{E0E04C57-D8E9-0807-351F-0307BFA3C6A7}"/>
          </ac:picMkLst>
        </pc:picChg>
        <pc:picChg chg="add mod">
          <ac:chgData name="buvanesh s" userId="bfe0a96a4d05e6f8" providerId="LiveId" clId="{75D71731-E6CD-4F8B-A722-C98E06527F72}" dt="2025-09-04T15:35:36.763" v="95" actId="14100"/>
          <ac:picMkLst>
            <pc:docMk/>
            <pc:sldMk cId="0" sldId="263"/>
            <ac:picMk id="11" creationId="{40517AA5-6904-12EF-617C-872ED63B034E}"/>
          </ac:picMkLst>
        </pc:picChg>
      </pc:sldChg>
      <pc:sldChg chg="modSp mod">
        <pc:chgData name="buvanesh s" userId="bfe0a96a4d05e6f8" providerId="LiveId" clId="{75D71731-E6CD-4F8B-A722-C98E06527F72}" dt="2025-09-04T15:40:14.315" v="166" actId="20577"/>
        <pc:sldMkLst>
          <pc:docMk/>
          <pc:sldMk cId="0" sldId="264"/>
        </pc:sldMkLst>
        <pc:spChg chg="mod">
          <ac:chgData name="buvanesh s" userId="bfe0a96a4d05e6f8" providerId="LiveId" clId="{75D71731-E6CD-4F8B-A722-C98E06527F72}" dt="2025-09-04T15:40:14.315" v="166" actId="20577"/>
          <ac:spMkLst>
            <pc:docMk/>
            <pc:sldMk cId="0" sldId="264"/>
            <ac:spMk id="3" creationId="{B0F4792D-8A2E-279D-31B2-ADA91091F5B5}"/>
          </ac:spMkLst>
        </pc:spChg>
      </pc:sldChg>
      <pc:sldChg chg="addSp delSp modSp mod">
        <pc:chgData name="buvanesh s" userId="bfe0a96a4d05e6f8" providerId="LiveId" clId="{75D71731-E6CD-4F8B-A722-C98E06527F72}" dt="2025-09-04T15:36:03.311" v="102" actId="14100"/>
        <pc:sldMkLst>
          <pc:docMk/>
          <pc:sldMk cId="2044877374" sldId="271"/>
        </pc:sldMkLst>
        <pc:picChg chg="del">
          <ac:chgData name="buvanesh s" userId="bfe0a96a4d05e6f8" providerId="LiveId" clId="{75D71731-E6CD-4F8B-A722-C98E06527F72}" dt="2025-09-04T15:33:54.174" v="67" actId="21"/>
          <ac:picMkLst>
            <pc:docMk/>
            <pc:sldMk cId="2044877374" sldId="271"/>
            <ac:picMk id="4" creationId="{71090A30-560A-16B4-F1AC-A93A91A91914}"/>
          </ac:picMkLst>
        </pc:picChg>
        <pc:picChg chg="add mod">
          <ac:chgData name="buvanesh s" userId="bfe0a96a4d05e6f8" providerId="LiveId" clId="{75D71731-E6CD-4F8B-A722-C98E06527F72}" dt="2025-09-04T15:36:03.311" v="102" actId="14100"/>
          <ac:picMkLst>
            <pc:docMk/>
            <pc:sldMk cId="2044877374" sldId="271"/>
            <ac:picMk id="5" creationId="{245C0330-DD24-BBDC-6C02-A066F7546577}"/>
          </ac:picMkLst>
        </pc:picChg>
      </pc:sldChg>
      <pc:sldChg chg="addSp delSp modSp mod">
        <pc:chgData name="buvanesh s" userId="bfe0a96a4d05e6f8" providerId="LiveId" clId="{75D71731-E6CD-4F8B-A722-C98E06527F72}" dt="2025-09-04T15:36:33.685" v="109" actId="1076"/>
        <pc:sldMkLst>
          <pc:docMk/>
          <pc:sldMk cId="590575399" sldId="272"/>
        </pc:sldMkLst>
        <pc:picChg chg="add mod">
          <ac:chgData name="buvanesh s" userId="bfe0a96a4d05e6f8" providerId="LiveId" clId="{75D71731-E6CD-4F8B-A722-C98E06527F72}" dt="2025-09-04T15:36:33.685" v="109" actId="1076"/>
          <ac:picMkLst>
            <pc:docMk/>
            <pc:sldMk cId="590575399" sldId="272"/>
            <ac:picMk id="5" creationId="{5F68FB96-6A67-4663-BDDE-BA65C30C5B7B}"/>
          </ac:picMkLst>
        </pc:picChg>
        <pc:picChg chg="del">
          <ac:chgData name="buvanesh s" userId="bfe0a96a4d05e6f8" providerId="LiveId" clId="{75D71731-E6CD-4F8B-A722-C98E06527F72}" dt="2025-09-04T15:33:57.641" v="68" actId="21"/>
          <ac:picMkLst>
            <pc:docMk/>
            <pc:sldMk cId="590575399" sldId="272"/>
            <ac:picMk id="6" creationId="{84D4AD37-8DF0-7CA2-8408-96C71288235D}"/>
          </ac:picMkLst>
        </pc:picChg>
      </pc:sldChg>
      <pc:sldChg chg="addSp delSp modSp mod">
        <pc:chgData name="buvanesh s" userId="bfe0a96a4d05e6f8" providerId="LiveId" clId="{75D71731-E6CD-4F8B-A722-C98E06527F72}" dt="2025-09-04T15:37:34.421" v="123" actId="1076"/>
        <pc:sldMkLst>
          <pc:docMk/>
          <pc:sldMk cId="3935734217" sldId="273"/>
        </pc:sldMkLst>
        <pc:picChg chg="add mod">
          <ac:chgData name="buvanesh s" userId="bfe0a96a4d05e6f8" providerId="LiveId" clId="{75D71731-E6CD-4F8B-A722-C98E06527F72}" dt="2025-09-04T15:37:34.421" v="123" actId="1076"/>
          <ac:picMkLst>
            <pc:docMk/>
            <pc:sldMk cId="3935734217" sldId="273"/>
            <ac:picMk id="4" creationId="{702ABD80-360F-A62E-07EE-4F70388ECDBE}"/>
          </ac:picMkLst>
        </pc:picChg>
        <pc:picChg chg="del">
          <ac:chgData name="buvanesh s" userId="bfe0a96a4d05e6f8" providerId="LiveId" clId="{75D71731-E6CD-4F8B-A722-C98E06527F72}" dt="2025-09-04T15:34:05.349" v="70" actId="21"/>
          <ac:picMkLst>
            <pc:docMk/>
            <pc:sldMk cId="3935734217" sldId="273"/>
            <ac:picMk id="5" creationId="{B225D3B8-48C1-02EC-BD54-F1BE12A6F1B4}"/>
          </ac:picMkLst>
        </pc:picChg>
      </pc:sldChg>
      <pc:sldChg chg="addSp delSp modSp mod">
        <pc:chgData name="buvanesh s" userId="bfe0a96a4d05e6f8" providerId="LiveId" clId="{75D71731-E6CD-4F8B-A722-C98E06527F72}" dt="2025-09-04T15:37:56.413" v="129" actId="1076"/>
        <pc:sldMkLst>
          <pc:docMk/>
          <pc:sldMk cId="4169776786" sldId="274"/>
        </pc:sldMkLst>
        <pc:picChg chg="add mod">
          <ac:chgData name="buvanesh s" userId="bfe0a96a4d05e6f8" providerId="LiveId" clId="{75D71731-E6CD-4F8B-A722-C98E06527F72}" dt="2025-09-04T15:37:56.413" v="129" actId="1076"/>
          <ac:picMkLst>
            <pc:docMk/>
            <pc:sldMk cId="4169776786" sldId="274"/>
            <ac:picMk id="4" creationId="{DFE35769-4D3C-D8BD-5D6C-F43E20DD37CA}"/>
          </ac:picMkLst>
        </pc:picChg>
        <pc:picChg chg="del">
          <ac:chgData name="buvanesh s" userId="bfe0a96a4d05e6f8" providerId="LiveId" clId="{75D71731-E6CD-4F8B-A722-C98E06527F72}" dt="2025-09-04T15:34:09.368" v="71" actId="21"/>
          <ac:picMkLst>
            <pc:docMk/>
            <pc:sldMk cId="4169776786" sldId="274"/>
            <ac:picMk id="5" creationId="{AC4042CC-9324-06DF-04E8-BA76A9B9FBFE}"/>
          </ac:picMkLst>
        </pc:picChg>
      </pc:sldChg>
      <pc:sldChg chg="addSp delSp modSp mod">
        <pc:chgData name="buvanesh s" userId="bfe0a96a4d05e6f8" providerId="LiveId" clId="{75D71731-E6CD-4F8B-A722-C98E06527F72}" dt="2025-09-04T15:36:55.477" v="115" actId="14100"/>
        <pc:sldMkLst>
          <pc:docMk/>
          <pc:sldMk cId="3636976922" sldId="275"/>
        </pc:sldMkLst>
        <pc:picChg chg="del">
          <ac:chgData name="buvanesh s" userId="bfe0a96a4d05e6f8" providerId="LiveId" clId="{75D71731-E6CD-4F8B-A722-C98E06527F72}" dt="2025-09-04T15:34:01.842" v="69" actId="21"/>
          <ac:picMkLst>
            <pc:docMk/>
            <pc:sldMk cId="3636976922" sldId="275"/>
            <ac:picMk id="4" creationId="{C388A70A-CA70-F3B9-DC35-A212B66AA8BF}"/>
          </ac:picMkLst>
        </pc:picChg>
        <pc:picChg chg="add mod">
          <ac:chgData name="buvanesh s" userId="bfe0a96a4d05e6f8" providerId="LiveId" clId="{75D71731-E6CD-4F8B-A722-C98E06527F72}" dt="2025-09-04T15:36:55.477" v="115" actId="14100"/>
          <ac:picMkLst>
            <pc:docMk/>
            <pc:sldMk cId="3636976922" sldId="275"/>
            <ac:picMk id="5" creationId="{F082773F-BCCA-49E3-EB3D-2AB736710009}"/>
          </ac:picMkLst>
        </pc:picChg>
      </pc:sldChg>
      <pc:sldChg chg="addSp delSp modSp mod">
        <pc:chgData name="buvanesh s" userId="bfe0a96a4d05e6f8" providerId="LiveId" clId="{75D71731-E6CD-4F8B-A722-C98E06527F72}" dt="2025-09-04T15:39:01.627" v="135" actId="14100"/>
        <pc:sldMkLst>
          <pc:docMk/>
          <pc:sldMk cId="1489018190" sldId="277"/>
        </pc:sldMkLst>
        <pc:spChg chg="del">
          <ac:chgData name="buvanesh s" userId="bfe0a96a4d05e6f8" providerId="LiveId" clId="{75D71731-E6CD-4F8B-A722-C98E06527F72}" dt="2025-09-04T15:34:15.277" v="72" actId="478"/>
          <ac:spMkLst>
            <pc:docMk/>
            <pc:sldMk cId="1489018190" sldId="277"/>
            <ac:spMk id="4" creationId="{72179FDB-C0C7-E323-0C36-A3F63537A28E}"/>
          </ac:spMkLst>
        </pc:spChg>
        <pc:spChg chg="add mod">
          <ac:chgData name="buvanesh s" userId="bfe0a96a4d05e6f8" providerId="LiveId" clId="{75D71731-E6CD-4F8B-A722-C98E06527F72}" dt="2025-09-04T15:39:01.627" v="135" actId="14100"/>
          <ac:spMkLst>
            <pc:docMk/>
            <pc:sldMk cId="1489018190" sldId="277"/>
            <ac:spMk id="5" creationId="{EEE6927E-0F25-9304-30F6-6B7C520EA7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hami93842007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774900"/>
            <a:ext cx="1076509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SHAMI S</a:t>
            </a:r>
          </a:p>
          <a:p>
            <a:r>
              <a:rPr lang="en-US" sz="2400" b="1" i="1" dirty="0"/>
              <a:t>REGISTER NO AND NMID: 212405400 AND C9F980DBED8BEE9AC084E1308B12C475</a:t>
            </a: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54E88-8D74-13D8-C84B-F4C8DD773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" y="3381804"/>
            <a:ext cx="5535561" cy="2915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17AA5-6904-12EF-617C-872ED63B0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92" y="3381804"/>
            <a:ext cx="5963351" cy="30447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C0330-DD24-BBDC-6C02-A066F7546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4" y="2074264"/>
            <a:ext cx="9381726" cy="28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ABOUT SECTION: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8FB96-6A67-4663-BDDE-BA65C30C5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1" y="2110159"/>
            <a:ext cx="8121446" cy="26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129B-1845-FA8E-313E-19AE5229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SKILL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773F-BCCA-49E3-EB3D-2AB736710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2128277"/>
            <a:ext cx="6990736" cy="30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ABD80-360F-A62E-07EE-4F70388E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2049506"/>
            <a:ext cx="8898195" cy="31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35769-4D3C-D8BD-5D6C-F43E20DD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6" y="2026535"/>
            <a:ext cx="7580671" cy="36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FEA6-99EF-C846-0429-D61E9128A925}"/>
              </a:ext>
            </a:extLst>
          </p:cNvPr>
          <p:cNvSpPr txBox="1"/>
          <p:nvPr/>
        </p:nvSpPr>
        <p:spPr>
          <a:xfrm>
            <a:off x="592249" y="1695450"/>
            <a:ext cx="6103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The digital portfolio provides a modern way to present my skills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It serves as a dynamic resume for professors, recruiters, and clients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Built with HTML, CSS, and JavaScript, it is responsive, interactive, and easy to update.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6927E-0F25-9304-30F6-6B7C520E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958404"/>
            <a:ext cx="6115665" cy="315738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https://shami93842007.github.io/TNSDC-FWD-Digitalportfolio/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FD926-A785-BC4D-6421-3949C21FB3DC}"/>
              </a:ext>
            </a:extLst>
          </p:cNvPr>
          <p:cNvSpPr txBox="1"/>
          <p:nvPr/>
        </p:nvSpPr>
        <p:spPr>
          <a:xfrm>
            <a:off x="642463" y="2106029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Students often struggle to present their skills and projects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Static resumes don't reflect creativity, coding ability, or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A need for a responsive personal portfolio website to showcase talent in a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79972-BE11-44A0-6018-A8B8925E5BF1}"/>
              </a:ext>
            </a:extLst>
          </p:cNvPr>
          <p:cNvSpPr txBox="1"/>
          <p:nvPr/>
        </p:nvSpPr>
        <p:spPr>
          <a:xfrm>
            <a:off x="676274" y="2413337"/>
            <a:ext cx="61905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This project is a Responsive Portfolio Website created using HTML, CSS, and JavaScript.</a:t>
            </a:r>
          </a:p>
          <a:p>
            <a:r>
              <a:rPr lang="en-US" b="1" i="1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Introduce myself (About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Highlight skills (Frontend, Backend,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Showcase projects with live 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Provide easy contact options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EE1BF-80A8-6E6A-7044-2D63450EAB13}"/>
              </a:ext>
            </a:extLst>
          </p:cNvPr>
          <p:cNvSpPr txBox="1"/>
          <p:nvPr/>
        </p:nvSpPr>
        <p:spPr>
          <a:xfrm>
            <a:off x="904343" y="2313748"/>
            <a:ext cx="579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/>
              <a:t>Recruiters - to check technical skills &amp; projects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Faculty &amp; Classmates - academic presentation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General Audience - online visibility &amp; networking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743" y="199011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AC20B-5867-49FF-25C5-993A8CF98B8D}"/>
              </a:ext>
            </a:extLst>
          </p:cNvPr>
          <p:cNvSpPr txBox="1"/>
          <p:nvPr/>
        </p:nvSpPr>
        <p:spPr>
          <a:xfrm>
            <a:off x="346879" y="2019300"/>
            <a:ext cx="6103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Development - HTML (structure), CSS (styling), JavaScript (interactivity).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Design - Font Awesome icons, custom images, profile photo.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Hosting &amp; Control - GitHub, GitHub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Features - Responsive design, smooth scrolling ,interactive buttons.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4792D-8A2E-279D-31B2-ADA91091F5B5}"/>
              </a:ext>
            </a:extLst>
          </p:cNvPr>
          <p:cNvSpPr txBox="1"/>
          <p:nvPr/>
        </p:nvSpPr>
        <p:spPr>
          <a:xfrm>
            <a:off x="1396838" y="1552136"/>
            <a:ext cx="54464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Intro with creative background gradient.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Profile + short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Skills Section - HTML, CSS, JS</a:t>
            </a:r>
            <a:r>
              <a:rPr lang="en-US" b="1" i="1"/>
              <a:t>, PYTHON,C++.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Projects Showcase - Expense Tracker, Responsive Website, Weather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- Easy communication option.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C1A9-C60B-CF3D-F952-8A09D91F72CE}"/>
              </a:ext>
            </a:extLst>
          </p:cNvPr>
          <p:cNvSpPr txBox="1"/>
          <p:nvPr/>
        </p:nvSpPr>
        <p:spPr>
          <a:xfrm>
            <a:off x="1443790" y="2077648"/>
            <a:ext cx="74184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Fully responsive layout (works on mobile &amp; desktop).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Projects with short descriptions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Contact form for messages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Clean, colorful U l with modern design.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418</Words>
  <Application>Microsoft Office PowerPoint</Application>
  <PresentationFormat>Widescreen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SECTION:</vt:lpstr>
      <vt:lpstr>SKILL SECTION: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buvanesh s</cp:lastModifiedBy>
  <cp:revision>3</cp:revision>
  <dcterms:created xsi:type="dcterms:W3CDTF">2024-03-29T15:07:22Z</dcterms:created>
  <dcterms:modified xsi:type="dcterms:W3CDTF">2025-09-04T15:40:19Z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