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2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51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2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5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5CAA-D3E4-46AB-AC90-7E571E38873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D10A6F-03FE-4A3F-AB70-8DE1C12F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Wolf-Sheep-Cougar Predation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402" y="4050836"/>
            <a:ext cx="7766936" cy="1096899"/>
          </a:xfrm>
        </p:spPr>
        <p:txBody>
          <a:bodyPr/>
          <a:lstStyle/>
          <a:p>
            <a:r>
              <a:rPr lang="en-US" dirty="0"/>
              <a:t>Modeling the implications of a stronger predator into an existing predation ecosystem.</a:t>
            </a:r>
          </a:p>
        </p:txBody>
      </p:sp>
    </p:spTree>
    <p:extLst>
      <p:ext uri="{BB962C8B-B14F-4D97-AF65-F5344CB8AC3E}">
        <p14:creationId xmlns:p14="http://schemas.microsoft.com/office/powerpoint/2010/main" val="9121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Wolf-Sheep model gives good baseline for an active predator with an easily integrated second predator</a:t>
            </a:r>
          </a:p>
          <a:p>
            <a:r>
              <a:rPr lang="en-US" dirty="0"/>
              <a:t>Introduction of cougar predation was a simple adaptation of existing code for the unchallenged wolf predator</a:t>
            </a:r>
          </a:p>
          <a:p>
            <a:r>
              <a:rPr lang="en-US" dirty="0"/>
              <a:t>Already existing systems of regenerating prey and vegetation</a:t>
            </a:r>
          </a:p>
          <a:p>
            <a:r>
              <a:rPr lang="en-US" dirty="0"/>
              <a:t>Reproductive systems allowed for a proper model of a rapidly producing predator species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1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Made to existing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new turtle, the cougar that preys on both the wolf and the sheep</a:t>
            </a:r>
          </a:p>
          <a:p>
            <a:r>
              <a:rPr lang="en-US" dirty="0"/>
              <a:t>Introduction of fitness system that determines the likelihood of either a wolf killing a cougar or cougar killing a wolf</a:t>
            </a:r>
          </a:p>
          <a:p>
            <a:r>
              <a:rPr lang="en-US" dirty="0"/>
              <a:t>A wolf and cougar fitness meter that allows for modelling of different fitness levels of each population</a:t>
            </a:r>
          </a:p>
          <a:p>
            <a:r>
              <a:rPr lang="en-US" dirty="0"/>
              <a:t>Cougars are natural predators of wolves, allowing for the exploration of realistic model in which wolf population is checked by predation</a:t>
            </a:r>
          </a:p>
        </p:txBody>
      </p:sp>
    </p:spTree>
    <p:extLst>
      <p:ext uri="{BB962C8B-B14F-4D97-AF65-F5344CB8AC3E}">
        <p14:creationId xmlns:p14="http://schemas.microsoft.com/office/powerpoint/2010/main" val="423875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Cougars almost invariably deplete the population of both sheep and wolves, due to there likelihood of preying on wolves</a:t>
            </a:r>
          </a:p>
          <a:p>
            <a:r>
              <a:rPr lang="en-US" dirty="0"/>
              <a:t>Wolves are rarely able to kill or prey on cougars, due to inequity of strength between cougar and wolf populations</a:t>
            </a:r>
          </a:p>
          <a:p>
            <a:r>
              <a:rPr lang="en-US" dirty="0"/>
              <a:t>Wolves often die out quickly, due to diminished sheep populations</a:t>
            </a:r>
          </a:p>
          <a:p>
            <a:r>
              <a:rPr lang="en-US" dirty="0"/>
              <a:t>Cougar population will reach an overwhelming peak and almost immediately drop to very little</a:t>
            </a:r>
          </a:p>
          <a:p>
            <a:r>
              <a:rPr lang="en-US" dirty="0"/>
              <a:t>Sheep population very quickly depletes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1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future predation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accurately represents the interactions between wolves, their prey and their predators</a:t>
            </a:r>
          </a:p>
          <a:p>
            <a:r>
              <a:rPr lang="en-US" dirty="0"/>
              <a:t>Serves as a template to model multi-stage predator and prey interactions between species</a:t>
            </a:r>
          </a:p>
          <a:p>
            <a:r>
              <a:rPr lang="en-US" dirty="0"/>
              <a:t>Allows for modelling of different measurements of population fitness</a:t>
            </a:r>
          </a:p>
          <a:p>
            <a:r>
              <a:rPr lang="en-US" dirty="0"/>
              <a:t>Can be used to model the implications of a nearly unchecked “apex” predator in an otherwise relatively balanced predation ecosystem</a:t>
            </a:r>
          </a:p>
          <a:p>
            <a:r>
              <a:rPr lang="en-US" dirty="0"/>
              <a:t>Provides a baseline for modelling interactions between species that are based on the strength of each population, such as prey escaping predators or conflicting predators competing </a:t>
            </a:r>
            <a:r>
              <a:rPr lang="en-US"/>
              <a:t>for prey.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80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315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Wolf-Sheep-Cougar Predation</vt:lpstr>
      <vt:lpstr>Existing Model</vt:lpstr>
      <vt:lpstr>Modifications Made to existing model</vt:lpstr>
      <vt:lpstr>Observed Results</vt:lpstr>
      <vt:lpstr>Implications for future predation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Wolf-Sheep-Cougar Predation</dc:title>
  <dc:creator>Sami Hamide</dc:creator>
  <cp:lastModifiedBy>Sami Hamide</cp:lastModifiedBy>
  <cp:revision>5</cp:revision>
  <dcterms:created xsi:type="dcterms:W3CDTF">2017-03-06T07:42:11Z</dcterms:created>
  <dcterms:modified xsi:type="dcterms:W3CDTF">2017-03-06T08:10:02Z</dcterms:modified>
</cp:coreProperties>
</file>