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andal"/>
      <p:regular r:id="rId21"/>
    </p:embeddedFont>
    <p:embeddedFont>
      <p:font typeface="Armat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rmata-regular.fntdata"/><Relationship Id="rId21" Type="http://schemas.openxmlformats.org/officeDocument/2006/relationships/font" Target="fonts/Canda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28ebf71ebd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28ebf71ebd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Alea</a:t>
            </a:r>
            <a:endParaRPr/>
          </a:p>
          <a:p>
            <a:pPr indent="0" lvl="0" marL="0" rtl="0" algn="l">
              <a:spcBef>
                <a:spcPts val="0"/>
              </a:spcBef>
              <a:spcAft>
                <a:spcPts val="0"/>
              </a:spcAft>
              <a:buNone/>
            </a:pPr>
            <a:r>
              <a:rPr lang="en"/>
              <a:t>As another way to access information</a:t>
            </a:r>
            <a:endParaRPr/>
          </a:p>
          <a:p>
            <a:pPr indent="0" lvl="0" marL="0" rtl="0" algn="l">
              <a:spcBef>
                <a:spcPts val="0"/>
              </a:spcBef>
              <a:spcAft>
                <a:spcPts val="0"/>
              </a:spcAft>
              <a:buNone/>
            </a:pPr>
            <a:r>
              <a:rPr lang="en"/>
              <a:t>So the user will see our little mascot pocket pill who will ask frequent questions and point them in the right direction of our web application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28ebf71ebd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28ebf71ebd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Alea</a:t>
            </a:r>
            <a:endParaRPr/>
          </a:p>
          <a:p>
            <a:pPr indent="0" lvl="0" marL="0" rtl="0" algn="l">
              <a:spcBef>
                <a:spcPts val="0"/>
              </a:spcBef>
              <a:spcAft>
                <a:spcPts val="0"/>
              </a:spcAft>
              <a:buNone/>
            </a:pPr>
            <a:r>
              <a:rPr lang="en"/>
              <a:t>When </a:t>
            </a:r>
            <a:r>
              <a:rPr lang="en"/>
              <a:t>searching</a:t>
            </a:r>
            <a:r>
              <a:rPr lang="en"/>
              <a:t> for the drugs, another feature we wanted was for users to be able to filter based on their needs such as any kind of allergies they may want to avoid, price range and the type of drug such as if they are  chewable, capsule, liquid,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28ebf71eb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28ebf71ebd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28ebf71ebd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28ebf71ebd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12c4f612e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12c4f612e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2c4f612e9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2c4f612e9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12c4f612e9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12c4f612e9e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28c27e850d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28c27e850d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2c8ebe0e9a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12c8ebe0e9a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12c4f612e9e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12c4f612e9e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12c8ebe0e9a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12c8ebe0e9a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128c27e850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128c27e850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678d5d54e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2678d5d54e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2c4f612e9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12c4f612e9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 on the market theres currently 91 percent of brand name drugs that have a generic substitute, so users can save </a:t>
            </a:r>
            <a:r>
              <a:rPr lang="en">
                <a:solidFill>
                  <a:schemeClr val="dk1"/>
                </a:solidFill>
              </a:rPr>
              <a:t>80-85 percent more on generic versions </a:t>
            </a:r>
            <a:endParaRPr/>
          </a:p>
          <a:p>
            <a:pPr indent="0" lvl="0" marL="0" rtl="0" algn="l">
              <a:spcBef>
                <a:spcPts val="0"/>
              </a:spcBef>
              <a:spcAft>
                <a:spcPts val="0"/>
              </a:spcAft>
              <a:buNone/>
            </a:pPr>
            <a:r>
              <a:rPr lang="en"/>
              <a:t>2nd - for people that dont hav any </a:t>
            </a:r>
            <a:r>
              <a:rPr lang="en"/>
              <a:t>medical</a:t>
            </a:r>
            <a:r>
              <a:rPr lang="en"/>
              <a:t> knowledge</a:t>
            </a:r>
            <a:endParaRPr/>
          </a:p>
          <a:p>
            <a:pPr indent="0" lvl="0" marL="0" rtl="0" algn="l">
              <a:spcBef>
                <a:spcPts val="0"/>
              </a:spcBef>
              <a:spcAft>
                <a:spcPts val="0"/>
              </a:spcAft>
              <a:buNone/>
            </a:pPr>
            <a:r>
              <a:rPr lang="en"/>
              <a:t>3rd - EX: allergies, preferred </a:t>
            </a:r>
            <a:r>
              <a:rPr lang="en"/>
              <a:t>method</a:t>
            </a:r>
            <a:r>
              <a:rPr lang="en"/>
              <a:t> of consumption</a:t>
            </a:r>
            <a:endParaRPr/>
          </a:p>
          <a:p>
            <a:pPr indent="0" lvl="0" marL="0" rtl="0" algn="l">
              <a:spcBef>
                <a:spcPts val="0"/>
              </a:spcBef>
              <a:spcAft>
                <a:spcPts val="0"/>
              </a:spcAft>
              <a:buNone/>
            </a:pPr>
            <a:r>
              <a:rPr lang="en"/>
              <a:t>4th - which doesn’t </a:t>
            </a:r>
            <a:r>
              <a:rPr lang="en"/>
              <a:t>withhold</a:t>
            </a:r>
            <a:r>
              <a:rPr lang="en"/>
              <a:t> any information, such as 100 percent of generic drugs meeting same FDA standard as brand drugs</a:t>
            </a:r>
            <a:endParaRPr/>
          </a:p>
          <a:p>
            <a:pPr indent="0" lvl="0" marL="0" rtl="0" algn="l">
              <a:spcBef>
                <a:spcPts val="0"/>
              </a:spcBef>
              <a:spcAft>
                <a:spcPts val="0"/>
              </a:spcAft>
              <a:buNone/>
            </a:pPr>
            <a:r>
              <a:rPr lang="en"/>
              <a:t>5th - </a:t>
            </a:r>
            <a:r>
              <a:rPr lang="en"/>
              <a:t>which</a:t>
            </a:r>
            <a:r>
              <a:rPr lang="en"/>
              <a:t> bridges the gap </a:t>
            </a:r>
            <a:r>
              <a:rPr lang="en"/>
              <a:t>between</a:t>
            </a:r>
            <a:r>
              <a:rPr lang="en"/>
              <a:t> </a:t>
            </a:r>
            <a:r>
              <a:rPr lang="en"/>
              <a:t>pharmaceutical</a:t>
            </a:r>
            <a:r>
              <a:rPr lang="en"/>
              <a:t> companies and patients</a:t>
            </a:r>
            <a:endParaRPr/>
          </a:p>
          <a:p>
            <a:pPr indent="0" lvl="0" marL="0" rtl="0" algn="l">
              <a:spcBef>
                <a:spcPts val="0"/>
              </a:spcBef>
              <a:spcAft>
                <a:spcPts val="0"/>
              </a:spcAft>
              <a:buNone/>
            </a:pPr>
            <a:r>
              <a:rPr lang="en"/>
              <a:t>6th - lastly, it increases patient knowledge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12c4f612e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12c4f612e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format so that it is easy to look through for the user, and they’re not </a:t>
            </a:r>
            <a:r>
              <a:rPr lang="en"/>
              <a:t>overwhelmed</a:t>
            </a:r>
            <a:r>
              <a:rPr lang="en"/>
              <a:t> with information on the initial screen </a:t>
            </a:r>
            <a:endParaRPr/>
          </a:p>
          <a:p>
            <a:pPr indent="0" lvl="0" marL="0" rtl="0" algn="l">
              <a:spcBef>
                <a:spcPts val="0"/>
              </a:spcBef>
              <a:spcAft>
                <a:spcPts val="0"/>
              </a:spcAft>
              <a:buNone/>
            </a:pPr>
            <a:r>
              <a:rPr lang="en"/>
              <a:t>We also have </a:t>
            </a:r>
            <a:r>
              <a:rPr lang="en"/>
              <a:t>included</a:t>
            </a:r>
            <a:r>
              <a:rPr lang="en"/>
              <a:t> the most important stats on this page, so that users are aware of the issues at hand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56075" y="2181225"/>
            <a:ext cx="6611400" cy="17592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b="1" sz="6000">
                <a:latin typeface="Candal"/>
                <a:ea typeface="Candal"/>
                <a:cs typeface="Candal"/>
                <a:sym typeface="Canda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56075" y="3963075"/>
            <a:ext cx="6611400" cy="31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lt2"/>
                </a:solidFill>
                <a:latin typeface="Armata"/>
                <a:ea typeface="Armata"/>
                <a:cs typeface="Armata"/>
                <a:sym typeface="Armat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8477642" y="2356968"/>
            <a:ext cx="502368" cy="313612"/>
            <a:chOff x="8068696" y="916317"/>
            <a:chExt cx="317452" cy="198175"/>
          </a:xfrm>
        </p:grpSpPr>
        <p:sp>
          <p:nvSpPr>
            <p:cNvPr id="13" name="Google Shape;13;p2"/>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rot="-1531919">
            <a:off x="5186509" y="233062"/>
            <a:ext cx="364909" cy="496355"/>
            <a:chOff x="6048053" y="559915"/>
            <a:chExt cx="230584" cy="313643"/>
          </a:xfrm>
        </p:grpSpPr>
        <p:sp>
          <p:nvSpPr>
            <p:cNvPr id="18" name="Google Shape;18;p2"/>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656997" y="4529619"/>
            <a:ext cx="504021" cy="361201"/>
            <a:chOff x="8201303" y="1121442"/>
            <a:chExt cx="318496" cy="228247"/>
          </a:xfrm>
        </p:grpSpPr>
        <p:sp>
          <p:nvSpPr>
            <p:cNvPr id="23" name="Google Shape;23;p2"/>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349040" y="1551100"/>
            <a:ext cx="501524" cy="377094"/>
            <a:chOff x="5381375" y="1945244"/>
            <a:chExt cx="316919" cy="238290"/>
          </a:xfrm>
        </p:grpSpPr>
        <p:sp>
          <p:nvSpPr>
            <p:cNvPr id="28" name="Google Shape;28;p2"/>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2"/>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680000" y="33492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733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11"/>
          <p:cNvSpPr txBox="1"/>
          <p:nvPr>
            <p:ph hasCustomPrompt="1" type="title"/>
          </p:nvPr>
        </p:nvSpPr>
        <p:spPr>
          <a:xfrm>
            <a:off x="2214600" y="1543050"/>
            <a:ext cx="4714800" cy="1621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1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5" name="Google Shape;235;p11"/>
          <p:cNvSpPr txBox="1"/>
          <p:nvPr>
            <p:ph idx="1" type="subTitle"/>
          </p:nvPr>
        </p:nvSpPr>
        <p:spPr>
          <a:xfrm>
            <a:off x="2214600" y="3124200"/>
            <a:ext cx="4714800" cy="4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6" name="Google Shape;236;p11"/>
          <p:cNvGrpSpPr/>
          <p:nvPr/>
        </p:nvGrpSpPr>
        <p:grpSpPr>
          <a:xfrm>
            <a:off x="2795532" y="157585"/>
            <a:ext cx="393080" cy="492538"/>
            <a:chOff x="7462019" y="2740914"/>
            <a:chExt cx="248392" cy="311241"/>
          </a:xfrm>
        </p:grpSpPr>
        <p:sp>
          <p:nvSpPr>
            <p:cNvPr id="237" name="Google Shape;237;p11"/>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5717867" y="4590067"/>
            <a:ext cx="362486" cy="496218"/>
            <a:chOff x="7665335" y="2885404"/>
            <a:chExt cx="229059" cy="313566"/>
          </a:xfrm>
        </p:grpSpPr>
        <p:sp>
          <p:nvSpPr>
            <p:cNvPr id="242" name="Google Shape;242;p11"/>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1847497" y="4472469"/>
            <a:ext cx="504021" cy="361201"/>
            <a:chOff x="8201303" y="1121442"/>
            <a:chExt cx="318496" cy="228247"/>
          </a:xfrm>
        </p:grpSpPr>
        <p:sp>
          <p:nvSpPr>
            <p:cNvPr id="247" name="Google Shape;247;p11"/>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1"/>
          <p:cNvSpPr/>
          <p:nvPr/>
        </p:nvSpPr>
        <p:spPr>
          <a:xfrm>
            <a:off x="602600" y="55148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7108375" y="44160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629338" y="41948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7870375" y="428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5" name="Shape 2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56" name="Shape 256"/>
        <p:cNvGrpSpPr/>
        <p:nvPr/>
      </p:nvGrpSpPr>
      <p:grpSpPr>
        <a:xfrm>
          <a:off x="0" y="0"/>
          <a:ext cx="0" cy="0"/>
          <a:chOff x="0" y="0"/>
          <a:chExt cx="0" cy="0"/>
        </a:xfrm>
      </p:grpSpPr>
      <p:sp>
        <p:nvSpPr>
          <p:cNvPr id="257" name="Google Shape;257;p13"/>
          <p:cNvSpPr txBox="1"/>
          <p:nvPr>
            <p:ph type="title"/>
          </p:nvPr>
        </p:nvSpPr>
        <p:spPr>
          <a:xfrm>
            <a:off x="738760" y="1892900"/>
            <a:ext cx="25329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8" name="Google Shape;258;p13"/>
          <p:cNvSpPr txBox="1"/>
          <p:nvPr>
            <p:ph hasCustomPrompt="1" idx="2" type="title"/>
          </p:nvPr>
        </p:nvSpPr>
        <p:spPr>
          <a:xfrm>
            <a:off x="738733" y="1282975"/>
            <a:ext cx="2529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txBox="1"/>
          <p:nvPr>
            <p:ph idx="1" type="subTitle"/>
          </p:nvPr>
        </p:nvSpPr>
        <p:spPr>
          <a:xfrm>
            <a:off x="738760" y="2270900"/>
            <a:ext cx="25329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0" name="Google Shape;260;p13"/>
          <p:cNvSpPr txBox="1"/>
          <p:nvPr>
            <p:ph idx="3" type="title"/>
          </p:nvPr>
        </p:nvSpPr>
        <p:spPr>
          <a:xfrm>
            <a:off x="3722148" y="1892900"/>
            <a:ext cx="25329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1" name="Google Shape;261;p13"/>
          <p:cNvSpPr txBox="1"/>
          <p:nvPr>
            <p:ph hasCustomPrompt="1" idx="4" type="title"/>
          </p:nvPr>
        </p:nvSpPr>
        <p:spPr>
          <a:xfrm>
            <a:off x="3722153" y="1283000"/>
            <a:ext cx="2529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p:nvPr>
            <p:ph idx="5" type="subTitle"/>
          </p:nvPr>
        </p:nvSpPr>
        <p:spPr>
          <a:xfrm>
            <a:off x="3722148" y="2270900"/>
            <a:ext cx="25326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3" name="Google Shape;263;p13"/>
          <p:cNvSpPr txBox="1"/>
          <p:nvPr>
            <p:ph idx="6" type="title"/>
          </p:nvPr>
        </p:nvSpPr>
        <p:spPr>
          <a:xfrm>
            <a:off x="738760" y="3605675"/>
            <a:ext cx="25299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4" name="Google Shape;264;p13"/>
          <p:cNvSpPr txBox="1"/>
          <p:nvPr>
            <p:ph hasCustomPrompt="1" idx="7" type="title"/>
          </p:nvPr>
        </p:nvSpPr>
        <p:spPr>
          <a:xfrm>
            <a:off x="738733" y="2995775"/>
            <a:ext cx="2529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p:nvPr>
            <p:ph idx="8" type="subTitle"/>
          </p:nvPr>
        </p:nvSpPr>
        <p:spPr>
          <a:xfrm>
            <a:off x="738760" y="3983688"/>
            <a:ext cx="25329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6" name="Google Shape;266;p13"/>
          <p:cNvSpPr txBox="1"/>
          <p:nvPr>
            <p:ph idx="9" type="title"/>
          </p:nvPr>
        </p:nvSpPr>
        <p:spPr>
          <a:xfrm>
            <a:off x="3722148" y="3605672"/>
            <a:ext cx="2532600" cy="378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7" name="Google Shape;267;p13"/>
          <p:cNvSpPr txBox="1"/>
          <p:nvPr>
            <p:ph hasCustomPrompt="1" idx="13" type="title"/>
          </p:nvPr>
        </p:nvSpPr>
        <p:spPr>
          <a:xfrm>
            <a:off x="3722153" y="2995775"/>
            <a:ext cx="253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3"/>
          <p:cNvSpPr txBox="1"/>
          <p:nvPr>
            <p:ph idx="14" type="subTitle"/>
          </p:nvPr>
        </p:nvSpPr>
        <p:spPr>
          <a:xfrm>
            <a:off x="3722148" y="3983688"/>
            <a:ext cx="25326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9" name="Google Shape;269;p13"/>
          <p:cNvSpPr txBox="1"/>
          <p:nvPr>
            <p:ph idx="15"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3"/>
          <p:cNvGrpSpPr/>
          <p:nvPr/>
        </p:nvGrpSpPr>
        <p:grpSpPr>
          <a:xfrm>
            <a:off x="7815883" y="4485046"/>
            <a:ext cx="483187" cy="450345"/>
            <a:chOff x="5467179" y="2412672"/>
            <a:chExt cx="305332" cy="284578"/>
          </a:xfrm>
        </p:grpSpPr>
        <p:sp>
          <p:nvSpPr>
            <p:cNvPr id="271" name="Google Shape;271;p13"/>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8477642" y="2356968"/>
            <a:ext cx="502368" cy="313612"/>
            <a:chOff x="8068696" y="916317"/>
            <a:chExt cx="317452" cy="198175"/>
          </a:xfrm>
        </p:grpSpPr>
        <p:sp>
          <p:nvSpPr>
            <p:cNvPr id="276" name="Google Shape;276;p1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3"/>
          <p:cNvGrpSpPr/>
          <p:nvPr/>
        </p:nvGrpSpPr>
        <p:grpSpPr>
          <a:xfrm rot="1723337">
            <a:off x="8574452" y="291324"/>
            <a:ext cx="364902" cy="496345"/>
            <a:chOff x="6048053" y="559915"/>
            <a:chExt cx="230584" cy="313643"/>
          </a:xfrm>
        </p:grpSpPr>
        <p:sp>
          <p:nvSpPr>
            <p:cNvPr id="281" name="Google Shape;281;p13"/>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3"/>
          <p:cNvGrpSpPr/>
          <p:nvPr/>
        </p:nvGrpSpPr>
        <p:grpSpPr>
          <a:xfrm>
            <a:off x="993322" y="4655744"/>
            <a:ext cx="504021" cy="361201"/>
            <a:chOff x="8201303" y="1121442"/>
            <a:chExt cx="318496" cy="228247"/>
          </a:xfrm>
        </p:grpSpPr>
        <p:sp>
          <p:nvSpPr>
            <p:cNvPr id="286" name="Google Shape;286;p13"/>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3"/>
          <p:cNvSpPr/>
          <p:nvPr/>
        </p:nvSpPr>
        <p:spPr>
          <a:xfrm>
            <a:off x="1085325"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8530675" y="35235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76475" y="47524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3"/>
          <p:cNvGrpSpPr/>
          <p:nvPr/>
        </p:nvGrpSpPr>
        <p:grpSpPr>
          <a:xfrm rot="-4624850">
            <a:off x="151491" y="977963"/>
            <a:ext cx="393070" cy="492525"/>
            <a:chOff x="7462019" y="2740914"/>
            <a:chExt cx="248392" cy="311241"/>
          </a:xfrm>
        </p:grpSpPr>
        <p:sp>
          <p:nvSpPr>
            <p:cNvPr id="294" name="Google Shape;294;p13"/>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98" name="Shape 298"/>
        <p:cNvGrpSpPr/>
        <p:nvPr/>
      </p:nvGrpSpPr>
      <p:grpSpPr>
        <a:xfrm>
          <a:off x="0" y="0"/>
          <a:ext cx="0" cy="0"/>
          <a:chOff x="0" y="0"/>
          <a:chExt cx="0" cy="0"/>
        </a:xfrm>
      </p:grpSpPr>
      <p:sp>
        <p:nvSpPr>
          <p:cNvPr id="299" name="Google Shape;299;p14"/>
          <p:cNvSpPr txBox="1"/>
          <p:nvPr>
            <p:ph hasCustomPrompt="1" type="title"/>
          </p:nvPr>
        </p:nvSpPr>
        <p:spPr>
          <a:xfrm>
            <a:off x="720000" y="1463222"/>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0" name="Google Shape;300;p14"/>
          <p:cNvSpPr txBox="1"/>
          <p:nvPr>
            <p:ph idx="1" type="subTitle"/>
          </p:nvPr>
        </p:nvSpPr>
        <p:spPr>
          <a:xfrm>
            <a:off x="713375" y="3410468"/>
            <a:ext cx="22860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4"/>
          <p:cNvSpPr txBox="1"/>
          <p:nvPr>
            <p:ph hasCustomPrompt="1" idx="2" type="title"/>
          </p:nvPr>
        </p:nvSpPr>
        <p:spPr>
          <a:xfrm>
            <a:off x="3429000" y="1463209"/>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2" name="Google Shape;302;p14"/>
          <p:cNvSpPr txBox="1"/>
          <p:nvPr>
            <p:ph idx="3" type="subTitle"/>
          </p:nvPr>
        </p:nvSpPr>
        <p:spPr>
          <a:xfrm>
            <a:off x="3429000" y="3410426"/>
            <a:ext cx="22860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4"/>
          <p:cNvSpPr txBox="1"/>
          <p:nvPr>
            <p:ph hasCustomPrompt="1" idx="4" type="title"/>
          </p:nvPr>
        </p:nvSpPr>
        <p:spPr>
          <a:xfrm>
            <a:off x="6138000" y="1463209"/>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4" name="Google Shape;304;p14"/>
          <p:cNvSpPr txBox="1"/>
          <p:nvPr>
            <p:ph idx="5" type="subTitle"/>
          </p:nvPr>
        </p:nvSpPr>
        <p:spPr>
          <a:xfrm>
            <a:off x="6144625" y="3410426"/>
            <a:ext cx="2286000" cy="9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4"/>
          <p:cNvSpPr txBox="1"/>
          <p:nvPr>
            <p:ph idx="6"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14"/>
          <p:cNvSpPr txBox="1"/>
          <p:nvPr>
            <p:ph idx="7" type="title"/>
          </p:nvPr>
        </p:nvSpPr>
        <p:spPr>
          <a:xfrm>
            <a:off x="713375" y="3032450"/>
            <a:ext cx="22860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7" name="Google Shape;307;p14"/>
          <p:cNvSpPr txBox="1"/>
          <p:nvPr>
            <p:ph idx="8" type="title"/>
          </p:nvPr>
        </p:nvSpPr>
        <p:spPr>
          <a:xfrm>
            <a:off x="3429000" y="3032450"/>
            <a:ext cx="22860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8" name="Google Shape;308;p14"/>
          <p:cNvSpPr txBox="1"/>
          <p:nvPr>
            <p:ph idx="9" type="title"/>
          </p:nvPr>
        </p:nvSpPr>
        <p:spPr>
          <a:xfrm>
            <a:off x="6144625" y="3032450"/>
            <a:ext cx="22860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4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309" name="Google Shape;309;p14"/>
          <p:cNvGrpSpPr/>
          <p:nvPr/>
        </p:nvGrpSpPr>
        <p:grpSpPr>
          <a:xfrm flipH="1" rot="7739910">
            <a:off x="8111352" y="117693"/>
            <a:ext cx="483203" cy="450360"/>
            <a:chOff x="5467179" y="2412672"/>
            <a:chExt cx="305332" cy="284578"/>
          </a:xfrm>
        </p:grpSpPr>
        <p:sp>
          <p:nvSpPr>
            <p:cNvPr id="310" name="Google Shape;310;p14"/>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14"/>
          <p:cNvGrpSpPr/>
          <p:nvPr/>
        </p:nvGrpSpPr>
        <p:grpSpPr>
          <a:xfrm flipH="1" rot="-9268081">
            <a:off x="8546371" y="4393361"/>
            <a:ext cx="364909" cy="496355"/>
            <a:chOff x="6048053" y="559915"/>
            <a:chExt cx="230584" cy="313643"/>
          </a:xfrm>
        </p:grpSpPr>
        <p:sp>
          <p:nvSpPr>
            <p:cNvPr id="315" name="Google Shape;315;p14"/>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4"/>
          <p:cNvGrpSpPr/>
          <p:nvPr/>
        </p:nvGrpSpPr>
        <p:grpSpPr>
          <a:xfrm flipH="1" rot="10800000">
            <a:off x="1028347" y="91170"/>
            <a:ext cx="504021" cy="361201"/>
            <a:chOff x="8201303" y="1121442"/>
            <a:chExt cx="318496" cy="228247"/>
          </a:xfrm>
        </p:grpSpPr>
        <p:sp>
          <p:nvSpPr>
            <p:cNvPr id="320" name="Google Shape;320;p14"/>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4"/>
          <p:cNvSpPr/>
          <p:nvPr/>
        </p:nvSpPr>
        <p:spPr>
          <a:xfrm flipH="1" rot="10800000">
            <a:off x="259900" y="392774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flipH="1" rot="10800000">
            <a:off x="8680000" y="155254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flipH="1" rot="10800000">
            <a:off x="259900" y="23224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rot="10800000">
            <a:off x="5843800" y="458759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4"/>
          <p:cNvGrpSpPr/>
          <p:nvPr/>
        </p:nvGrpSpPr>
        <p:grpSpPr>
          <a:xfrm flipH="1" rot="-9941282">
            <a:off x="260001" y="4586787"/>
            <a:ext cx="483192" cy="450349"/>
            <a:chOff x="5467179" y="2412672"/>
            <a:chExt cx="305332" cy="284578"/>
          </a:xfrm>
        </p:grpSpPr>
        <p:sp>
          <p:nvSpPr>
            <p:cNvPr id="329" name="Google Shape;329;p14"/>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333" name="Shape 333"/>
        <p:cNvGrpSpPr/>
        <p:nvPr/>
      </p:nvGrpSpPr>
      <p:grpSpPr>
        <a:xfrm>
          <a:off x="0" y="0"/>
          <a:ext cx="0" cy="0"/>
          <a:chOff x="0" y="0"/>
          <a:chExt cx="0" cy="0"/>
        </a:xfrm>
      </p:grpSpPr>
      <p:sp>
        <p:nvSpPr>
          <p:cNvPr id="334" name="Google Shape;334;p15"/>
          <p:cNvSpPr txBox="1"/>
          <p:nvPr>
            <p:ph idx="1" type="subTitle"/>
          </p:nvPr>
        </p:nvSpPr>
        <p:spPr>
          <a:xfrm>
            <a:off x="4445139" y="937725"/>
            <a:ext cx="39774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1pPr>
            <a:lvl2pPr lvl="1"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2pPr>
            <a:lvl3pPr lvl="2"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3pPr>
            <a:lvl4pPr lvl="3"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4pPr>
            <a:lvl5pPr lvl="4"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5pPr>
            <a:lvl6pPr lvl="5"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6pPr>
            <a:lvl7pPr lvl="6"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7pPr>
            <a:lvl8pPr lvl="7"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8pPr>
            <a:lvl9pPr lvl="8"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9pPr>
          </a:lstStyle>
          <a:p/>
        </p:txBody>
      </p:sp>
      <p:sp>
        <p:nvSpPr>
          <p:cNvPr id="335" name="Google Shape;335;p15"/>
          <p:cNvSpPr txBox="1"/>
          <p:nvPr>
            <p:ph idx="2" type="subTitle"/>
          </p:nvPr>
        </p:nvSpPr>
        <p:spPr>
          <a:xfrm>
            <a:off x="4445126" y="1267051"/>
            <a:ext cx="39774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36" name="Google Shape;336;p15"/>
          <p:cNvSpPr txBox="1"/>
          <p:nvPr>
            <p:ph hasCustomPrompt="1" type="title"/>
          </p:nvPr>
        </p:nvSpPr>
        <p:spPr>
          <a:xfrm>
            <a:off x="781813" y="768325"/>
            <a:ext cx="3625200" cy="9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800"/>
            </a:lvl1pPr>
            <a:lvl2pPr lvl="1" rtl="0" algn="ctr">
              <a:spcBef>
                <a:spcPts val="0"/>
              </a:spcBef>
              <a:spcAft>
                <a:spcPts val="0"/>
              </a:spcAft>
              <a:buSzPts val="6000"/>
              <a:buFont typeface="Candal"/>
              <a:buNone/>
              <a:defRPr sz="6000">
                <a:latin typeface="Candal"/>
                <a:ea typeface="Candal"/>
                <a:cs typeface="Candal"/>
                <a:sym typeface="Candal"/>
              </a:defRPr>
            </a:lvl2pPr>
            <a:lvl3pPr lvl="2" rtl="0" algn="ctr">
              <a:spcBef>
                <a:spcPts val="0"/>
              </a:spcBef>
              <a:spcAft>
                <a:spcPts val="0"/>
              </a:spcAft>
              <a:buSzPts val="6000"/>
              <a:buFont typeface="Candal"/>
              <a:buNone/>
              <a:defRPr sz="6000">
                <a:latin typeface="Candal"/>
                <a:ea typeface="Candal"/>
                <a:cs typeface="Candal"/>
                <a:sym typeface="Candal"/>
              </a:defRPr>
            </a:lvl3pPr>
            <a:lvl4pPr lvl="3" rtl="0" algn="ctr">
              <a:spcBef>
                <a:spcPts val="0"/>
              </a:spcBef>
              <a:spcAft>
                <a:spcPts val="0"/>
              </a:spcAft>
              <a:buSzPts val="6000"/>
              <a:buFont typeface="Candal"/>
              <a:buNone/>
              <a:defRPr sz="6000">
                <a:latin typeface="Candal"/>
                <a:ea typeface="Candal"/>
                <a:cs typeface="Candal"/>
                <a:sym typeface="Candal"/>
              </a:defRPr>
            </a:lvl4pPr>
            <a:lvl5pPr lvl="4" rtl="0" algn="ctr">
              <a:spcBef>
                <a:spcPts val="0"/>
              </a:spcBef>
              <a:spcAft>
                <a:spcPts val="0"/>
              </a:spcAft>
              <a:buSzPts val="6000"/>
              <a:buFont typeface="Candal"/>
              <a:buNone/>
              <a:defRPr sz="6000">
                <a:latin typeface="Candal"/>
                <a:ea typeface="Candal"/>
                <a:cs typeface="Candal"/>
                <a:sym typeface="Candal"/>
              </a:defRPr>
            </a:lvl5pPr>
            <a:lvl6pPr lvl="5" rtl="0" algn="ctr">
              <a:spcBef>
                <a:spcPts val="0"/>
              </a:spcBef>
              <a:spcAft>
                <a:spcPts val="0"/>
              </a:spcAft>
              <a:buSzPts val="6000"/>
              <a:buFont typeface="Candal"/>
              <a:buNone/>
              <a:defRPr sz="6000">
                <a:latin typeface="Candal"/>
                <a:ea typeface="Candal"/>
                <a:cs typeface="Candal"/>
                <a:sym typeface="Candal"/>
              </a:defRPr>
            </a:lvl6pPr>
            <a:lvl7pPr lvl="6" rtl="0" algn="ctr">
              <a:spcBef>
                <a:spcPts val="0"/>
              </a:spcBef>
              <a:spcAft>
                <a:spcPts val="0"/>
              </a:spcAft>
              <a:buSzPts val="6000"/>
              <a:buFont typeface="Candal"/>
              <a:buNone/>
              <a:defRPr sz="6000">
                <a:latin typeface="Candal"/>
                <a:ea typeface="Candal"/>
                <a:cs typeface="Candal"/>
                <a:sym typeface="Candal"/>
              </a:defRPr>
            </a:lvl7pPr>
            <a:lvl8pPr lvl="7" rtl="0" algn="ctr">
              <a:spcBef>
                <a:spcPts val="0"/>
              </a:spcBef>
              <a:spcAft>
                <a:spcPts val="0"/>
              </a:spcAft>
              <a:buSzPts val="6000"/>
              <a:buFont typeface="Candal"/>
              <a:buNone/>
              <a:defRPr sz="6000">
                <a:latin typeface="Candal"/>
                <a:ea typeface="Candal"/>
                <a:cs typeface="Candal"/>
                <a:sym typeface="Candal"/>
              </a:defRPr>
            </a:lvl8pPr>
            <a:lvl9pPr lvl="8" rtl="0" algn="ctr">
              <a:spcBef>
                <a:spcPts val="0"/>
              </a:spcBef>
              <a:spcAft>
                <a:spcPts val="0"/>
              </a:spcAft>
              <a:buSzPts val="6000"/>
              <a:buFont typeface="Candal"/>
              <a:buNone/>
              <a:defRPr sz="6000">
                <a:latin typeface="Candal"/>
                <a:ea typeface="Candal"/>
                <a:cs typeface="Candal"/>
                <a:sym typeface="Candal"/>
              </a:defRPr>
            </a:lvl9pPr>
          </a:lstStyle>
          <a:p>
            <a:r>
              <a:t>xx%</a:t>
            </a:r>
          </a:p>
        </p:txBody>
      </p:sp>
      <p:sp>
        <p:nvSpPr>
          <p:cNvPr id="337" name="Google Shape;337;p15"/>
          <p:cNvSpPr txBox="1"/>
          <p:nvPr>
            <p:ph idx="3" type="subTitle"/>
          </p:nvPr>
        </p:nvSpPr>
        <p:spPr>
          <a:xfrm>
            <a:off x="4445139" y="2315754"/>
            <a:ext cx="39774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1pPr>
            <a:lvl2pPr lvl="1"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2pPr>
            <a:lvl3pPr lvl="2"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3pPr>
            <a:lvl4pPr lvl="3"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4pPr>
            <a:lvl5pPr lvl="4"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5pPr>
            <a:lvl6pPr lvl="5"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6pPr>
            <a:lvl7pPr lvl="6"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7pPr>
            <a:lvl8pPr lvl="7"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8pPr>
            <a:lvl9pPr lvl="8"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9pPr>
          </a:lstStyle>
          <a:p/>
        </p:txBody>
      </p:sp>
      <p:sp>
        <p:nvSpPr>
          <p:cNvPr id="338" name="Google Shape;338;p15"/>
          <p:cNvSpPr txBox="1"/>
          <p:nvPr>
            <p:ph idx="4" type="subTitle"/>
          </p:nvPr>
        </p:nvSpPr>
        <p:spPr>
          <a:xfrm>
            <a:off x="4445126" y="2645088"/>
            <a:ext cx="39774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39" name="Google Shape;339;p15"/>
          <p:cNvSpPr txBox="1"/>
          <p:nvPr>
            <p:ph hasCustomPrompt="1" idx="5" type="title"/>
          </p:nvPr>
        </p:nvSpPr>
        <p:spPr>
          <a:xfrm>
            <a:off x="781813" y="2126100"/>
            <a:ext cx="3625200" cy="9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800"/>
            </a:lvl1pPr>
            <a:lvl2pPr lvl="1" rtl="0" algn="ctr">
              <a:spcBef>
                <a:spcPts val="0"/>
              </a:spcBef>
              <a:spcAft>
                <a:spcPts val="0"/>
              </a:spcAft>
              <a:buSzPts val="6000"/>
              <a:buFont typeface="Candal"/>
              <a:buNone/>
              <a:defRPr sz="6000">
                <a:latin typeface="Candal"/>
                <a:ea typeface="Candal"/>
                <a:cs typeface="Candal"/>
                <a:sym typeface="Candal"/>
              </a:defRPr>
            </a:lvl2pPr>
            <a:lvl3pPr lvl="2" rtl="0" algn="ctr">
              <a:spcBef>
                <a:spcPts val="0"/>
              </a:spcBef>
              <a:spcAft>
                <a:spcPts val="0"/>
              </a:spcAft>
              <a:buSzPts val="6000"/>
              <a:buFont typeface="Candal"/>
              <a:buNone/>
              <a:defRPr sz="6000">
                <a:latin typeface="Candal"/>
                <a:ea typeface="Candal"/>
                <a:cs typeface="Candal"/>
                <a:sym typeface="Candal"/>
              </a:defRPr>
            </a:lvl3pPr>
            <a:lvl4pPr lvl="3" rtl="0" algn="ctr">
              <a:spcBef>
                <a:spcPts val="0"/>
              </a:spcBef>
              <a:spcAft>
                <a:spcPts val="0"/>
              </a:spcAft>
              <a:buSzPts val="6000"/>
              <a:buFont typeface="Candal"/>
              <a:buNone/>
              <a:defRPr sz="6000">
                <a:latin typeface="Candal"/>
                <a:ea typeface="Candal"/>
                <a:cs typeface="Candal"/>
                <a:sym typeface="Candal"/>
              </a:defRPr>
            </a:lvl4pPr>
            <a:lvl5pPr lvl="4" rtl="0" algn="ctr">
              <a:spcBef>
                <a:spcPts val="0"/>
              </a:spcBef>
              <a:spcAft>
                <a:spcPts val="0"/>
              </a:spcAft>
              <a:buSzPts val="6000"/>
              <a:buFont typeface="Candal"/>
              <a:buNone/>
              <a:defRPr sz="6000">
                <a:latin typeface="Candal"/>
                <a:ea typeface="Candal"/>
                <a:cs typeface="Candal"/>
                <a:sym typeface="Candal"/>
              </a:defRPr>
            </a:lvl5pPr>
            <a:lvl6pPr lvl="5" rtl="0" algn="ctr">
              <a:spcBef>
                <a:spcPts val="0"/>
              </a:spcBef>
              <a:spcAft>
                <a:spcPts val="0"/>
              </a:spcAft>
              <a:buSzPts val="6000"/>
              <a:buFont typeface="Candal"/>
              <a:buNone/>
              <a:defRPr sz="6000">
                <a:latin typeface="Candal"/>
                <a:ea typeface="Candal"/>
                <a:cs typeface="Candal"/>
                <a:sym typeface="Candal"/>
              </a:defRPr>
            </a:lvl6pPr>
            <a:lvl7pPr lvl="6" rtl="0" algn="ctr">
              <a:spcBef>
                <a:spcPts val="0"/>
              </a:spcBef>
              <a:spcAft>
                <a:spcPts val="0"/>
              </a:spcAft>
              <a:buSzPts val="6000"/>
              <a:buFont typeface="Candal"/>
              <a:buNone/>
              <a:defRPr sz="6000">
                <a:latin typeface="Candal"/>
                <a:ea typeface="Candal"/>
                <a:cs typeface="Candal"/>
                <a:sym typeface="Candal"/>
              </a:defRPr>
            </a:lvl7pPr>
            <a:lvl8pPr lvl="7" rtl="0" algn="ctr">
              <a:spcBef>
                <a:spcPts val="0"/>
              </a:spcBef>
              <a:spcAft>
                <a:spcPts val="0"/>
              </a:spcAft>
              <a:buSzPts val="6000"/>
              <a:buFont typeface="Candal"/>
              <a:buNone/>
              <a:defRPr sz="6000">
                <a:latin typeface="Candal"/>
                <a:ea typeface="Candal"/>
                <a:cs typeface="Candal"/>
                <a:sym typeface="Candal"/>
              </a:defRPr>
            </a:lvl8pPr>
            <a:lvl9pPr lvl="8" rtl="0" algn="ctr">
              <a:spcBef>
                <a:spcPts val="0"/>
              </a:spcBef>
              <a:spcAft>
                <a:spcPts val="0"/>
              </a:spcAft>
              <a:buSzPts val="6000"/>
              <a:buFont typeface="Candal"/>
              <a:buNone/>
              <a:defRPr sz="6000">
                <a:latin typeface="Candal"/>
                <a:ea typeface="Candal"/>
                <a:cs typeface="Candal"/>
                <a:sym typeface="Candal"/>
              </a:defRPr>
            </a:lvl9pPr>
          </a:lstStyle>
          <a:p>
            <a:r>
              <a:t>xx%</a:t>
            </a:r>
          </a:p>
        </p:txBody>
      </p:sp>
      <p:sp>
        <p:nvSpPr>
          <p:cNvPr id="340" name="Google Shape;340;p15"/>
          <p:cNvSpPr txBox="1"/>
          <p:nvPr>
            <p:ph idx="6" type="subTitle"/>
          </p:nvPr>
        </p:nvSpPr>
        <p:spPr>
          <a:xfrm>
            <a:off x="4445139" y="3693783"/>
            <a:ext cx="39774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1pPr>
            <a:lvl2pPr lvl="1"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2pPr>
            <a:lvl3pPr lvl="2"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3pPr>
            <a:lvl4pPr lvl="3"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4pPr>
            <a:lvl5pPr lvl="4"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5pPr>
            <a:lvl6pPr lvl="5"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6pPr>
            <a:lvl7pPr lvl="6"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7pPr>
            <a:lvl8pPr lvl="7"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8pPr>
            <a:lvl9pPr lvl="8" rtl="0" algn="ctr">
              <a:spcBef>
                <a:spcPts val="0"/>
              </a:spcBef>
              <a:spcAft>
                <a:spcPts val="0"/>
              </a:spcAft>
              <a:buClr>
                <a:schemeClr val="dk2"/>
              </a:buClr>
              <a:buSzPts val="2400"/>
              <a:buFont typeface="Candal"/>
              <a:buNone/>
              <a:defRPr sz="2400">
                <a:solidFill>
                  <a:schemeClr val="dk2"/>
                </a:solidFill>
                <a:latin typeface="Candal"/>
                <a:ea typeface="Candal"/>
                <a:cs typeface="Candal"/>
                <a:sym typeface="Candal"/>
              </a:defRPr>
            </a:lvl9pPr>
          </a:lstStyle>
          <a:p/>
        </p:txBody>
      </p:sp>
      <p:sp>
        <p:nvSpPr>
          <p:cNvPr id="341" name="Google Shape;341;p15"/>
          <p:cNvSpPr txBox="1"/>
          <p:nvPr>
            <p:ph idx="7" type="subTitle"/>
          </p:nvPr>
        </p:nvSpPr>
        <p:spPr>
          <a:xfrm>
            <a:off x="4445125" y="4023125"/>
            <a:ext cx="39774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42" name="Google Shape;342;p15"/>
          <p:cNvSpPr txBox="1"/>
          <p:nvPr>
            <p:ph hasCustomPrompt="1" idx="8" type="title"/>
          </p:nvPr>
        </p:nvSpPr>
        <p:spPr>
          <a:xfrm>
            <a:off x="781813" y="3483875"/>
            <a:ext cx="3625200" cy="9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800"/>
            </a:lvl1pPr>
            <a:lvl2pPr lvl="1" rtl="0" algn="ctr">
              <a:spcBef>
                <a:spcPts val="0"/>
              </a:spcBef>
              <a:spcAft>
                <a:spcPts val="0"/>
              </a:spcAft>
              <a:buSzPts val="6000"/>
              <a:buFont typeface="Candal"/>
              <a:buNone/>
              <a:defRPr sz="6000">
                <a:latin typeface="Candal"/>
                <a:ea typeface="Candal"/>
                <a:cs typeface="Candal"/>
                <a:sym typeface="Candal"/>
              </a:defRPr>
            </a:lvl2pPr>
            <a:lvl3pPr lvl="2" rtl="0" algn="ctr">
              <a:spcBef>
                <a:spcPts val="0"/>
              </a:spcBef>
              <a:spcAft>
                <a:spcPts val="0"/>
              </a:spcAft>
              <a:buSzPts val="6000"/>
              <a:buFont typeface="Candal"/>
              <a:buNone/>
              <a:defRPr sz="6000">
                <a:latin typeface="Candal"/>
                <a:ea typeface="Candal"/>
                <a:cs typeface="Candal"/>
                <a:sym typeface="Candal"/>
              </a:defRPr>
            </a:lvl3pPr>
            <a:lvl4pPr lvl="3" rtl="0" algn="ctr">
              <a:spcBef>
                <a:spcPts val="0"/>
              </a:spcBef>
              <a:spcAft>
                <a:spcPts val="0"/>
              </a:spcAft>
              <a:buSzPts val="6000"/>
              <a:buFont typeface="Candal"/>
              <a:buNone/>
              <a:defRPr sz="6000">
                <a:latin typeface="Candal"/>
                <a:ea typeface="Candal"/>
                <a:cs typeface="Candal"/>
                <a:sym typeface="Candal"/>
              </a:defRPr>
            </a:lvl4pPr>
            <a:lvl5pPr lvl="4" rtl="0" algn="ctr">
              <a:spcBef>
                <a:spcPts val="0"/>
              </a:spcBef>
              <a:spcAft>
                <a:spcPts val="0"/>
              </a:spcAft>
              <a:buSzPts val="6000"/>
              <a:buFont typeface="Candal"/>
              <a:buNone/>
              <a:defRPr sz="6000">
                <a:latin typeface="Candal"/>
                <a:ea typeface="Candal"/>
                <a:cs typeface="Candal"/>
                <a:sym typeface="Candal"/>
              </a:defRPr>
            </a:lvl5pPr>
            <a:lvl6pPr lvl="5" rtl="0" algn="ctr">
              <a:spcBef>
                <a:spcPts val="0"/>
              </a:spcBef>
              <a:spcAft>
                <a:spcPts val="0"/>
              </a:spcAft>
              <a:buSzPts val="6000"/>
              <a:buFont typeface="Candal"/>
              <a:buNone/>
              <a:defRPr sz="6000">
                <a:latin typeface="Candal"/>
                <a:ea typeface="Candal"/>
                <a:cs typeface="Candal"/>
                <a:sym typeface="Candal"/>
              </a:defRPr>
            </a:lvl6pPr>
            <a:lvl7pPr lvl="6" rtl="0" algn="ctr">
              <a:spcBef>
                <a:spcPts val="0"/>
              </a:spcBef>
              <a:spcAft>
                <a:spcPts val="0"/>
              </a:spcAft>
              <a:buSzPts val="6000"/>
              <a:buFont typeface="Candal"/>
              <a:buNone/>
              <a:defRPr sz="6000">
                <a:latin typeface="Candal"/>
                <a:ea typeface="Candal"/>
                <a:cs typeface="Candal"/>
                <a:sym typeface="Candal"/>
              </a:defRPr>
            </a:lvl7pPr>
            <a:lvl8pPr lvl="7" rtl="0" algn="ctr">
              <a:spcBef>
                <a:spcPts val="0"/>
              </a:spcBef>
              <a:spcAft>
                <a:spcPts val="0"/>
              </a:spcAft>
              <a:buSzPts val="6000"/>
              <a:buFont typeface="Candal"/>
              <a:buNone/>
              <a:defRPr sz="6000">
                <a:latin typeface="Candal"/>
                <a:ea typeface="Candal"/>
                <a:cs typeface="Candal"/>
                <a:sym typeface="Candal"/>
              </a:defRPr>
            </a:lvl8pPr>
            <a:lvl9pPr lvl="8" rtl="0" algn="ctr">
              <a:spcBef>
                <a:spcPts val="0"/>
              </a:spcBef>
              <a:spcAft>
                <a:spcPts val="0"/>
              </a:spcAft>
              <a:buSzPts val="6000"/>
              <a:buFont typeface="Candal"/>
              <a:buNone/>
              <a:defRPr sz="6000">
                <a:latin typeface="Candal"/>
                <a:ea typeface="Candal"/>
                <a:cs typeface="Candal"/>
                <a:sym typeface="Candal"/>
              </a:defRPr>
            </a:lvl9pPr>
          </a:lstStyle>
          <a:p>
            <a:r>
              <a:t>xx%</a:t>
            </a:r>
          </a:p>
        </p:txBody>
      </p:sp>
      <p:grpSp>
        <p:nvGrpSpPr>
          <p:cNvPr id="343" name="Google Shape;343;p15"/>
          <p:cNvGrpSpPr/>
          <p:nvPr/>
        </p:nvGrpSpPr>
        <p:grpSpPr>
          <a:xfrm>
            <a:off x="1487507" y="85960"/>
            <a:ext cx="393080" cy="492538"/>
            <a:chOff x="7462019" y="2740914"/>
            <a:chExt cx="248392" cy="311241"/>
          </a:xfrm>
        </p:grpSpPr>
        <p:sp>
          <p:nvSpPr>
            <p:cNvPr id="344" name="Google Shape;344;p15"/>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5"/>
          <p:cNvGrpSpPr/>
          <p:nvPr/>
        </p:nvGrpSpPr>
        <p:grpSpPr>
          <a:xfrm>
            <a:off x="8129808" y="3483871"/>
            <a:ext cx="483187" cy="450345"/>
            <a:chOff x="5467179" y="2412672"/>
            <a:chExt cx="305332" cy="284578"/>
          </a:xfrm>
        </p:grpSpPr>
        <p:sp>
          <p:nvSpPr>
            <p:cNvPr id="349" name="Google Shape;349;p1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5"/>
          <p:cNvGrpSpPr/>
          <p:nvPr/>
        </p:nvGrpSpPr>
        <p:grpSpPr>
          <a:xfrm>
            <a:off x="8422490" y="391237"/>
            <a:ext cx="501524" cy="377094"/>
            <a:chOff x="5381375" y="1945244"/>
            <a:chExt cx="316919" cy="238290"/>
          </a:xfrm>
        </p:grpSpPr>
        <p:sp>
          <p:nvSpPr>
            <p:cNvPr id="354" name="Google Shape;354;p15"/>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5"/>
          <p:cNvSpPr/>
          <p:nvPr/>
        </p:nvSpPr>
        <p:spPr>
          <a:xfrm>
            <a:off x="175425" y="18775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5"/>
          <p:cNvGrpSpPr/>
          <p:nvPr/>
        </p:nvGrpSpPr>
        <p:grpSpPr>
          <a:xfrm rot="3477835">
            <a:off x="266619" y="2626861"/>
            <a:ext cx="364924" cy="496375"/>
            <a:chOff x="6048053" y="559915"/>
            <a:chExt cx="230584" cy="313643"/>
          </a:xfrm>
        </p:grpSpPr>
        <p:sp>
          <p:nvSpPr>
            <p:cNvPr id="360" name="Google Shape;360;p15"/>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15"/>
          <p:cNvSpPr/>
          <p:nvPr/>
        </p:nvSpPr>
        <p:spPr>
          <a:xfrm>
            <a:off x="8702775" y="17232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1265863" y="4517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7746550" y="46204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
    <p:spTree>
      <p:nvGrpSpPr>
        <p:cNvPr id="368" name="Shape 368"/>
        <p:cNvGrpSpPr/>
        <p:nvPr/>
      </p:nvGrpSpPr>
      <p:grpSpPr>
        <a:xfrm>
          <a:off x="0" y="0"/>
          <a:ext cx="0" cy="0"/>
          <a:chOff x="0" y="0"/>
          <a:chExt cx="0" cy="0"/>
        </a:xfrm>
      </p:grpSpPr>
      <p:sp>
        <p:nvSpPr>
          <p:cNvPr id="369" name="Google Shape;369;p1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0" name="Google Shape;370;p16"/>
          <p:cNvSpPr txBox="1"/>
          <p:nvPr>
            <p:ph idx="2" type="title"/>
          </p:nvPr>
        </p:nvSpPr>
        <p:spPr>
          <a:xfrm>
            <a:off x="927425" y="1456325"/>
            <a:ext cx="2298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16"/>
          <p:cNvSpPr txBox="1"/>
          <p:nvPr>
            <p:ph idx="1" type="subTitle"/>
          </p:nvPr>
        </p:nvSpPr>
        <p:spPr>
          <a:xfrm>
            <a:off x="927425" y="1814550"/>
            <a:ext cx="2298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16"/>
          <p:cNvSpPr txBox="1"/>
          <p:nvPr>
            <p:ph idx="3" type="title"/>
          </p:nvPr>
        </p:nvSpPr>
        <p:spPr>
          <a:xfrm>
            <a:off x="5001625" y="1456325"/>
            <a:ext cx="2295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16"/>
          <p:cNvSpPr txBox="1"/>
          <p:nvPr>
            <p:ph idx="4" type="subTitle"/>
          </p:nvPr>
        </p:nvSpPr>
        <p:spPr>
          <a:xfrm>
            <a:off x="5001625" y="1814550"/>
            <a:ext cx="2295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6"/>
          <p:cNvSpPr txBox="1"/>
          <p:nvPr>
            <p:ph idx="5" type="title"/>
          </p:nvPr>
        </p:nvSpPr>
        <p:spPr>
          <a:xfrm>
            <a:off x="927425" y="3194525"/>
            <a:ext cx="2298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16"/>
          <p:cNvSpPr txBox="1"/>
          <p:nvPr>
            <p:ph idx="6" type="subTitle"/>
          </p:nvPr>
        </p:nvSpPr>
        <p:spPr>
          <a:xfrm>
            <a:off x="927425" y="3552825"/>
            <a:ext cx="2298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16"/>
          <p:cNvSpPr txBox="1"/>
          <p:nvPr>
            <p:ph idx="7" type="title"/>
          </p:nvPr>
        </p:nvSpPr>
        <p:spPr>
          <a:xfrm>
            <a:off x="5001625" y="3194525"/>
            <a:ext cx="2295000" cy="410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7" name="Google Shape;377;p16"/>
          <p:cNvSpPr txBox="1"/>
          <p:nvPr>
            <p:ph idx="8" type="subTitle"/>
          </p:nvPr>
        </p:nvSpPr>
        <p:spPr>
          <a:xfrm>
            <a:off x="5001625" y="3552825"/>
            <a:ext cx="22950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16"/>
          <p:cNvSpPr txBox="1"/>
          <p:nvPr>
            <p:ph hasCustomPrompt="1" idx="9" type="title"/>
          </p:nvPr>
        </p:nvSpPr>
        <p:spPr>
          <a:xfrm>
            <a:off x="3235000" y="2374875"/>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6"/>
          <p:cNvSpPr txBox="1"/>
          <p:nvPr>
            <p:ph hasCustomPrompt="1" idx="13" type="title"/>
          </p:nvPr>
        </p:nvSpPr>
        <p:spPr>
          <a:xfrm>
            <a:off x="7302175" y="2374875"/>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6"/>
          <p:cNvSpPr txBox="1"/>
          <p:nvPr>
            <p:ph hasCustomPrompt="1" idx="14" type="title"/>
          </p:nvPr>
        </p:nvSpPr>
        <p:spPr>
          <a:xfrm>
            <a:off x="7302175" y="4117950"/>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6"/>
          <p:cNvSpPr txBox="1"/>
          <p:nvPr>
            <p:ph hasCustomPrompt="1" idx="15" type="title"/>
          </p:nvPr>
        </p:nvSpPr>
        <p:spPr>
          <a:xfrm>
            <a:off x="3235000" y="4117950"/>
            <a:ext cx="914400" cy="3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382" name="Google Shape;382;p16"/>
          <p:cNvGrpSpPr/>
          <p:nvPr/>
        </p:nvGrpSpPr>
        <p:grpSpPr>
          <a:xfrm>
            <a:off x="8537132" y="3823110"/>
            <a:ext cx="393080" cy="492538"/>
            <a:chOff x="7462019" y="2740914"/>
            <a:chExt cx="248392" cy="311241"/>
          </a:xfrm>
        </p:grpSpPr>
        <p:sp>
          <p:nvSpPr>
            <p:cNvPr id="383" name="Google Shape;383;p16"/>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6"/>
          <p:cNvGrpSpPr/>
          <p:nvPr/>
        </p:nvGrpSpPr>
        <p:grpSpPr>
          <a:xfrm rot="705521">
            <a:off x="76294" y="4684401"/>
            <a:ext cx="502372" cy="313614"/>
            <a:chOff x="8068696" y="916317"/>
            <a:chExt cx="317452" cy="198175"/>
          </a:xfrm>
        </p:grpSpPr>
        <p:sp>
          <p:nvSpPr>
            <p:cNvPr id="388" name="Google Shape;388;p16"/>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6"/>
          <p:cNvGrpSpPr/>
          <p:nvPr/>
        </p:nvGrpSpPr>
        <p:grpSpPr>
          <a:xfrm rot="-1531919">
            <a:off x="259159" y="140362"/>
            <a:ext cx="364909" cy="496355"/>
            <a:chOff x="6048053" y="559915"/>
            <a:chExt cx="230584" cy="313643"/>
          </a:xfrm>
        </p:grpSpPr>
        <p:sp>
          <p:nvSpPr>
            <p:cNvPr id="393" name="Google Shape;393;p16"/>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16"/>
          <p:cNvGrpSpPr/>
          <p:nvPr/>
        </p:nvGrpSpPr>
        <p:grpSpPr>
          <a:xfrm>
            <a:off x="8482902" y="350950"/>
            <a:ext cx="501524" cy="377094"/>
            <a:chOff x="5381375" y="1945244"/>
            <a:chExt cx="316919" cy="238290"/>
          </a:xfrm>
        </p:grpSpPr>
        <p:sp>
          <p:nvSpPr>
            <p:cNvPr id="398" name="Google Shape;398;p16"/>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16"/>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853838" y="47308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7984675" y="1797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8537125" y="4652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406" name="Shape 406"/>
        <p:cNvGrpSpPr/>
        <p:nvPr/>
      </p:nvGrpSpPr>
      <p:grpSpPr>
        <a:xfrm>
          <a:off x="0" y="0"/>
          <a:ext cx="0" cy="0"/>
          <a:chOff x="0" y="0"/>
          <a:chExt cx="0" cy="0"/>
        </a:xfrm>
      </p:grpSpPr>
      <p:sp>
        <p:nvSpPr>
          <p:cNvPr id="407" name="Google Shape;407;p17"/>
          <p:cNvSpPr txBox="1"/>
          <p:nvPr>
            <p:ph type="title"/>
          </p:nvPr>
        </p:nvSpPr>
        <p:spPr>
          <a:xfrm>
            <a:off x="864450" y="3547975"/>
            <a:ext cx="4679100" cy="423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08" name="Google Shape;408;p17"/>
          <p:cNvSpPr txBox="1"/>
          <p:nvPr>
            <p:ph idx="1" type="subTitle"/>
          </p:nvPr>
        </p:nvSpPr>
        <p:spPr>
          <a:xfrm>
            <a:off x="864450" y="1190625"/>
            <a:ext cx="4679100" cy="226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409" name="Google Shape;409;p17"/>
          <p:cNvGrpSpPr/>
          <p:nvPr/>
        </p:nvGrpSpPr>
        <p:grpSpPr>
          <a:xfrm flipH="1">
            <a:off x="230040" y="4538346"/>
            <a:ext cx="483187" cy="450345"/>
            <a:chOff x="5467179" y="2412672"/>
            <a:chExt cx="305332" cy="284578"/>
          </a:xfrm>
        </p:grpSpPr>
        <p:sp>
          <p:nvSpPr>
            <p:cNvPr id="410" name="Google Shape;410;p1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7"/>
          <p:cNvGrpSpPr/>
          <p:nvPr/>
        </p:nvGrpSpPr>
        <p:grpSpPr>
          <a:xfrm flipH="1" rot="-3827956">
            <a:off x="3692314" y="332302"/>
            <a:ext cx="364898" cy="496340"/>
            <a:chOff x="6048053" y="559915"/>
            <a:chExt cx="230584" cy="313643"/>
          </a:xfrm>
        </p:grpSpPr>
        <p:sp>
          <p:nvSpPr>
            <p:cNvPr id="415" name="Google Shape;415;p17"/>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17"/>
          <p:cNvGrpSpPr/>
          <p:nvPr/>
        </p:nvGrpSpPr>
        <p:grpSpPr>
          <a:xfrm flipH="1">
            <a:off x="8389346" y="1551100"/>
            <a:ext cx="501524" cy="377094"/>
            <a:chOff x="5381375" y="1945244"/>
            <a:chExt cx="316919" cy="238290"/>
          </a:xfrm>
        </p:grpSpPr>
        <p:sp>
          <p:nvSpPr>
            <p:cNvPr id="420" name="Google Shape;420;p17"/>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7"/>
          <p:cNvSpPr/>
          <p:nvPr/>
        </p:nvSpPr>
        <p:spPr>
          <a:xfrm flipH="1">
            <a:off x="5375500" y="4652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7">
    <p:spTree>
      <p:nvGrpSpPr>
        <p:cNvPr id="425" name="Shape 425"/>
        <p:cNvGrpSpPr/>
        <p:nvPr/>
      </p:nvGrpSpPr>
      <p:grpSpPr>
        <a:xfrm>
          <a:off x="0" y="0"/>
          <a:ext cx="0" cy="0"/>
          <a:chOff x="0" y="0"/>
          <a:chExt cx="0" cy="0"/>
        </a:xfrm>
      </p:grpSpPr>
      <p:sp>
        <p:nvSpPr>
          <p:cNvPr id="426" name="Google Shape;426;p18"/>
          <p:cNvSpPr txBox="1"/>
          <p:nvPr>
            <p:ph type="title"/>
          </p:nvPr>
        </p:nvSpPr>
        <p:spPr>
          <a:xfrm>
            <a:off x="3161075" y="2863393"/>
            <a:ext cx="5095500" cy="1134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7" name="Google Shape;427;p18"/>
          <p:cNvSpPr txBox="1"/>
          <p:nvPr>
            <p:ph hasCustomPrompt="1" idx="2" type="title"/>
          </p:nvPr>
        </p:nvSpPr>
        <p:spPr>
          <a:xfrm>
            <a:off x="887425" y="2863400"/>
            <a:ext cx="1891800" cy="113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8" name="Google Shape;428;p18"/>
          <p:cNvSpPr txBox="1"/>
          <p:nvPr>
            <p:ph idx="1" type="subTitle"/>
          </p:nvPr>
        </p:nvSpPr>
        <p:spPr>
          <a:xfrm>
            <a:off x="3161075" y="4149518"/>
            <a:ext cx="5095500" cy="43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29" name="Google Shape;429;p18"/>
          <p:cNvGrpSpPr/>
          <p:nvPr/>
        </p:nvGrpSpPr>
        <p:grpSpPr>
          <a:xfrm>
            <a:off x="320157" y="958410"/>
            <a:ext cx="393080" cy="492538"/>
            <a:chOff x="7462019" y="2740914"/>
            <a:chExt cx="248392" cy="311241"/>
          </a:xfrm>
        </p:grpSpPr>
        <p:sp>
          <p:nvSpPr>
            <p:cNvPr id="430" name="Google Shape;430;p18"/>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8"/>
          <p:cNvGrpSpPr/>
          <p:nvPr/>
        </p:nvGrpSpPr>
        <p:grpSpPr>
          <a:xfrm>
            <a:off x="8539508" y="4362421"/>
            <a:ext cx="483187" cy="450345"/>
            <a:chOff x="5467179" y="2412672"/>
            <a:chExt cx="305332" cy="284578"/>
          </a:xfrm>
        </p:grpSpPr>
        <p:sp>
          <p:nvSpPr>
            <p:cNvPr id="435" name="Google Shape;435;p18"/>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18"/>
          <p:cNvGrpSpPr/>
          <p:nvPr/>
        </p:nvGrpSpPr>
        <p:grpSpPr>
          <a:xfrm>
            <a:off x="8256567" y="324430"/>
            <a:ext cx="502368" cy="313612"/>
            <a:chOff x="8068696" y="916317"/>
            <a:chExt cx="317452" cy="198175"/>
          </a:xfrm>
        </p:grpSpPr>
        <p:sp>
          <p:nvSpPr>
            <p:cNvPr id="440" name="Google Shape;440;p18"/>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18"/>
          <p:cNvGrpSpPr/>
          <p:nvPr/>
        </p:nvGrpSpPr>
        <p:grpSpPr>
          <a:xfrm>
            <a:off x="320147" y="4586619"/>
            <a:ext cx="504021" cy="361201"/>
            <a:chOff x="8201303" y="1121442"/>
            <a:chExt cx="318496" cy="228247"/>
          </a:xfrm>
        </p:grpSpPr>
        <p:sp>
          <p:nvSpPr>
            <p:cNvPr id="445" name="Google Shape;445;p18"/>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18"/>
          <p:cNvSpPr/>
          <p:nvPr/>
        </p:nvSpPr>
        <p:spPr>
          <a:xfrm>
            <a:off x="1155475" y="3706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8670475" y="11313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451" name="Shape 451"/>
        <p:cNvGrpSpPr/>
        <p:nvPr/>
      </p:nvGrpSpPr>
      <p:grpSpPr>
        <a:xfrm>
          <a:off x="0" y="0"/>
          <a:ext cx="0" cy="0"/>
          <a:chOff x="0" y="0"/>
          <a:chExt cx="0" cy="0"/>
        </a:xfrm>
      </p:grpSpPr>
      <p:sp>
        <p:nvSpPr>
          <p:cNvPr id="452" name="Google Shape;452;p19"/>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53" name="Google Shape;453;p19"/>
          <p:cNvGrpSpPr/>
          <p:nvPr/>
        </p:nvGrpSpPr>
        <p:grpSpPr>
          <a:xfrm flipH="1" rot="10800000">
            <a:off x="887432" y="4598205"/>
            <a:ext cx="393080" cy="492538"/>
            <a:chOff x="7462019" y="2740914"/>
            <a:chExt cx="248392" cy="311241"/>
          </a:xfrm>
        </p:grpSpPr>
        <p:sp>
          <p:nvSpPr>
            <p:cNvPr id="454" name="Google Shape;454;p19"/>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19"/>
          <p:cNvGrpSpPr/>
          <p:nvPr/>
        </p:nvGrpSpPr>
        <p:grpSpPr>
          <a:xfrm flipH="1" rot="10800000">
            <a:off x="8549033" y="804225"/>
            <a:ext cx="483187" cy="450345"/>
            <a:chOff x="5467179" y="2412672"/>
            <a:chExt cx="305332" cy="284578"/>
          </a:xfrm>
        </p:grpSpPr>
        <p:sp>
          <p:nvSpPr>
            <p:cNvPr id="459" name="Google Shape;459;p19"/>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9"/>
          <p:cNvGrpSpPr/>
          <p:nvPr/>
        </p:nvGrpSpPr>
        <p:grpSpPr>
          <a:xfrm flipH="1" rot="-6365228">
            <a:off x="7594296" y="44285"/>
            <a:ext cx="362479" cy="496208"/>
            <a:chOff x="7665335" y="2885404"/>
            <a:chExt cx="229059" cy="313566"/>
          </a:xfrm>
        </p:grpSpPr>
        <p:sp>
          <p:nvSpPr>
            <p:cNvPr id="464" name="Google Shape;464;p19"/>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19"/>
          <p:cNvGrpSpPr/>
          <p:nvPr/>
        </p:nvGrpSpPr>
        <p:grpSpPr>
          <a:xfrm flipH="1" rot="10800000">
            <a:off x="94452" y="3821622"/>
            <a:ext cx="501524" cy="377094"/>
            <a:chOff x="5381375" y="1945244"/>
            <a:chExt cx="316919" cy="238290"/>
          </a:xfrm>
        </p:grpSpPr>
        <p:sp>
          <p:nvSpPr>
            <p:cNvPr id="469" name="Google Shape;469;p1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19"/>
          <p:cNvSpPr/>
          <p:nvPr/>
        </p:nvSpPr>
        <p:spPr>
          <a:xfrm flipH="1" rot="10800000">
            <a:off x="2346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flipH="1" rot="10800000">
            <a:off x="86800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flipH="1" rot="10800000">
            <a:off x="2346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flipH="1" rot="10800000">
            <a:off x="86800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477" name="Shape 477"/>
        <p:cNvGrpSpPr/>
        <p:nvPr/>
      </p:nvGrpSpPr>
      <p:grpSpPr>
        <a:xfrm>
          <a:off x="0" y="0"/>
          <a:ext cx="0" cy="0"/>
          <a:chOff x="0" y="0"/>
          <a:chExt cx="0" cy="0"/>
        </a:xfrm>
      </p:grpSpPr>
      <p:sp>
        <p:nvSpPr>
          <p:cNvPr id="478" name="Google Shape;478;p20"/>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9" name="Google Shape;479;p20"/>
          <p:cNvGrpSpPr/>
          <p:nvPr/>
        </p:nvGrpSpPr>
        <p:grpSpPr>
          <a:xfrm>
            <a:off x="8620532" y="941535"/>
            <a:ext cx="393080" cy="492538"/>
            <a:chOff x="7462019" y="2740914"/>
            <a:chExt cx="248392" cy="311241"/>
          </a:xfrm>
        </p:grpSpPr>
        <p:sp>
          <p:nvSpPr>
            <p:cNvPr id="480" name="Google Shape;480;p20"/>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0"/>
          <p:cNvGrpSpPr/>
          <p:nvPr/>
        </p:nvGrpSpPr>
        <p:grpSpPr>
          <a:xfrm>
            <a:off x="90265" y="4603500"/>
            <a:ext cx="501524" cy="377094"/>
            <a:chOff x="5381375" y="1945244"/>
            <a:chExt cx="316919" cy="238290"/>
          </a:xfrm>
        </p:grpSpPr>
        <p:sp>
          <p:nvSpPr>
            <p:cNvPr id="485" name="Google Shape;485;p20"/>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0"/>
          <p:cNvSpPr/>
          <p:nvPr/>
        </p:nvSpPr>
        <p:spPr>
          <a:xfrm>
            <a:off x="756363" y="48165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8620525" y="3688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7983200" y="469178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94075" y="3688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
          <p:cNvSpPr txBox="1"/>
          <p:nvPr>
            <p:ph type="title"/>
          </p:nvPr>
        </p:nvSpPr>
        <p:spPr>
          <a:xfrm>
            <a:off x="3161075" y="967918"/>
            <a:ext cx="5095500" cy="1134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3"/>
          <p:cNvSpPr txBox="1"/>
          <p:nvPr>
            <p:ph hasCustomPrompt="1" idx="2" type="title"/>
          </p:nvPr>
        </p:nvSpPr>
        <p:spPr>
          <a:xfrm>
            <a:off x="887425" y="967925"/>
            <a:ext cx="1891800" cy="113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 name="Google Shape;39;p3"/>
          <p:cNvSpPr txBox="1"/>
          <p:nvPr>
            <p:ph idx="1" type="subTitle"/>
          </p:nvPr>
        </p:nvSpPr>
        <p:spPr>
          <a:xfrm>
            <a:off x="3161075" y="2254043"/>
            <a:ext cx="5095500" cy="43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 name="Google Shape;40;p3"/>
          <p:cNvGrpSpPr/>
          <p:nvPr/>
        </p:nvGrpSpPr>
        <p:grpSpPr>
          <a:xfrm>
            <a:off x="320157" y="2356985"/>
            <a:ext cx="393080" cy="492538"/>
            <a:chOff x="7462019" y="2740914"/>
            <a:chExt cx="248392" cy="311241"/>
          </a:xfrm>
        </p:grpSpPr>
        <p:sp>
          <p:nvSpPr>
            <p:cNvPr id="41" name="Google Shape;41;p3"/>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a:off x="8315717" y="438468"/>
            <a:ext cx="502368" cy="313612"/>
            <a:chOff x="8068696" y="916317"/>
            <a:chExt cx="317452" cy="198175"/>
          </a:xfrm>
        </p:grpSpPr>
        <p:sp>
          <p:nvSpPr>
            <p:cNvPr id="46" name="Google Shape;46;p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rot="-1531919">
            <a:off x="8447184" y="4377862"/>
            <a:ext cx="364909" cy="496355"/>
            <a:chOff x="6048053" y="559915"/>
            <a:chExt cx="230584" cy="313643"/>
          </a:xfrm>
        </p:grpSpPr>
        <p:sp>
          <p:nvSpPr>
            <p:cNvPr id="51" name="Google Shape;51;p3"/>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462452" y="406725"/>
            <a:ext cx="501524" cy="377094"/>
            <a:chOff x="5381375" y="1945244"/>
            <a:chExt cx="316919" cy="238290"/>
          </a:xfrm>
        </p:grpSpPr>
        <p:sp>
          <p:nvSpPr>
            <p:cNvPr id="56" name="Google Shape;56;p3"/>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178225" y="45154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8638425" y="16347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493" name="Shape 493"/>
        <p:cNvGrpSpPr/>
        <p:nvPr/>
      </p:nvGrpSpPr>
      <p:grpSpPr>
        <a:xfrm>
          <a:off x="0" y="0"/>
          <a:ext cx="0" cy="0"/>
          <a:chOff x="0" y="0"/>
          <a:chExt cx="0" cy="0"/>
        </a:xfrm>
      </p:grpSpPr>
      <p:sp>
        <p:nvSpPr>
          <p:cNvPr id="494" name="Google Shape;494;p21"/>
          <p:cNvSpPr txBox="1"/>
          <p:nvPr>
            <p:ph type="title"/>
          </p:nvPr>
        </p:nvSpPr>
        <p:spPr>
          <a:xfrm>
            <a:off x="722333" y="924188"/>
            <a:ext cx="3851400" cy="2247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5" name="Google Shape;495;p21"/>
          <p:cNvSpPr txBox="1"/>
          <p:nvPr>
            <p:ph idx="1" type="subTitle"/>
          </p:nvPr>
        </p:nvSpPr>
        <p:spPr>
          <a:xfrm>
            <a:off x="722333" y="3369713"/>
            <a:ext cx="3851400" cy="84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96" name="Google Shape;496;p21"/>
          <p:cNvGrpSpPr/>
          <p:nvPr/>
        </p:nvGrpSpPr>
        <p:grpSpPr>
          <a:xfrm rot="1324906">
            <a:off x="8477575" y="2414688"/>
            <a:ext cx="502361" cy="313608"/>
            <a:chOff x="8068696" y="916317"/>
            <a:chExt cx="317452" cy="198175"/>
          </a:xfrm>
        </p:grpSpPr>
        <p:sp>
          <p:nvSpPr>
            <p:cNvPr id="497" name="Google Shape;497;p21"/>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1"/>
          <p:cNvGrpSpPr/>
          <p:nvPr/>
        </p:nvGrpSpPr>
        <p:grpSpPr>
          <a:xfrm>
            <a:off x="353372" y="4587594"/>
            <a:ext cx="504021" cy="361201"/>
            <a:chOff x="8201303" y="1121442"/>
            <a:chExt cx="318496" cy="228247"/>
          </a:xfrm>
        </p:grpSpPr>
        <p:sp>
          <p:nvSpPr>
            <p:cNvPr id="502" name="Google Shape;502;p21"/>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1"/>
          <p:cNvSpPr/>
          <p:nvPr/>
        </p:nvSpPr>
        <p:spPr>
          <a:xfrm>
            <a:off x="259900" y="1440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8564100" y="3683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8618200" y="2366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509" name="Shape 509"/>
        <p:cNvGrpSpPr/>
        <p:nvPr/>
      </p:nvGrpSpPr>
      <p:grpSpPr>
        <a:xfrm>
          <a:off x="0" y="0"/>
          <a:ext cx="0" cy="0"/>
          <a:chOff x="0" y="0"/>
          <a:chExt cx="0" cy="0"/>
        </a:xfrm>
      </p:grpSpPr>
      <p:sp>
        <p:nvSpPr>
          <p:cNvPr id="510" name="Google Shape;510;p22"/>
          <p:cNvSpPr txBox="1"/>
          <p:nvPr>
            <p:ph type="title"/>
          </p:nvPr>
        </p:nvSpPr>
        <p:spPr>
          <a:xfrm>
            <a:off x="1732500" y="2698425"/>
            <a:ext cx="5679000" cy="12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0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1" name="Google Shape;511;p22"/>
          <p:cNvSpPr txBox="1"/>
          <p:nvPr>
            <p:ph idx="1" type="subTitle"/>
          </p:nvPr>
        </p:nvSpPr>
        <p:spPr>
          <a:xfrm>
            <a:off x="1732500" y="3957375"/>
            <a:ext cx="5679000" cy="62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12" name="Google Shape;512;p22"/>
          <p:cNvGrpSpPr/>
          <p:nvPr/>
        </p:nvGrpSpPr>
        <p:grpSpPr>
          <a:xfrm>
            <a:off x="1487507" y="85960"/>
            <a:ext cx="393080" cy="492538"/>
            <a:chOff x="7462019" y="2740914"/>
            <a:chExt cx="248392" cy="311241"/>
          </a:xfrm>
        </p:grpSpPr>
        <p:sp>
          <p:nvSpPr>
            <p:cNvPr id="513" name="Google Shape;513;p22"/>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2"/>
          <p:cNvGrpSpPr/>
          <p:nvPr/>
        </p:nvGrpSpPr>
        <p:grpSpPr>
          <a:xfrm>
            <a:off x="8539442" y="539493"/>
            <a:ext cx="502368" cy="313612"/>
            <a:chOff x="8068696" y="916317"/>
            <a:chExt cx="317452" cy="198175"/>
          </a:xfrm>
        </p:grpSpPr>
        <p:sp>
          <p:nvSpPr>
            <p:cNvPr id="518" name="Google Shape;518;p22"/>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2"/>
          <p:cNvGrpSpPr/>
          <p:nvPr/>
        </p:nvGrpSpPr>
        <p:grpSpPr>
          <a:xfrm>
            <a:off x="396665" y="1170100"/>
            <a:ext cx="501524" cy="377094"/>
            <a:chOff x="5381375" y="1945244"/>
            <a:chExt cx="316919" cy="238290"/>
          </a:xfrm>
        </p:grpSpPr>
        <p:sp>
          <p:nvSpPr>
            <p:cNvPr id="523" name="Google Shape;523;p22"/>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22"/>
          <p:cNvSpPr/>
          <p:nvPr/>
        </p:nvSpPr>
        <p:spPr>
          <a:xfrm>
            <a:off x="175425" y="18775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8680000" y="2828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9733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7336975" y="4591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532" name="Shape 532"/>
        <p:cNvGrpSpPr/>
        <p:nvPr/>
      </p:nvGrpSpPr>
      <p:grpSpPr>
        <a:xfrm>
          <a:off x="0" y="0"/>
          <a:ext cx="0" cy="0"/>
          <a:chOff x="0" y="0"/>
          <a:chExt cx="0" cy="0"/>
        </a:xfrm>
      </p:grpSpPr>
      <p:sp>
        <p:nvSpPr>
          <p:cNvPr id="533" name="Google Shape;533;p23"/>
          <p:cNvSpPr txBox="1"/>
          <p:nvPr>
            <p:ph type="title"/>
          </p:nvPr>
        </p:nvSpPr>
        <p:spPr>
          <a:xfrm>
            <a:off x="1216837" y="1993800"/>
            <a:ext cx="3020400" cy="10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34" name="Google Shape;534;p23"/>
          <p:cNvSpPr txBox="1"/>
          <p:nvPr>
            <p:ph idx="1" type="subTitle"/>
          </p:nvPr>
        </p:nvSpPr>
        <p:spPr>
          <a:xfrm>
            <a:off x="1216824" y="3299925"/>
            <a:ext cx="3020400" cy="106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535" name="Google Shape;535;p23"/>
          <p:cNvGrpSpPr/>
          <p:nvPr/>
        </p:nvGrpSpPr>
        <p:grpSpPr>
          <a:xfrm>
            <a:off x="259889" y="2807322"/>
            <a:ext cx="393320" cy="492600"/>
            <a:chOff x="6005818" y="77914"/>
            <a:chExt cx="248544" cy="311280"/>
          </a:xfrm>
        </p:grpSpPr>
        <p:sp>
          <p:nvSpPr>
            <p:cNvPr id="536" name="Google Shape;536;p23"/>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3"/>
          <p:cNvGrpSpPr/>
          <p:nvPr/>
        </p:nvGrpSpPr>
        <p:grpSpPr>
          <a:xfrm>
            <a:off x="8012917" y="1237493"/>
            <a:ext cx="502368" cy="313612"/>
            <a:chOff x="8068696" y="916317"/>
            <a:chExt cx="317452" cy="198175"/>
          </a:xfrm>
        </p:grpSpPr>
        <p:sp>
          <p:nvSpPr>
            <p:cNvPr id="541" name="Google Shape;541;p2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3"/>
          <p:cNvGrpSpPr/>
          <p:nvPr/>
        </p:nvGrpSpPr>
        <p:grpSpPr>
          <a:xfrm>
            <a:off x="1656997" y="4529619"/>
            <a:ext cx="504021" cy="361201"/>
            <a:chOff x="8201303" y="1121442"/>
            <a:chExt cx="318496" cy="228247"/>
          </a:xfrm>
        </p:grpSpPr>
        <p:sp>
          <p:nvSpPr>
            <p:cNvPr id="546" name="Google Shape;546;p23"/>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3"/>
          <p:cNvSpPr/>
          <p:nvPr/>
        </p:nvSpPr>
        <p:spPr>
          <a:xfrm>
            <a:off x="489188" y="5395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973338" y="47370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6794050"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
    <p:spTree>
      <p:nvGrpSpPr>
        <p:cNvPr id="553" name="Shape 553"/>
        <p:cNvGrpSpPr/>
        <p:nvPr/>
      </p:nvGrpSpPr>
      <p:grpSpPr>
        <a:xfrm>
          <a:off x="0" y="0"/>
          <a:ext cx="0" cy="0"/>
          <a:chOff x="0" y="0"/>
          <a:chExt cx="0" cy="0"/>
        </a:xfrm>
      </p:grpSpPr>
      <p:sp>
        <p:nvSpPr>
          <p:cNvPr id="554" name="Google Shape;554;p24"/>
          <p:cNvSpPr txBox="1"/>
          <p:nvPr>
            <p:ph type="title"/>
          </p:nvPr>
        </p:nvSpPr>
        <p:spPr>
          <a:xfrm>
            <a:off x="5026827" y="1993800"/>
            <a:ext cx="2507400" cy="1068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5" name="Google Shape;555;p24"/>
          <p:cNvSpPr txBox="1"/>
          <p:nvPr>
            <p:ph idx="1" type="subTitle"/>
          </p:nvPr>
        </p:nvSpPr>
        <p:spPr>
          <a:xfrm>
            <a:off x="5026824" y="3299925"/>
            <a:ext cx="30204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56" name="Google Shape;556;p24"/>
          <p:cNvGrpSpPr/>
          <p:nvPr/>
        </p:nvGrpSpPr>
        <p:grpSpPr>
          <a:xfrm flipH="1">
            <a:off x="462039" y="2748193"/>
            <a:ext cx="502368" cy="313612"/>
            <a:chOff x="8068696" y="916317"/>
            <a:chExt cx="317452" cy="198175"/>
          </a:xfrm>
        </p:grpSpPr>
        <p:sp>
          <p:nvSpPr>
            <p:cNvPr id="557" name="Google Shape;557;p24"/>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4"/>
          <p:cNvGrpSpPr/>
          <p:nvPr/>
        </p:nvGrpSpPr>
        <p:grpSpPr>
          <a:xfrm flipH="1">
            <a:off x="6614156" y="4529619"/>
            <a:ext cx="504021" cy="361201"/>
            <a:chOff x="8201303" y="1121442"/>
            <a:chExt cx="318496" cy="228247"/>
          </a:xfrm>
        </p:grpSpPr>
        <p:sp>
          <p:nvSpPr>
            <p:cNvPr id="562" name="Google Shape;562;p24"/>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4"/>
          <p:cNvGrpSpPr/>
          <p:nvPr/>
        </p:nvGrpSpPr>
        <p:grpSpPr>
          <a:xfrm flipH="1" rot="-1568449">
            <a:off x="8422623" y="1205562"/>
            <a:ext cx="501513" cy="377086"/>
            <a:chOff x="5381375" y="1945244"/>
            <a:chExt cx="316919" cy="238290"/>
          </a:xfrm>
        </p:grpSpPr>
        <p:sp>
          <p:nvSpPr>
            <p:cNvPr id="567" name="Google Shape;567;p24"/>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24"/>
          <p:cNvSpPr/>
          <p:nvPr/>
        </p:nvSpPr>
        <p:spPr>
          <a:xfrm flipH="1">
            <a:off x="8208002"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flipH="1">
            <a:off x="8047215" y="4599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flipH="1">
            <a:off x="1759877"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
    <p:spTree>
      <p:nvGrpSpPr>
        <p:cNvPr id="574" name="Shape 574"/>
        <p:cNvGrpSpPr/>
        <p:nvPr/>
      </p:nvGrpSpPr>
      <p:grpSpPr>
        <a:xfrm>
          <a:off x="0" y="0"/>
          <a:ext cx="0" cy="0"/>
          <a:chOff x="0" y="0"/>
          <a:chExt cx="0" cy="0"/>
        </a:xfrm>
      </p:grpSpPr>
      <p:sp>
        <p:nvSpPr>
          <p:cNvPr id="575" name="Google Shape;575;p25"/>
          <p:cNvSpPr txBox="1"/>
          <p:nvPr>
            <p:ph idx="1" type="subTitle"/>
          </p:nvPr>
        </p:nvSpPr>
        <p:spPr>
          <a:xfrm>
            <a:off x="1835700" y="1104900"/>
            <a:ext cx="5472600" cy="51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6" name="Google Shape;576;p25"/>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77" name="Google Shape;577;p25"/>
          <p:cNvGrpSpPr/>
          <p:nvPr/>
        </p:nvGrpSpPr>
        <p:grpSpPr>
          <a:xfrm flipH="1" rot="-1568449">
            <a:off x="8422623" y="1205562"/>
            <a:ext cx="501513" cy="377086"/>
            <a:chOff x="5381375" y="1945244"/>
            <a:chExt cx="316919" cy="238290"/>
          </a:xfrm>
        </p:grpSpPr>
        <p:sp>
          <p:nvSpPr>
            <p:cNvPr id="578" name="Google Shape;578;p25"/>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5"/>
          <p:cNvSpPr/>
          <p:nvPr/>
        </p:nvSpPr>
        <p:spPr>
          <a:xfrm flipH="1">
            <a:off x="8208002"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flipH="1">
            <a:off x="8047215" y="4599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flipH="1">
            <a:off x="293027" y="6751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_1">
    <p:spTree>
      <p:nvGrpSpPr>
        <p:cNvPr id="585" name="Shape 585"/>
        <p:cNvGrpSpPr/>
        <p:nvPr/>
      </p:nvGrpSpPr>
      <p:grpSpPr>
        <a:xfrm>
          <a:off x="0" y="0"/>
          <a:ext cx="0" cy="0"/>
          <a:chOff x="0" y="0"/>
          <a:chExt cx="0" cy="0"/>
        </a:xfrm>
      </p:grpSpPr>
      <p:sp>
        <p:nvSpPr>
          <p:cNvPr id="586" name="Google Shape;586;p2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7" name="Google Shape;587;p26"/>
          <p:cNvSpPr txBox="1"/>
          <p:nvPr>
            <p:ph idx="1" type="body"/>
          </p:nvPr>
        </p:nvSpPr>
        <p:spPr>
          <a:xfrm flipH="1">
            <a:off x="789425" y="1519100"/>
            <a:ext cx="3937500" cy="2881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1000"/>
              </a:spcBef>
              <a:spcAft>
                <a:spcPts val="0"/>
              </a:spcAft>
              <a:buClr>
                <a:schemeClr val="lt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588" name="Google Shape;588;p26"/>
          <p:cNvGrpSpPr/>
          <p:nvPr/>
        </p:nvGrpSpPr>
        <p:grpSpPr>
          <a:xfrm flipH="1">
            <a:off x="1784864" y="4686768"/>
            <a:ext cx="502368" cy="313612"/>
            <a:chOff x="8068696" y="916317"/>
            <a:chExt cx="317452" cy="198175"/>
          </a:xfrm>
        </p:grpSpPr>
        <p:sp>
          <p:nvSpPr>
            <p:cNvPr id="589" name="Google Shape;589;p26"/>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6"/>
          <p:cNvGrpSpPr/>
          <p:nvPr/>
        </p:nvGrpSpPr>
        <p:grpSpPr>
          <a:xfrm flipH="1">
            <a:off x="151784" y="4175129"/>
            <a:ext cx="362486" cy="496218"/>
            <a:chOff x="7665335" y="2885404"/>
            <a:chExt cx="229059" cy="313566"/>
          </a:xfrm>
        </p:grpSpPr>
        <p:sp>
          <p:nvSpPr>
            <p:cNvPr id="594" name="Google Shape;594;p26"/>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6"/>
          <p:cNvGrpSpPr/>
          <p:nvPr/>
        </p:nvGrpSpPr>
        <p:grpSpPr>
          <a:xfrm flipH="1" rot="-1568449">
            <a:off x="8486673" y="1376637"/>
            <a:ext cx="501513" cy="377086"/>
            <a:chOff x="5381375" y="1945244"/>
            <a:chExt cx="316919" cy="238290"/>
          </a:xfrm>
        </p:grpSpPr>
        <p:sp>
          <p:nvSpPr>
            <p:cNvPr id="599" name="Google Shape;599;p26"/>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26"/>
          <p:cNvSpPr/>
          <p:nvPr/>
        </p:nvSpPr>
        <p:spPr>
          <a:xfrm flipH="1">
            <a:off x="8621577"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flipH="1">
            <a:off x="293027"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05" name="Shape 605"/>
        <p:cNvGrpSpPr/>
        <p:nvPr/>
      </p:nvGrpSpPr>
      <p:grpSpPr>
        <a:xfrm>
          <a:off x="0" y="0"/>
          <a:ext cx="0" cy="0"/>
          <a:chOff x="0" y="0"/>
          <a:chExt cx="0" cy="0"/>
        </a:xfrm>
      </p:grpSpPr>
      <p:sp>
        <p:nvSpPr>
          <p:cNvPr id="606" name="Google Shape;606;p27"/>
          <p:cNvSpPr txBox="1"/>
          <p:nvPr>
            <p:ph type="title"/>
          </p:nvPr>
        </p:nvSpPr>
        <p:spPr>
          <a:xfrm>
            <a:off x="715326" y="3090350"/>
            <a:ext cx="250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7" name="Google Shape;607;p27"/>
          <p:cNvSpPr txBox="1"/>
          <p:nvPr>
            <p:ph idx="1" type="subTitle"/>
          </p:nvPr>
        </p:nvSpPr>
        <p:spPr>
          <a:xfrm>
            <a:off x="715326" y="3600450"/>
            <a:ext cx="2505600" cy="7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8" name="Google Shape;608;p27"/>
          <p:cNvSpPr txBox="1"/>
          <p:nvPr>
            <p:ph idx="2" type="title"/>
          </p:nvPr>
        </p:nvSpPr>
        <p:spPr>
          <a:xfrm>
            <a:off x="3318600" y="3090350"/>
            <a:ext cx="2506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9" name="Google Shape;609;p27"/>
          <p:cNvSpPr txBox="1"/>
          <p:nvPr>
            <p:ph idx="3" type="subTitle"/>
          </p:nvPr>
        </p:nvSpPr>
        <p:spPr>
          <a:xfrm>
            <a:off x="3318600" y="3600450"/>
            <a:ext cx="2506800" cy="7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27"/>
          <p:cNvSpPr txBox="1"/>
          <p:nvPr>
            <p:ph idx="4" type="title"/>
          </p:nvPr>
        </p:nvSpPr>
        <p:spPr>
          <a:xfrm>
            <a:off x="5923074" y="3090350"/>
            <a:ext cx="250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1" name="Google Shape;611;p27"/>
          <p:cNvSpPr txBox="1"/>
          <p:nvPr>
            <p:ph idx="5" type="subTitle"/>
          </p:nvPr>
        </p:nvSpPr>
        <p:spPr>
          <a:xfrm>
            <a:off x="5923074" y="3600450"/>
            <a:ext cx="2505600" cy="7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2" name="Google Shape;612;p27"/>
          <p:cNvSpPr txBox="1"/>
          <p:nvPr>
            <p:ph idx="6"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13" name="Google Shape;613;p27"/>
          <p:cNvGrpSpPr/>
          <p:nvPr/>
        </p:nvGrpSpPr>
        <p:grpSpPr>
          <a:xfrm flipH="1">
            <a:off x="1170770" y="4612996"/>
            <a:ext cx="483187" cy="450345"/>
            <a:chOff x="5467179" y="2412672"/>
            <a:chExt cx="305332" cy="284578"/>
          </a:xfrm>
        </p:grpSpPr>
        <p:sp>
          <p:nvSpPr>
            <p:cNvPr id="614" name="Google Shape;614;p2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7"/>
          <p:cNvGrpSpPr/>
          <p:nvPr/>
        </p:nvGrpSpPr>
        <p:grpSpPr>
          <a:xfrm flipH="1" rot="1531919">
            <a:off x="267311" y="1182799"/>
            <a:ext cx="364909" cy="496355"/>
            <a:chOff x="6048053" y="559915"/>
            <a:chExt cx="230584" cy="313643"/>
          </a:xfrm>
        </p:grpSpPr>
        <p:sp>
          <p:nvSpPr>
            <p:cNvPr id="619" name="Google Shape;619;p27"/>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7"/>
          <p:cNvGrpSpPr/>
          <p:nvPr/>
        </p:nvGrpSpPr>
        <p:grpSpPr>
          <a:xfrm flipH="1">
            <a:off x="7679898" y="4728669"/>
            <a:ext cx="504021" cy="361201"/>
            <a:chOff x="8201303" y="1121442"/>
            <a:chExt cx="318496" cy="228247"/>
          </a:xfrm>
        </p:grpSpPr>
        <p:sp>
          <p:nvSpPr>
            <p:cNvPr id="624" name="Google Shape;624;p27"/>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7"/>
          <p:cNvSpPr/>
          <p:nvPr/>
        </p:nvSpPr>
        <p:spPr>
          <a:xfrm flipH="1">
            <a:off x="8509868" y="2369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flipH="1">
            <a:off x="311018" y="34072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flipH="1">
            <a:off x="873111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flipH="1">
            <a:off x="853943"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27"/>
          <p:cNvGrpSpPr/>
          <p:nvPr/>
        </p:nvGrpSpPr>
        <p:grpSpPr>
          <a:xfrm flipH="1" rot="858718">
            <a:off x="8470798" y="1496454"/>
            <a:ext cx="483192" cy="450349"/>
            <a:chOff x="5467179" y="2412672"/>
            <a:chExt cx="305332" cy="284578"/>
          </a:xfrm>
        </p:grpSpPr>
        <p:sp>
          <p:nvSpPr>
            <p:cNvPr id="633" name="Google Shape;633;p2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
    <p:spTree>
      <p:nvGrpSpPr>
        <p:cNvPr id="637" name="Shape 637"/>
        <p:cNvGrpSpPr/>
        <p:nvPr/>
      </p:nvGrpSpPr>
      <p:grpSpPr>
        <a:xfrm>
          <a:off x="0" y="0"/>
          <a:ext cx="0" cy="0"/>
          <a:chOff x="0" y="0"/>
          <a:chExt cx="0" cy="0"/>
        </a:xfrm>
      </p:grpSpPr>
      <p:sp>
        <p:nvSpPr>
          <p:cNvPr id="638" name="Google Shape;638;p28"/>
          <p:cNvSpPr txBox="1"/>
          <p:nvPr>
            <p:ph type="title"/>
          </p:nvPr>
        </p:nvSpPr>
        <p:spPr>
          <a:xfrm>
            <a:off x="716725" y="1606550"/>
            <a:ext cx="2338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9" name="Google Shape;639;p28"/>
          <p:cNvSpPr txBox="1"/>
          <p:nvPr>
            <p:ph idx="1" type="subTitle"/>
          </p:nvPr>
        </p:nvSpPr>
        <p:spPr>
          <a:xfrm>
            <a:off x="716725" y="2036725"/>
            <a:ext cx="2338800" cy="4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8"/>
          <p:cNvSpPr txBox="1"/>
          <p:nvPr>
            <p:ph idx="2" type="title"/>
          </p:nvPr>
        </p:nvSpPr>
        <p:spPr>
          <a:xfrm>
            <a:off x="3401550" y="3416300"/>
            <a:ext cx="23409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28"/>
          <p:cNvSpPr txBox="1"/>
          <p:nvPr>
            <p:ph idx="3" type="subTitle"/>
          </p:nvPr>
        </p:nvSpPr>
        <p:spPr>
          <a:xfrm>
            <a:off x="3401550" y="3846475"/>
            <a:ext cx="2340900" cy="4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28"/>
          <p:cNvSpPr txBox="1"/>
          <p:nvPr>
            <p:ph idx="4" type="title"/>
          </p:nvPr>
        </p:nvSpPr>
        <p:spPr>
          <a:xfrm>
            <a:off x="6086381" y="1606550"/>
            <a:ext cx="23409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3" name="Google Shape;643;p28"/>
          <p:cNvSpPr txBox="1"/>
          <p:nvPr>
            <p:ph idx="5" type="subTitle"/>
          </p:nvPr>
        </p:nvSpPr>
        <p:spPr>
          <a:xfrm>
            <a:off x="6086376" y="2036725"/>
            <a:ext cx="2340900" cy="4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28"/>
          <p:cNvSpPr txBox="1"/>
          <p:nvPr>
            <p:ph idx="6"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5" name="Google Shape;645;p28"/>
          <p:cNvGrpSpPr/>
          <p:nvPr/>
        </p:nvGrpSpPr>
        <p:grpSpPr>
          <a:xfrm flipH="1">
            <a:off x="152464" y="3341655"/>
            <a:ext cx="502368" cy="313612"/>
            <a:chOff x="8068696" y="916317"/>
            <a:chExt cx="317452" cy="198175"/>
          </a:xfrm>
        </p:grpSpPr>
        <p:sp>
          <p:nvSpPr>
            <p:cNvPr id="646" name="Google Shape;646;p28"/>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8"/>
          <p:cNvGrpSpPr/>
          <p:nvPr/>
        </p:nvGrpSpPr>
        <p:grpSpPr>
          <a:xfrm flipH="1">
            <a:off x="8421369" y="2998519"/>
            <a:ext cx="504021" cy="361201"/>
            <a:chOff x="8201303" y="1121442"/>
            <a:chExt cx="318496" cy="228247"/>
          </a:xfrm>
        </p:grpSpPr>
        <p:sp>
          <p:nvSpPr>
            <p:cNvPr id="651" name="Google Shape;651;p28"/>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28"/>
          <p:cNvSpPr/>
          <p:nvPr/>
        </p:nvSpPr>
        <p:spPr>
          <a:xfrm flipH="1">
            <a:off x="8562765"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flipH="1">
            <a:off x="882927" y="44769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flipH="1">
            <a:off x="8047215" y="4599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flipH="1">
            <a:off x="293027"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659" name="Shape 659"/>
        <p:cNvGrpSpPr/>
        <p:nvPr/>
      </p:nvGrpSpPr>
      <p:grpSpPr>
        <a:xfrm>
          <a:off x="0" y="0"/>
          <a:ext cx="0" cy="0"/>
          <a:chOff x="0" y="0"/>
          <a:chExt cx="0" cy="0"/>
        </a:xfrm>
      </p:grpSpPr>
      <p:sp>
        <p:nvSpPr>
          <p:cNvPr id="660" name="Google Shape;660;p29"/>
          <p:cNvSpPr txBox="1"/>
          <p:nvPr>
            <p:ph type="title"/>
          </p:nvPr>
        </p:nvSpPr>
        <p:spPr>
          <a:xfrm>
            <a:off x="1693886" y="1913525"/>
            <a:ext cx="27459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1" name="Google Shape;661;p29"/>
          <p:cNvSpPr txBox="1"/>
          <p:nvPr>
            <p:ph idx="1" type="subTitle"/>
          </p:nvPr>
        </p:nvSpPr>
        <p:spPr>
          <a:xfrm>
            <a:off x="1693886" y="2605125"/>
            <a:ext cx="27459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2" name="Google Shape;662;p29"/>
          <p:cNvSpPr txBox="1"/>
          <p:nvPr>
            <p:ph idx="2" type="title"/>
          </p:nvPr>
        </p:nvSpPr>
        <p:spPr>
          <a:xfrm>
            <a:off x="5710941" y="1913525"/>
            <a:ext cx="27432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3" name="Google Shape;663;p29"/>
          <p:cNvSpPr txBox="1"/>
          <p:nvPr>
            <p:ph idx="3" type="subTitle"/>
          </p:nvPr>
        </p:nvSpPr>
        <p:spPr>
          <a:xfrm>
            <a:off x="5710938" y="2605125"/>
            <a:ext cx="27432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4" name="Google Shape;664;p29"/>
          <p:cNvSpPr txBox="1"/>
          <p:nvPr>
            <p:ph idx="4" type="title"/>
          </p:nvPr>
        </p:nvSpPr>
        <p:spPr>
          <a:xfrm>
            <a:off x="1693886" y="3346925"/>
            <a:ext cx="27459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5" name="Google Shape;665;p29"/>
          <p:cNvSpPr txBox="1"/>
          <p:nvPr>
            <p:ph idx="5" type="subTitle"/>
          </p:nvPr>
        </p:nvSpPr>
        <p:spPr>
          <a:xfrm>
            <a:off x="1693886" y="4038600"/>
            <a:ext cx="27459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6" name="Google Shape;666;p29"/>
          <p:cNvSpPr txBox="1"/>
          <p:nvPr>
            <p:ph idx="6" type="title"/>
          </p:nvPr>
        </p:nvSpPr>
        <p:spPr>
          <a:xfrm>
            <a:off x="5710941" y="3346925"/>
            <a:ext cx="2743200" cy="6654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7" name="Google Shape;667;p29"/>
          <p:cNvSpPr txBox="1"/>
          <p:nvPr>
            <p:ph idx="7" type="subTitle"/>
          </p:nvPr>
        </p:nvSpPr>
        <p:spPr>
          <a:xfrm>
            <a:off x="5710938" y="4038600"/>
            <a:ext cx="2743200" cy="51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8" name="Google Shape;668;p29"/>
          <p:cNvGrpSpPr/>
          <p:nvPr/>
        </p:nvGrpSpPr>
        <p:grpSpPr>
          <a:xfrm flipH="1">
            <a:off x="7778423" y="293235"/>
            <a:ext cx="393080" cy="492538"/>
            <a:chOff x="7462019" y="2740914"/>
            <a:chExt cx="248392" cy="311241"/>
          </a:xfrm>
        </p:grpSpPr>
        <p:sp>
          <p:nvSpPr>
            <p:cNvPr id="669" name="Google Shape;669;p29"/>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9"/>
          <p:cNvGrpSpPr/>
          <p:nvPr/>
        </p:nvGrpSpPr>
        <p:grpSpPr>
          <a:xfrm flipH="1">
            <a:off x="101740" y="3269621"/>
            <a:ext cx="483187" cy="450345"/>
            <a:chOff x="5467179" y="2412672"/>
            <a:chExt cx="305332" cy="284578"/>
          </a:xfrm>
        </p:grpSpPr>
        <p:sp>
          <p:nvSpPr>
            <p:cNvPr id="674" name="Google Shape;674;p29"/>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9"/>
          <p:cNvGrpSpPr/>
          <p:nvPr/>
        </p:nvGrpSpPr>
        <p:grpSpPr>
          <a:xfrm flipH="1">
            <a:off x="7545617" y="4657569"/>
            <a:ext cx="504021" cy="361201"/>
            <a:chOff x="8201303" y="1121442"/>
            <a:chExt cx="318496" cy="228247"/>
          </a:xfrm>
        </p:grpSpPr>
        <p:sp>
          <p:nvSpPr>
            <p:cNvPr id="679" name="Google Shape;679;p29"/>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9"/>
          <p:cNvGrpSpPr/>
          <p:nvPr/>
        </p:nvGrpSpPr>
        <p:grpSpPr>
          <a:xfrm flipH="1">
            <a:off x="8454146" y="1255825"/>
            <a:ext cx="501524" cy="377094"/>
            <a:chOff x="5381375" y="1945244"/>
            <a:chExt cx="316919" cy="238290"/>
          </a:xfrm>
        </p:grpSpPr>
        <p:sp>
          <p:nvSpPr>
            <p:cNvPr id="684" name="Google Shape;684;p2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29"/>
          <p:cNvSpPr/>
          <p:nvPr/>
        </p:nvSpPr>
        <p:spPr>
          <a:xfrm flipH="1">
            <a:off x="8529488" y="3706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a:off x="25988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flipH="1">
            <a:off x="8635875"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flipH="1">
            <a:off x="363688"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txBox="1"/>
          <p:nvPr>
            <p:ph idx="8" type="title"/>
          </p:nvPr>
        </p:nvSpPr>
        <p:spPr>
          <a:xfrm>
            <a:off x="713225" y="368825"/>
            <a:ext cx="7709400" cy="1136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
    <p:spTree>
      <p:nvGrpSpPr>
        <p:cNvPr id="693" name="Shape 693"/>
        <p:cNvGrpSpPr/>
        <p:nvPr/>
      </p:nvGrpSpPr>
      <p:grpSpPr>
        <a:xfrm>
          <a:off x="0" y="0"/>
          <a:ext cx="0" cy="0"/>
          <a:chOff x="0" y="0"/>
          <a:chExt cx="0" cy="0"/>
        </a:xfrm>
      </p:grpSpPr>
      <p:sp>
        <p:nvSpPr>
          <p:cNvPr id="694" name="Google Shape;694;p30"/>
          <p:cNvSpPr txBox="1"/>
          <p:nvPr>
            <p:ph type="title"/>
          </p:nvPr>
        </p:nvSpPr>
        <p:spPr>
          <a:xfrm>
            <a:off x="713225" y="368825"/>
            <a:ext cx="7709400" cy="1116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5" name="Google Shape;695;p30"/>
          <p:cNvSpPr txBox="1"/>
          <p:nvPr>
            <p:ph idx="2" type="title"/>
          </p:nvPr>
        </p:nvSpPr>
        <p:spPr>
          <a:xfrm>
            <a:off x="1861949" y="16430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6" name="Google Shape;696;p30"/>
          <p:cNvSpPr txBox="1"/>
          <p:nvPr>
            <p:ph idx="1" type="subTitle"/>
          </p:nvPr>
        </p:nvSpPr>
        <p:spPr>
          <a:xfrm>
            <a:off x="1861949" y="2040775"/>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7" name="Google Shape;697;p30"/>
          <p:cNvSpPr txBox="1"/>
          <p:nvPr>
            <p:ph idx="3" type="title"/>
          </p:nvPr>
        </p:nvSpPr>
        <p:spPr>
          <a:xfrm>
            <a:off x="5968875" y="3705225"/>
            <a:ext cx="22695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8" name="Google Shape;698;p30"/>
          <p:cNvSpPr txBox="1"/>
          <p:nvPr>
            <p:ph idx="4" type="subTitle"/>
          </p:nvPr>
        </p:nvSpPr>
        <p:spPr>
          <a:xfrm>
            <a:off x="5968875" y="4102825"/>
            <a:ext cx="2269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9" name="Google Shape;699;p30"/>
          <p:cNvSpPr txBox="1"/>
          <p:nvPr>
            <p:ph idx="5" type="title"/>
          </p:nvPr>
        </p:nvSpPr>
        <p:spPr>
          <a:xfrm>
            <a:off x="1861949" y="26741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0" name="Google Shape;700;p30"/>
          <p:cNvSpPr txBox="1"/>
          <p:nvPr>
            <p:ph idx="6" type="subTitle"/>
          </p:nvPr>
        </p:nvSpPr>
        <p:spPr>
          <a:xfrm>
            <a:off x="1861949" y="3071800"/>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30"/>
          <p:cNvSpPr txBox="1"/>
          <p:nvPr>
            <p:ph idx="7" type="title"/>
          </p:nvPr>
        </p:nvSpPr>
        <p:spPr>
          <a:xfrm>
            <a:off x="1861050" y="3705225"/>
            <a:ext cx="22695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2" name="Google Shape;702;p30"/>
          <p:cNvSpPr txBox="1"/>
          <p:nvPr>
            <p:ph idx="8" type="subTitle"/>
          </p:nvPr>
        </p:nvSpPr>
        <p:spPr>
          <a:xfrm>
            <a:off x="1861050" y="4102825"/>
            <a:ext cx="2269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3" name="Google Shape;703;p30"/>
          <p:cNvSpPr txBox="1"/>
          <p:nvPr>
            <p:ph idx="9" type="title"/>
          </p:nvPr>
        </p:nvSpPr>
        <p:spPr>
          <a:xfrm>
            <a:off x="5969774" y="16430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4" name="Google Shape;704;p30"/>
          <p:cNvSpPr txBox="1"/>
          <p:nvPr>
            <p:ph idx="13" type="subTitle"/>
          </p:nvPr>
        </p:nvSpPr>
        <p:spPr>
          <a:xfrm>
            <a:off x="5969776" y="2040775"/>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5" name="Google Shape;705;p30"/>
          <p:cNvSpPr txBox="1"/>
          <p:nvPr>
            <p:ph idx="14" type="title"/>
          </p:nvPr>
        </p:nvSpPr>
        <p:spPr>
          <a:xfrm>
            <a:off x="5969774" y="2674125"/>
            <a:ext cx="22677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6" name="Google Shape;706;p30"/>
          <p:cNvSpPr txBox="1"/>
          <p:nvPr>
            <p:ph idx="15" type="subTitle"/>
          </p:nvPr>
        </p:nvSpPr>
        <p:spPr>
          <a:xfrm>
            <a:off x="5969776" y="3071800"/>
            <a:ext cx="2267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07" name="Google Shape;707;p30"/>
          <p:cNvGrpSpPr/>
          <p:nvPr/>
        </p:nvGrpSpPr>
        <p:grpSpPr>
          <a:xfrm rot="10800000">
            <a:off x="7283123" y="4661884"/>
            <a:ext cx="393080" cy="492538"/>
            <a:chOff x="7462019" y="2740914"/>
            <a:chExt cx="248392" cy="311241"/>
          </a:xfrm>
        </p:grpSpPr>
        <p:sp>
          <p:nvSpPr>
            <p:cNvPr id="708" name="Google Shape;708;p30"/>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30"/>
          <p:cNvGrpSpPr/>
          <p:nvPr/>
        </p:nvGrpSpPr>
        <p:grpSpPr>
          <a:xfrm rot="10800000">
            <a:off x="101740" y="1446380"/>
            <a:ext cx="483187" cy="450345"/>
            <a:chOff x="5467179" y="2412672"/>
            <a:chExt cx="305332" cy="284578"/>
          </a:xfrm>
        </p:grpSpPr>
        <p:sp>
          <p:nvSpPr>
            <p:cNvPr id="713" name="Google Shape;713;p30"/>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30"/>
          <p:cNvGrpSpPr/>
          <p:nvPr/>
        </p:nvGrpSpPr>
        <p:grpSpPr>
          <a:xfrm rot="10800000">
            <a:off x="8025492" y="102325"/>
            <a:ext cx="504021" cy="361201"/>
            <a:chOff x="8201303" y="1121442"/>
            <a:chExt cx="318496" cy="228247"/>
          </a:xfrm>
        </p:grpSpPr>
        <p:sp>
          <p:nvSpPr>
            <p:cNvPr id="718" name="Google Shape;718;p30"/>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30"/>
          <p:cNvGrpSpPr/>
          <p:nvPr/>
        </p:nvGrpSpPr>
        <p:grpSpPr>
          <a:xfrm rot="10800000">
            <a:off x="8454146" y="3533426"/>
            <a:ext cx="501524" cy="377094"/>
            <a:chOff x="5381375" y="1945244"/>
            <a:chExt cx="316919" cy="238290"/>
          </a:xfrm>
        </p:grpSpPr>
        <p:sp>
          <p:nvSpPr>
            <p:cNvPr id="723" name="Google Shape;723;p30"/>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30"/>
          <p:cNvSpPr/>
          <p:nvPr/>
        </p:nvSpPr>
        <p:spPr>
          <a:xfrm rot="10800000">
            <a:off x="8529488" y="457448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rot="10800000">
            <a:off x="259888" y="21754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rot="10800000">
            <a:off x="8673975" y="107479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rot="10800000">
            <a:off x="363688" y="479752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4"/>
          <p:cNvSpPr txBox="1"/>
          <p:nvPr>
            <p:ph idx="1" type="body"/>
          </p:nvPr>
        </p:nvSpPr>
        <p:spPr>
          <a:xfrm>
            <a:off x="3352800" y="1143000"/>
            <a:ext cx="5067300" cy="3476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4"/>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5" name="Google Shape;65;p4"/>
          <p:cNvGrpSpPr/>
          <p:nvPr/>
        </p:nvGrpSpPr>
        <p:grpSpPr>
          <a:xfrm flipH="1" rot="-1723337">
            <a:off x="160870" y="291324"/>
            <a:ext cx="364902" cy="496345"/>
            <a:chOff x="6048053" y="559915"/>
            <a:chExt cx="230584" cy="313643"/>
          </a:xfrm>
        </p:grpSpPr>
        <p:sp>
          <p:nvSpPr>
            <p:cNvPr id="66" name="Google Shape;66;p4"/>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flipH="1">
            <a:off x="7602881" y="4655744"/>
            <a:ext cx="504021" cy="361201"/>
            <a:chOff x="8201303" y="1121442"/>
            <a:chExt cx="318496" cy="228247"/>
          </a:xfrm>
        </p:grpSpPr>
        <p:sp>
          <p:nvSpPr>
            <p:cNvPr id="71" name="Google Shape;71;p4"/>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p:nvPr/>
        </p:nvSpPr>
        <p:spPr>
          <a:xfrm flipH="1">
            <a:off x="7793651" y="1475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flipH="1">
            <a:off x="8602501" y="47524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4"/>
          <p:cNvGrpSpPr/>
          <p:nvPr/>
        </p:nvGrpSpPr>
        <p:grpSpPr>
          <a:xfrm flipH="1" rot="4624850">
            <a:off x="8555663" y="977963"/>
            <a:ext cx="393070" cy="492525"/>
            <a:chOff x="7462019" y="2740914"/>
            <a:chExt cx="248392" cy="311241"/>
          </a:xfrm>
        </p:grpSpPr>
        <p:sp>
          <p:nvSpPr>
            <p:cNvPr id="78" name="Google Shape;78;p4"/>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731" name="Shape 731"/>
        <p:cNvGrpSpPr/>
        <p:nvPr/>
      </p:nvGrpSpPr>
      <p:grpSpPr>
        <a:xfrm>
          <a:off x="0" y="0"/>
          <a:ext cx="0" cy="0"/>
          <a:chOff x="0" y="0"/>
          <a:chExt cx="0" cy="0"/>
        </a:xfrm>
      </p:grpSpPr>
      <p:sp>
        <p:nvSpPr>
          <p:cNvPr id="732" name="Google Shape;732;p31"/>
          <p:cNvSpPr txBox="1"/>
          <p:nvPr>
            <p:ph type="ctrTitle"/>
          </p:nvPr>
        </p:nvSpPr>
        <p:spPr>
          <a:xfrm>
            <a:off x="4362450" y="725625"/>
            <a:ext cx="3972600" cy="8637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5200"/>
              <a:buNone/>
              <a:defRPr b="1" sz="6000">
                <a:latin typeface="Candal"/>
                <a:ea typeface="Candal"/>
                <a:cs typeface="Candal"/>
                <a:sym typeface="Canda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3" name="Google Shape;733;p31"/>
          <p:cNvSpPr txBox="1"/>
          <p:nvPr>
            <p:ph idx="1" type="subTitle"/>
          </p:nvPr>
        </p:nvSpPr>
        <p:spPr>
          <a:xfrm>
            <a:off x="4362450" y="1640700"/>
            <a:ext cx="3972600" cy="132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atin typeface="Armata"/>
                <a:ea typeface="Armata"/>
                <a:cs typeface="Armata"/>
                <a:sym typeface="Armat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4" name="Google Shape;734;p31"/>
          <p:cNvSpPr txBox="1"/>
          <p:nvPr/>
        </p:nvSpPr>
        <p:spPr>
          <a:xfrm>
            <a:off x="4362450" y="3186425"/>
            <a:ext cx="39726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accent1"/>
                </a:solidFill>
                <a:latin typeface="Armata"/>
                <a:ea typeface="Armata"/>
                <a:cs typeface="Armata"/>
                <a:sym typeface="Armata"/>
              </a:rPr>
              <a:t>CREDITS: This presentation template was created by </a:t>
            </a:r>
            <a:r>
              <a:rPr b="1" lang="en" sz="1200">
                <a:solidFill>
                  <a:schemeClr val="accent1"/>
                </a:solidFill>
                <a:uFill>
                  <a:noFill/>
                </a:uFill>
                <a:latin typeface="Armata"/>
                <a:ea typeface="Armata"/>
                <a:cs typeface="Armata"/>
                <a:sym typeface="Armata"/>
                <a:hlinkClick r:id="rId2">
                  <a:extLst>
                    <a:ext uri="{A12FA001-AC4F-418D-AE19-62706E023703}">
                      <ahyp:hlinkClr val="tx"/>
                    </a:ext>
                  </a:extLst>
                </a:hlinkClick>
              </a:rPr>
              <a:t>Slidesgo</a:t>
            </a:r>
            <a:r>
              <a:rPr lang="en" sz="1200">
                <a:solidFill>
                  <a:schemeClr val="accent1"/>
                </a:solidFill>
                <a:latin typeface="Armata"/>
                <a:ea typeface="Armata"/>
                <a:cs typeface="Armata"/>
                <a:sym typeface="Armata"/>
              </a:rPr>
              <a:t>, including icons by </a:t>
            </a:r>
            <a:r>
              <a:rPr b="1" lang="en" sz="1200">
                <a:solidFill>
                  <a:schemeClr val="accent1"/>
                </a:solidFill>
                <a:uFill>
                  <a:noFill/>
                </a:uFill>
                <a:latin typeface="Armata"/>
                <a:ea typeface="Armata"/>
                <a:cs typeface="Armata"/>
                <a:sym typeface="Armata"/>
                <a:hlinkClick r:id="rId3">
                  <a:extLst>
                    <a:ext uri="{A12FA001-AC4F-418D-AE19-62706E023703}">
                      <ahyp:hlinkClr val="tx"/>
                    </a:ext>
                  </a:extLst>
                </a:hlinkClick>
              </a:rPr>
              <a:t>Flaticon</a:t>
            </a:r>
            <a:r>
              <a:rPr b="1" lang="en" sz="1200">
                <a:solidFill>
                  <a:schemeClr val="accent1"/>
                </a:solidFill>
                <a:latin typeface="Armata"/>
                <a:ea typeface="Armata"/>
                <a:cs typeface="Armata"/>
                <a:sym typeface="Armata"/>
              </a:rPr>
              <a:t> </a:t>
            </a:r>
            <a:r>
              <a:rPr lang="en" sz="1200">
                <a:solidFill>
                  <a:schemeClr val="accent1"/>
                </a:solidFill>
                <a:latin typeface="Armata"/>
                <a:ea typeface="Armata"/>
                <a:cs typeface="Armata"/>
                <a:sym typeface="Armata"/>
              </a:rPr>
              <a:t>and infographics &amp; images by </a:t>
            </a:r>
            <a:r>
              <a:rPr b="1" lang="en" sz="1200">
                <a:solidFill>
                  <a:schemeClr val="accent1"/>
                </a:solidFill>
                <a:uFill>
                  <a:noFill/>
                </a:uFill>
                <a:latin typeface="Armata"/>
                <a:ea typeface="Armata"/>
                <a:cs typeface="Armata"/>
                <a:sym typeface="Armata"/>
                <a:hlinkClick r:id="rId4">
                  <a:extLst>
                    <a:ext uri="{A12FA001-AC4F-418D-AE19-62706E023703}">
                      <ahyp:hlinkClr val="tx"/>
                    </a:ext>
                  </a:extLst>
                </a:hlinkClick>
              </a:rPr>
              <a:t>Freepik</a:t>
            </a:r>
            <a:endParaRPr b="1" sz="1200">
              <a:solidFill>
                <a:schemeClr val="accent1"/>
              </a:solidFill>
              <a:latin typeface="Armata"/>
              <a:ea typeface="Armata"/>
              <a:cs typeface="Armata"/>
              <a:sym typeface="Armata"/>
            </a:endParaRPr>
          </a:p>
        </p:txBody>
      </p:sp>
      <p:grpSp>
        <p:nvGrpSpPr>
          <p:cNvPr id="735" name="Google Shape;735;p31"/>
          <p:cNvGrpSpPr/>
          <p:nvPr/>
        </p:nvGrpSpPr>
        <p:grpSpPr>
          <a:xfrm>
            <a:off x="8549033" y="4587596"/>
            <a:ext cx="483187" cy="450345"/>
            <a:chOff x="5467179" y="2412672"/>
            <a:chExt cx="305332" cy="284578"/>
          </a:xfrm>
        </p:grpSpPr>
        <p:sp>
          <p:nvSpPr>
            <p:cNvPr id="736" name="Google Shape;736;p31"/>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1"/>
          <p:cNvGrpSpPr/>
          <p:nvPr/>
        </p:nvGrpSpPr>
        <p:grpSpPr>
          <a:xfrm>
            <a:off x="4641542" y="4452579"/>
            <a:ext cx="362486" cy="496218"/>
            <a:chOff x="7665335" y="2885404"/>
            <a:chExt cx="229059" cy="313566"/>
          </a:xfrm>
        </p:grpSpPr>
        <p:sp>
          <p:nvSpPr>
            <p:cNvPr id="741" name="Google Shape;741;p31"/>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1"/>
          <p:cNvGrpSpPr/>
          <p:nvPr/>
        </p:nvGrpSpPr>
        <p:grpSpPr>
          <a:xfrm>
            <a:off x="1656997" y="4587594"/>
            <a:ext cx="504021" cy="361201"/>
            <a:chOff x="8201303" y="1121442"/>
            <a:chExt cx="318496" cy="228247"/>
          </a:xfrm>
        </p:grpSpPr>
        <p:sp>
          <p:nvSpPr>
            <p:cNvPr id="746" name="Google Shape;746;p31"/>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31"/>
          <p:cNvGrpSpPr/>
          <p:nvPr/>
        </p:nvGrpSpPr>
        <p:grpSpPr>
          <a:xfrm>
            <a:off x="211690" y="1932100"/>
            <a:ext cx="501524" cy="377094"/>
            <a:chOff x="5381375" y="1945244"/>
            <a:chExt cx="316919" cy="238290"/>
          </a:xfrm>
        </p:grpSpPr>
        <p:sp>
          <p:nvSpPr>
            <p:cNvPr id="751" name="Google Shape;751;p31"/>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31"/>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4350750" y="2134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757" name="Shape 757"/>
        <p:cNvGrpSpPr/>
        <p:nvPr/>
      </p:nvGrpSpPr>
      <p:grpSpPr>
        <a:xfrm>
          <a:off x="0" y="0"/>
          <a:ext cx="0" cy="0"/>
          <a:chOff x="0" y="0"/>
          <a:chExt cx="0" cy="0"/>
        </a:xfrm>
      </p:grpSpPr>
      <p:grpSp>
        <p:nvGrpSpPr>
          <p:cNvPr id="758" name="Google Shape;758;p32"/>
          <p:cNvGrpSpPr/>
          <p:nvPr/>
        </p:nvGrpSpPr>
        <p:grpSpPr>
          <a:xfrm flipH="1" rot="10800000">
            <a:off x="887432" y="4598205"/>
            <a:ext cx="393080" cy="492538"/>
            <a:chOff x="7462019" y="2740914"/>
            <a:chExt cx="248392" cy="311241"/>
          </a:xfrm>
        </p:grpSpPr>
        <p:sp>
          <p:nvSpPr>
            <p:cNvPr id="759" name="Google Shape;759;p32"/>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2"/>
          <p:cNvGrpSpPr/>
          <p:nvPr/>
        </p:nvGrpSpPr>
        <p:grpSpPr>
          <a:xfrm flipH="1" rot="10800000">
            <a:off x="8549033" y="804225"/>
            <a:ext cx="483187" cy="450345"/>
            <a:chOff x="5467179" y="2412672"/>
            <a:chExt cx="305332" cy="284578"/>
          </a:xfrm>
        </p:grpSpPr>
        <p:sp>
          <p:nvSpPr>
            <p:cNvPr id="764" name="Google Shape;764;p32"/>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2"/>
          <p:cNvGrpSpPr/>
          <p:nvPr/>
        </p:nvGrpSpPr>
        <p:grpSpPr>
          <a:xfrm flipH="1" rot="-6365228">
            <a:off x="7594296" y="44285"/>
            <a:ext cx="362479" cy="496208"/>
            <a:chOff x="7665335" y="2885404"/>
            <a:chExt cx="229059" cy="313566"/>
          </a:xfrm>
        </p:grpSpPr>
        <p:sp>
          <p:nvSpPr>
            <p:cNvPr id="769" name="Google Shape;769;p32"/>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32"/>
          <p:cNvGrpSpPr/>
          <p:nvPr/>
        </p:nvGrpSpPr>
        <p:grpSpPr>
          <a:xfrm flipH="1" rot="10800000">
            <a:off x="94452" y="3821622"/>
            <a:ext cx="501524" cy="377094"/>
            <a:chOff x="5381375" y="1945244"/>
            <a:chExt cx="316919" cy="238290"/>
          </a:xfrm>
        </p:grpSpPr>
        <p:sp>
          <p:nvSpPr>
            <p:cNvPr id="774" name="Google Shape;774;p32"/>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32"/>
          <p:cNvSpPr/>
          <p:nvPr/>
        </p:nvSpPr>
        <p:spPr>
          <a:xfrm flipH="1" rot="10800000">
            <a:off x="2346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flipH="1" rot="10800000">
            <a:off x="86800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flipH="1" rot="10800000">
            <a:off x="234600" y="181869"/>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flipH="1" rot="10800000">
            <a:off x="8680000" y="4733856"/>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782" name="Shape 782"/>
        <p:cNvGrpSpPr/>
        <p:nvPr/>
      </p:nvGrpSpPr>
      <p:grpSpPr>
        <a:xfrm>
          <a:off x="0" y="0"/>
          <a:ext cx="0" cy="0"/>
          <a:chOff x="0" y="0"/>
          <a:chExt cx="0" cy="0"/>
        </a:xfrm>
      </p:grpSpPr>
      <p:grpSp>
        <p:nvGrpSpPr>
          <p:cNvPr id="783" name="Google Shape;783;p33"/>
          <p:cNvGrpSpPr/>
          <p:nvPr/>
        </p:nvGrpSpPr>
        <p:grpSpPr>
          <a:xfrm>
            <a:off x="1487507" y="85960"/>
            <a:ext cx="393080" cy="492538"/>
            <a:chOff x="7462019" y="2740914"/>
            <a:chExt cx="248392" cy="311241"/>
          </a:xfrm>
        </p:grpSpPr>
        <p:sp>
          <p:nvSpPr>
            <p:cNvPr id="784" name="Google Shape;784;p33"/>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3"/>
          <p:cNvGrpSpPr/>
          <p:nvPr/>
        </p:nvGrpSpPr>
        <p:grpSpPr>
          <a:xfrm>
            <a:off x="8367933" y="3498946"/>
            <a:ext cx="483187" cy="450345"/>
            <a:chOff x="5467179" y="2412672"/>
            <a:chExt cx="305332" cy="284578"/>
          </a:xfrm>
        </p:grpSpPr>
        <p:sp>
          <p:nvSpPr>
            <p:cNvPr id="789" name="Google Shape;789;p33"/>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33"/>
          <p:cNvGrpSpPr/>
          <p:nvPr/>
        </p:nvGrpSpPr>
        <p:grpSpPr>
          <a:xfrm>
            <a:off x="7996392" y="175418"/>
            <a:ext cx="502368" cy="313612"/>
            <a:chOff x="8068696" y="916317"/>
            <a:chExt cx="317452" cy="198175"/>
          </a:xfrm>
        </p:grpSpPr>
        <p:sp>
          <p:nvSpPr>
            <p:cNvPr id="794" name="Google Shape;794;p33"/>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33"/>
          <p:cNvGrpSpPr/>
          <p:nvPr/>
        </p:nvGrpSpPr>
        <p:grpSpPr>
          <a:xfrm rot="-1531919">
            <a:off x="4573659" y="4532337"/>
            <a:ext cx="364909" cy="496355"/>
            <a:chOff x="6048053" y="559915"/>
            <a:chExt cx="230584" cy="313643"/>
          </a:xfrm>
        </p:grpSpPr>
        <p:sp>
          <p:nvSpPr>
            <p:cNvPr id="799" name="Google Shape;799;p33"/>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33"/>
          <p:cNvGrpSpPr/>
          <p:nvPr/>
        </p:nvGrpSpPr>
        <p:grpSpPr>
          <a:xfrm>
            <a:off x="101952" y="2571750"/>
            <a:ext cx="501524" cy="377094"/>
            <a:chOff x="5381375" y="1945244"/>
            <a:chExt cx="316919" cy="238290"/>
          </a:xfrm>
        </p:grpSpPr>
        <p:sp>
          <p:nvSpPr>
            <p:cNvPr id="804" name="Google Shape;804;p33"/>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3"/>
          <p:cNvSpPr/>
          <p:nvPr/>
        </p:nvSpPr>
        <p:spPr>
          <a:xfrm>
            <a:off x="242100" y="8488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8689525" y="16563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9733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4645488"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7336975" y="4591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813" name="Shape 813"/>
        <p:cNvGrpSpPr/>
        <p:nvPr/>
      </p:nvGrpSpPr>
      <p:grpSpPr>
        <a:xfrm>
          <a:off x="0" y="0"/>
          <a:ext cx="0" cy="0"/>
          <a:chOff x="0" y="0"/>
          <a:chExt cx="0" cy="0"/>
        </a:xfrm>
      </p:grpSpPr>
      <p:grpSp>
        <p:nvGrpSpPr>
          <p:cNvPr id="814" name="Google Shape;814;p34"/>
          <p:cNvGrpSpPr/>
          <p:nvPr/>
        </p:nvGrpSpPr>
        <p:grpSpPr>
          <a:xfrm flipH="1">
            <a:off x="7132138" y="85960"/>
            <a:ext cx="393080" cy="492538"/>
            <a:chOff x="7462019" y="2740914"/>
            <a:chExt cx="248392" cy="311241"/>
          </a:xfrm>
        </p:grpSpPr>
        <p:sp>
          <p:nvSpPr>
            <p:cNvPr id="815" name="Google Shape;815;p34"/>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4"/>
          <p:cNvGrpSpPr/>
          <p:nvPr/>
        </p:nvGrpSpPr>
        <p:grpSpPr>
          <a:xfrm flipH="1">
            <a:off x="161604" y="3498946"/>
            <a:ext cx="483187" cy="450345"/>
            <a:chOff x="5467179" y="2412672"/>
            <a:chExt cx="305332" cy="284578"/>
          </a:xfrm>
        </p:grpSpPr>
        <p:sp>
          <p:nvSpPr>
            <p:cNvPr id="820" name="Google Shape;820;p34"/>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4"/>
          <p:cNvGrpSpPr/>
          <p:nvPr/>
        </p:nvGrpSpPr>
        <p:grpSpPr>
          <a:xfrm flipH="1">
            <a:off x="8475923" y="3067050"/>
            <a:ext cx="501524" cy="377094"/>
            <a:chOff x="5381375" y="1945244"/>
            <a:chExt cx="316919" cy="238290"/>
          </a:xfrm>
        </p:grpSpPr>
        <p:sp>
          <p:nvSpPr>
            <p:cNvPr id="825" name="Google Shape;825;p34"/>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34"/>
          <p:cNvSpPr/>
          <p:nvPr/>
        </p:nvSpPr>
        <p:spPr>
          <a:xfrm flipH="1">
            <a:off x="8549377" y="84886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flipH="1">
            <a:off x="1187802" y="2216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flipH="1">
            <a:off x="7818140"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flipH="1">
            <a:off x="1454502" y="4591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34"/>
          <p:cNvGrpSpPr/>
          <p:nvPr/>
        </p:nvGrpSpPr>
        <p:grpSpPr>
          <a:xfrm flipH="1">
            <a:off x="161598" y="1274875"/>
            <a:ext cx="501524" cy="377094"/>
            <a:chOff x="5381375" y="1945244"/>
            <a:chExt cx="316919" cy="238290"/>
          </a:xfrm>
        </p:grpSpPr>
        <p:sp>
          <p:nvSpPr>
            <p:cNvPr id="834" name="Google Shape;834;p34"/>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2038350" y="1816925"/>
            <a:ext cx="6286500" cy="726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2500"/>
              <a:buNone/>
              <a:defRPr sz="240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p:txBody>
      </p:sp>
      <p:sp>
        <p:nvSpPr>
          <p:cNvPr id="84" name="Google Shape;84;p5"/>
          <p:cNvSpPr txBox="1"/>
          <p:nvPr>
            <p:ph idx="2" type="title"/>
          </p:nvPr>
        </p:nvSpPr>
        <p:spPr>
          <a:xfrm>
            <a:off x="2038350" y="3245675"/>
            <a:ext cx="6284700" cy="726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2500"/>
              <a:buNone/>
              <a:defRPr sz="240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p:txBody>
      </p:sp>
      <p:sp>
        <p:nvSpPr>
          <p:cNvPr id="85" name="Google Shape;85;p5"/>
          <p:cNvSpPr txBox="1"/>
          <p:nvPr>
            <p:ph idx="1" type="subTitle"/>
          </p:nvPr>
        </p:nvSpPr>
        <p:spPr>
          <a:xfrm>
            <a:off x="2038350" y="4000000"/>
            <a:ext cx="62847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6" name="Google Shape;86;p5"/>
          <p:cNvSpPr txBox="1"/>
          <p:nvPr>
            <p:ph idx="3" type="subTitle"/>
          </p:nvPr>
        </p:nvSpPr>
        <p:spPr>
          <a:xfrm>
            <a:off x="2038350" y="2571250"/>
            <a:ext cx="6286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7" name="Google Shape;87;p5"/>
          <p:cNvSpPr txBox="1"/>
          <p:nvPr>
            <p:ph idx="4" type="title"/>
          </p:nvPr>
        </p:nvSpPr>
        <p:spPr>
          <a:xfrm>
            <a:off x="713225" y="368825"/>
            <a:ext cx="7709400" cy="1149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8" name="Google Shape;88;p5"/>
          <p:cNvGrpSpPr/>
          <p:nvPr/>
        </p:nvGrpSpPr>
        <p:grpSpPr>
          <a:xfrm>
            <a:off x="7558308" y="4612996"/>
            <a:ext cx="483187" cy="450345"/>
            <a:chOff x="5467179" y="2412672"/>
            <a:chExt cx="305332" cy="284578"/>
          </a:xfrm>
        </p:grpSpPr>
        <p:sp>
          <p:nvSpPr>
            <p:cNvPr id="89" name="Google Shape;89;p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rot="-1531919">
            <a:off x="8546371" y="291324"/>
            <a:ext cx="364909" cy="496355"/>
            <a:chOff x="6048053" y="559915"/>
            <a:chExt cx="230584" cy="313643"/>
          </a:xfrm>
        </p:grpSpPr>
        <p:sp>
          <p:nvSpPr>
            <p:cNvPr id="94" name="Google Shape;94;p5"/>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5"/>
          <p:cNvGrpSpPr/>
          <p:nvPr/>
        </p:nvGrpSpPr>
        <p:grpSpPr>
          <a:xfrm>
            <a:off x="1028347" y="4728669"/>
            <a:ext cx="504021" cy="361201"/>
            <a:chOff x="8201303" y="1121442"/>
            <a:chExt cx="318496" cy="228247"/>
          </a:xfrm>
        </p:grpSpPr>
        <p:sp>
          <p:nvSpPr>
            <p:cNvPr id="99" name="Google Shape;99;p5"/>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5"/>
          <p:cNvSpPr/>
          <p:nvPr/>
        </p:nvSpPr>
        <p:spPr>
          <a:xfrm>
            <a:off x="259900" y="10320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8680000" y="34072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59900"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5"/>
          <p:cNvGrpSpPr/>
          <p:nvPr/>
        </p:nvGrpSpPr>
        <p:grpSpPr>
          <a:xfrm rot="-858718">
            <a:off x="260001" y="143904"/>
            <a:ext cx="483192" cy="450349"/>
            <a:chOff x="5467179" y="2412672"/>
            <a:chExt cx="305332" cy="284578"/>
          </a:xfrm>
        </p:grpSpPr>
        <p:sp>
          <p:nvSpPr>
            <p:cNvPr id="107" name="Google Shape;107;p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6"/>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13" name="Google Shape;113;p6"/>
          <p:cNvGrpSpPr/>
          <p:nvPr/>
        </p:nvGrpSpPr>
        <p:grpSpPr>
          <a:xfrm>
            <a:off x="887432" y="49498"/>
            <a:ext cx="393080" cy="492538"/>
            <a:chOff x="7462019" y="2740914"/>
            <a:chExt cx="248392" cy="311241"/>
          </a:xfrm>
        </p:grpSpPr>
        <p:sp>
          <p:nvSpPr>
            <p:cNvPr id="114" name="Google Shape;114;p6"/>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6"/>
          <p:cNvGrpSpPr/>
          <p:nvPr/>
        </p:nvGrpSpPr>
        <p:grpSpPr>
          <a:xfrm>
            <a:off x="8549033" y="3885671"/>
            <a:ext cx="483187" cy="450345"/>
            <a:chOff x="5467179" y="2412672"/>
            <a:chExt cx="305332" cy="284578"/>
          </a:xfrm>
        </p:grpSpPr>
        <p:sp>
          <p:nvSpPr>
            <p:cNvPr id="119" name="Google Shape;119;p6"/>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6"/>
          <p:cNvGrpSpPr/>
          <p:nvPr/>
        </p:nvGrpSpPr>
        <p:grpSpPr>
          <a:xfrm rot="-4434772">
            <a:off x="7594296" y="4599748"/>
            <a:ext cx="362479" cy="496208"/>
            <a:chOff x="7665335" y="2885404"/>
            <a:chExt cx="229059" cy="313566"/>
          </a:xfrm>
        </p:grpSpPr>
        <p:sp>
          <p:nvSpPr>
            <p:cNvPr id="124" name="Google Shape;124;p6"/>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6"/>
          <p:cNvGrpSpPr/>
          <p:nvPr/>
        </p:nvGrpSpPr>
        <p:grpSpPr>
          <a:xfrm>
            <a:off x="94452" y="941525"/>
            <a:ext cx="501524" cy="377094"/>
            <a:chOff x="5381375" y="1945244"/>
            <a:chExt cx="316919" cy="238290"/>
          </a:xfrm>
        </p:grpSpPr>
        <p:sp>
          <p:nvSpPr>
            <p:cNvPr id="129" name="Google Shape;129;p6"/>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6"/>
          <p:cNvSpPr/>
          <p:nvPr/>
        </p:nvSpPr>
        <p:spPr>
          <a:xfrm>
            <a:off x="234600" y="18513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8680000" y="4737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234600" y="4737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8680000" y="185138"/>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sp>
        <p:nvSpPr>
          <p:cNvPr id="138" name="Google Shape;138;p7"/>
          <p:cNvSpPr txBox="1"/>
          <p:nvPr>
            <p:ph idx="1" type="body"/>
          </p:nvPr>
        </p:nvSpPr>
        <p:spPr>
          <a:xfrm>
            <a:off x="720000" y="1843250"/>
            <a:ext cx="43818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39" name="Google Shape;139;p7"/>
          <p:cNvSpPr txBox="1"/>
          <p:nvPr>
            <p:ph type="title"/>
          </p:nvPr>
        </p:nvSpPr>
        <p:spPr>
          <a:xfrm>
            <a:off x="720000" y="369515"/>
            <a:ext cx="7702500" cy="1044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0" name="Google Shape;140;p7"/>
          <p:cNvGrpSpPr/>
          <p:nvPr/>
        </p:nvGrpSpPr>
        <p:grpSpPr>
          <a:xfrm>
            <a:off x="173994" y="112235"/>
            <a:ext cx="393080" cy="492538"/>
            <a:chOff x="7462019" y="2740914"/>
            <a:chExt cx="248392" cy="311241"/>
          </a:xfrm>
        </p:grpSpPr>
        <p:sp>
          <p:nvSpPr>
            <p:cNvPr id="141" name="Google Shape;141;p7"/>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7"/>
          <p:cNvGrpSpPr/>
          <p:nvPr/>
        </p:nvGrpSpPr>
        <p:grpSpPr>
          <a:xfrm>
            <a:off x="8533133" y="3860896"/>
            <a:ext cx="483187" cy="450345"/>
            <a:chOff x="5467179" y="2412672"/>
            <a:chExt cx="305332" cy="284578"/>
          </a:xfrm>
        </p:grpSpPr>
        <p:sp>
          <p:nvSpPr>
            <p:cNvPr id="146" name="Google Shape;146;p7"/>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7"/>
          <p:cNvGrpSpPr/>
          <p:nvPr/>
        </p:nvGrpSpPr>
        <p:grpSpPr>
          <a:xfrm>
            <a:off x="980722" y="4657569"/>
            <a:ext cx="504021" cy="361201"/>
            <a:chOff x="8201303" y="1121442"/>
            <a:chExt cx="318496" cy="228247"/>
          </a:xfrm>
        </p:grpSpPr>
        <p:sp>
          <p:nvSpPr>
            <p:cNvPr id="151" name="Google Shape;151;p7"/>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7"/>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8013250" y="4515413"/>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49038"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8311875" y="2478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9" name="Shape 159"/>
        <p:cNvGrpSpPr/>
        <p:nvPr/>
      </p:nvGrpSpPr>
      <p:grpSpPr>
        <a:xfrm>
          <a:off x="0" y="0"/>
          <a:ext cx="0" cy="0"/>
          <a:chOff x="0" y="0"/>
          <a:chExt cx="0" cy="0"/>
        </a:xfrm>
      </p:grpSpPr>
      <p:grpSp>
        <p:nvGrpSpPr>
          <p:cNvPr id="160" name="Google Shape;160;p8"/>
          <p:cNvGrpSpPr/>
          <p:nvPr/>
        </p:nvGrpSpPr>
        <p:grpSpPr>
          <a:xfrm flipH="1" rot="10800000">
            <a:off x="2559689" y="293200"/>
            <a:ext cx="393320" cy="492600"/>
            <a:chOff x="6005818" y="77914"/>
            <a:chExt cx="248544" cy="311280"/>
          </a:xfrm>
        </p:grpSpPr>
        <p:sp>
          <p:nvSpPr>
            <p:cNvPr id="161" name="Google Shape;161;p8"/>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flipH="1" rot="10800000">
            <a:off x="8529858" y="1514469"/>
            <a:ext cx="483187" cy="450345"/>
            <a:chOff x="5467179" y="2412672"/>
            <a:chExt cx="305332" cy="284578"/>
          </a:xfrm>
        </p:grpSpPr>
        <p:sp>
          <p:nvSpPr>
            <p:cNvPr id="166" name="Google Shape;166;p8"/>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8"/>
          <p:cNvGrpSpPr/>
          <p:nvPr/>
        </p:nvGrpSpPr>
        <p:grpSpPr>
          <a:xfrm flipH="1" rot="-9268081">
            <a:off x="6634309" y="4339418"/>
            <a:ext cx="364909" cy="496355"/>
            <a:chOff x="6048053" y="559915"/>
            <a:chExt cx="230584" cy="313643"/>
          </a:xfrm>
        </p:grpSpPr>
        <p:sp>
          <p:nvSpPr>
            <p:cNvPr id="171" name="Google Shape;171;p8"/>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flipH="1" rot="4257699">
            <a:off x="6070247" y="291398"/>
            <a:ext cx="362477" cy="496206"/>
            <a:chOff x="7665335" y="2885404"/>
            <a:chExt cx="229059" cy="313566"/>
          </a:xfrm>
        </p:grpSpPr>
        <p:sp>
          <p:nvSpPr>
            <p:cNvPr id="176" name="Google Shape;176;p8"/>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p:nvPr/>
        </p:nvSpPr>
        <p:spPr>
          <a:xfrm flipH="1" rot="10800000">
            <a:off x="326575" y="3754212"/>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rot="10800000">
            <a:off x="7755900" y="233287"/>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txBox="1"/>
          <p:nvPr>
            <p:ph type="title"/>
          </p:nvPr>
        </p:nvSpPr>
        <p:spPr>
          <a:xfrm>
            <a:off x="1616700" y="1168050"/>
            <a:ext cx="6367800" cy="28074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sp>
        <p:nvSpPr>
          <p:cNvPr id="184" name="Google Shape;184;p9"/>
          <p:cNvSpPr txBox="1"/>
          <p:nvPr>
            <p:ph type="title"/>
          </p:nvPr>
        </p:nvSpPr>
        <p:spPr>
          <a:xfrm>
            <a:off x="2241550" y="1425929"/>
            <a:ext cx="4661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5" name="Google Shape;185;p9"/>
          <p:cNvSpPr txBox="1"/>
          <p:nvPr>
            <p:ph idx="1" type="subTitle"/>
          </p:nvPr>
        </p:nvSpPr>
        <p:spPr>
          <a:xfrm>
            <a:off x="2241550" y="2303504"/>
            <a:ext cx="4661100" cy="140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6" name="Google Shape;186;p9"/>
          <p:cNvGrpSpPr/>
          <p:nvPr/>
        </p:nvGrpSpPr>
        <p:grpSpPr>
          <a:xfrm>
            <a:off x="8477642" y="2356968"/>
            <a:ext cx="502368" cy="313612"/>
            <a:chOff x="8068696" y="916317"/>
            <a:chExt cx="317452" cy="198175"/>
          </a:xfrm>
        </p:grpSpPr>
        <p:sp>
          <p:nvSpPr>
            <p:cNvPr id="187" name="Google Shape;187;p9"/>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9"/>
          <p:cNvGrpSpPr/>
          <p:nvPr/>
        </p:nvGrpSpPr>
        <p:grpSpPr>
          <a:xfrm rot="-1531919">
            <a:off x="5186509" y="233062"/>
            <a:ext cx="364909" cy="496355"/>
            <a:chOff x="6048053" y="559915"/>
            <a:chExt cx="230584" cy="313643"/>
          </a:xfrm>
        </p:grpSpPr>
        <p:sp>
          <p:nvSpPr>
            <p:cNvPr id="192" name="Google Shape;192;p9"/>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349040" y="1551100"/>
            <a:ext cx="501524" cy="377094"/>
            <a:chOff x="5381375" y="1945244"/>
            <a:chExt cx="316919" cy="238290"/>
          </a:xfrm>
        </p:grpSpPr>
        <p:sp>
          <p:nvSpPr>
            <p:cNvPr id="197" name="Google Shape;197;p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9"/>
          <p:cNvSpPr/>
          <p:nvPr/>
        </p:nvSpPr>
        <p:spPr>
          <a:xfrm>
            <a:off x="259900" y="8108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8137075" y="47275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79700" y="8595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4" name="Shape 204"/>
        <p:cNvGrpSpPr/>
        <p:nvPr/>
      </p:nvGrpSpPr>
      <p:grpSpPr>
        <a:xfrm>
          <a:off x="0" y="0"/>
          <a:ext cx="0" cy="0"/>
          <a:chOff x="0" y="0"/>
          <a:chExt cx="0" cy="0"/>
        </a:xfrm>
      </p:grpSpPr>
      <p:sp>
        <p:nvSpPr>
          <p:cNvPr id="205" name="Google Shape;205;p10"/>
          <p:cNvSpPr txBox="1"/>
          <p:nvPr>
            <p:ph type="title"/>
          </p:nvPr>
        </p:nvSpPr>
        <p:spPr>
          <a:xfrm>
            <a:off x="2828925" y="438150"/>
            <a:ext cx="3066900" cy="19812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06" name="Google Shape;206;p10"/>
          <p:cNvGrpSpPr/>
          <p:nvPr/>
        </p:nvGrpSpPr>
        <p:grpSpPr>
          <a:xfrm flipH="1" rot="10800000">
            <a:off x="2435857" y="4383449"/>
            <a:ext cx="393080" cy="492538"/>
            <a:chOff x="7462019" y="2740914"/>
            <a:chExt cx="248392" cy="311241"/>
          </a:xfrm>
        </p:grpSpPr>
        <p:sp>
          <p:nvSpPr>
            <p:cNvPr id="207" name="Google Shape;207;p10"/>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0"/>
          <p:cNvGrpSpPr/>
          <p:nvPr/>
        </p:nvGrpSpPr>
        <p:grpSpPr>
          <a:xfrm flipH="1" rot="10800000">
            <a:off x="8477642" y="2440367"/>
            <a:ext cx="502368" cy="313612"/>
            <a:chOff x="8068696" y="916317"/>
            <a:chExt cx="317452" cy="198175"/>
          </a:xfrm>
        </p:grpSpPr>
        <p:sp>
          <p:nvSpPr>
            <p:cNvPr id="212" name="Google Shape;212;p10"/>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0"/>
          <p:cNvGrpSpPr/>
          <p:nvPr/>
        </p:nvGrpSpPr>
        <p:grpSpPr>
          <a:xfrm flipH="1" rot="-9268081">
            <a:off x="5186509" y="4381531"/>
            <a:ext cx="364909" cy="496355"/>
            <a:chOff x="6048053" y="559915"/>
            <a:chExt cx="230584" cy="313643"/>
          </a:xfrm>
        </p:grpSpPr>
        <p:sp>
          <p:nvSpPr>
            <p:cNvPr id="217" name="Google Shape;217;p10"/>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0"/>
          <p:cNvGrpSpPr/>
          <p:nvPr/>
        </p:nvGrpSpPr>
        <p:grpSpPr>
          <a:xfrm flipH="1" rot="10800000">
            <a:off x="8477642" y="4170624"/>
            <a:ext cx="362486" cy="496218"/>
            <a:chOff x="7665335" y="2885404"/>
            <a:chExt cx="229059" cy="313566"/>
          </a:xfrm>
        </p:grpSpPr>
        <p:sp>
          <p:nvSpPr>
            <p:cNvPr id="222" name="Google Shape;222;p10"/>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0"/>
          <p:cNvGrpSpPr/>
          <p:nvPr/>
        </p:nvGrpSpPr>
        <p:grpSpPr>
          <a:xfrm flipH="1" rot="-7798236">
            <a:off x="160900" y="1470445"/>
            <a:ext cx="504026" cy="361205"/>
            <a:chOff x="8201303" y="1121442"/>
            <a:chExt cx="318496" cy="228247"/>
          </a:xfrm>
        </p:grpSpPr>
        <p:sp>
          <p:nvSpPr>
            <p:cNvPr id="227" name="Google Shape;227;p10"/>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0"/>
          <p:cNvSpPr/>
          <p:nvPr/>
        </p:nvSpPr>
        <p:spPr>
          <a:xfrm flipH="1" rot="10800000">
            <a:off x="8680000" y="15404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flipH="1" rot="10800000">
            <a:off x="7260775" y="47751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Candal"/>
              <a:buNone/>
              <a:defRPr b="1" sz="3500">
                <a:solidFill>
                  <a:schemeClr val="dk1"/>
                </a:solidFill>
                <a:latin typeface="Candal"/>
                <a:ea typeface="Candal"/>
                <a:cs typeface="Candal"/>
                <a:sym typeface="Canda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Armata"/>
              <a:buChar char="●"/>
              <a:defRPr sz="1800">
                <a:solidFill>
                  <a:schemeClr val="accent1"/>
                </a:solidFill>
                <a:latin typeface="Armata"/>
                <a:ea typeface="Armata"/>
                <a:cs typeface="Armata"/>
                <a:sym typeface="Armata"/>
              </a:defRPr>
            </a:lvl1pPr>
            <a:lvl2pPr indent="-317500" lvl="1" marL="9144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2pPr>
            <a:lvl3pPr indent="-317500" lvl="2" marL="13716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3pPr>
            <a:lvl4pPr indent="-317500" lvl="3" marL="18288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4pPr>
            <a:lvl5pPr indent="-317500" lvl="4" marL="22860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5pPr>
            <a:lvl6pPr indent="-317500" lvl="5" marL="27432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6pPr>
            <a:lvl7pPr indent="-317500" lvl="6" marL="32004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7pPr>
            <a:lvl8pPr indent="-317500" lvl="7" marL="36576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8pPr>
            <a:lvl9pPr indent="-317500" lvl="8" marL="4114800">
              <a:lnSpc>
                <a:spcPct val="115000"/>
              </a:lnSpc>
              <a:spcBef>
                <a:spcPts val="0"/>
              </a:spcBef>
              <a:spcAft>
                <a:spcPts val="0"/>
              </a:spcAft>
              <a:buClr>
                <a:schemeClr val="accent1"/>
              </a:buClr>
              <a:buSzPts val="1400"/>
              <a:buFont typeface="Armata"/>
              <a:buChar char="■"/>
              <a:defRPr>
                <a:solidFill>
                  <a:schemeClr val="accent1"/>
                </a:solidFill>
                <a:latin typeface="Armata"/>
                <a:ea typeface="Armata"/>
                <a:cs typeface="Armata"/>
                <a:sym typeface="Armat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drive.google.com/file/d/1laSrJdBW-MT1EVIyzLy_bsJ9wNwk5X1b/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1" name="Shape 841"/>
        <p:cNvGrpSpPr/>
        <p:nvPr/>
      </p:nvGrpSpPr>
      <p:grpSpPr>
        <a:xfrm>
          <a:off x="0" y="0"/>
          <a:ext cx="0" cy="0"/>
          <a:chOff x="0" y="0"/>
          <a:chExt cx="0" cy="0"/>
        </a:xfrm>
      </p:grpSpPr>
      <p:sp>
        <p:nvSpPr>
          <p:cNvPr id="842" name="Google Shape;842;p35"/>
          <p:cNvSpPr txBox="1"/>
          <p:nvPr>
            <p:ph type="ctrTitle"/>
          </p:nvPr>
        </p:nvSpPr>
        <p:spPr>
          <a:xfrm>
            <a:off x="656075" y="2181225"/>
            <a:ext cx="6611400" cy="17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PharmAssist</a:t>
            </a:r>
            <a:r>
              <a:rPr lang="en"/>
              <a:t> </a:t>
            </a:r>
            <a:endParaRPr>
              <a:solidFill>
                <a:schemeClr val="dk2"/>
              </a:solidFill>
            </a:endParaRPr>
          </a:p>
        </p:txBody>
      </p:sp>
      <p:sp>
        <p:nvSpPr>
          <p:cNvPr id="843" name="Google Shape;843;p35"/>
          <p:cNvSpPr txBox="1"/>
          <p:nvPr>
            <p:ph idx="1" type="subTitle"/>
          </p:nvPr>
        </p:nvSpPr>
        <p:spPr>
          <a:xfrm>
            <a:off x="3061075" y="3816775"/>
            <a:ext cx="4121400" cy="3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A </a:t>
            </a:r>
            <a:r>
              <a:rPr lang="en" sz="2000">
                <a:solidFill>
                  <a:schemeClr val="accent1"/>
                </a:solidFill>
              </a:rPr>
              <a:t>prescription</a:t>
            </a:r>
            <a:r>
              <a:rPr lang="en" sz="2000">
                <a:solidFill>
                  <a:schemeClr val="accent1"/>
                </a:solidFill>
              </a:rPr>
              <a:t> for savings </a:t>
            </a:r>
            <a:endParaRPr sz="2000">
              <a:solidFill>
                <a:schemeClr val="accent1"/>
              </a:solidFill>
            </a:endParaRPr>
          </a:p>
        </p:txBody>
      </p:sp>
      <p:grpSp>
        <p:nvGrpSpPr>
          <p:cNvPr id="844" name="Google Shape;844;p35"/>
          <p:cNvGrpSpPr/>
          <p:nvPr/>
        </p:nvGrpSpPr>
        <p:grpSpPr>
          <a:xfrm>
            <a:off x="3249839" y="1352547"/>
            <a:ext cx="393320" cy="492600"/>
            <a:chOff x="6005818" y="77914"/>
            <a:chExt cx="248544" cy="311280"/>
          </a:xfrm>
        </p:grpSpPr>
        <p:sp>
          <p:nvSpPr>
            <p:cNvPr id="845" name="Google Shape;845;p35"/>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5"/>
          <p:cNvGrpSpPr/>
          <p:nvPr/>
        </p:nvGrpSpPr>
        <p:grpSpPr>
          <a:xfrm>
            <a:off x="887432" y="539510"/>
            <a:ext cx="393080" cy="492538"/>
            <a:chOff x="7462019" y="2740914"/>
            <a:chExt cx="248392" cy="311241"/>
          </a:xfrm>
        </p:grpSpPr>
        <p:sp>
          <p:nvSpPr>
            <p:cNvPr id="850" name="Google Shape;850;p35"/>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5"/>
          <p:cNvGrpSpPr/>
          <p:nvPr/>
        </p:nvGrpSpPr>
        <p:grpSpPr>
          <a:xfrm>
            <a:off x="7939308" y="3679921"/>
            <a:ext cx="483187" cy="450345"/>
            <a:chOff x="5467179" y="2412672"/>
            <a:chExt cx="305332" cy="284578"/>
          </a:xfrm>
        </p:grpSpPr>
        <p:sp>
          <p:nvSpPr>
            <p:cNvPr id="855" name="Google Shape;855;p35"/>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35"/>
          <p:cNvGrpSpPr/>
          <p:nvPr/>
        </p:nvGrpSpPr>
        <p:grpSpPr>
          <a:xfrm>
            <a:off x="6556067" y="4377929"/>
            <a:ext cx="362486" cy="496218"/>
            <a:chOff x="7665335" y="2885404"/>
            <a:chExt cx="229059" cy="313566"/>
          </a:xfrm>
        </p:grpSpPr>
        <p:sp>
          <p:nvSpPr>
            <p:cNvPr id="860" name="Google Shape;860;p35"/>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35"/>
          <p:cNvGrpSpPr/>
          <p:nvPr/>
        </p:nvGrpSpPr>
        <p:grpSpPr>
          <a:xfrm>
            <a:off x="1297108" y="85943"/>
            <a:ext cx="1506194" cy="1759217"/>
            <a:chOff x="7547515" y="1501692"/>
            <a:chExt cx="1328682" cy="1551886"/>
          </a:xfrm>
        </p:grpSpPr>
        <p:sp>
          <p:nvSpPr>
            <p:cNvPr id="865" name="Google Shape;865;p35"/>
            <p:cNvSpPr/>
            <p:nvPr/>
          </p:nvSpPr>
          <p:spPr>
            <a:xfrm rot="860262">
              <a:off x="8547373" y="1975598"/>
              <a:ext cx="143347" cy="99274"/>
            </a:xfrm>
            <a:custGeom>
              <a:rect b="b" l="l" r="r" t="t"/>
              <a:pathLst>
                <a:path extrusionOk="0" h="3167" w="4573">
                  <a:moveTo>
                    <a:pt x="4085" y="0"/>
                  </a:moveTo>
                  <a:lnTo>
                    <a:pt x="0" y="1950"/>
                  </a:lnTo>
                  <a:cubicBezTo>
                    <a:pt x="404" y="2722"/>
                    <a:pt x="1190" y="3167"/>
                    <a:pt x="2007" y="3167"/>
                  </a:cubicBezTo>
                  <a:cubicBezTo>
                    <a:pt x="2335" y="3167"/>
                    <a:pt x="2668" y="3095"/>
                    <a:pt x="2983" y="2944"/>
                  </a:cubicBezTo>
                  <a:cubicBezTo>
                    <a:pt x="4085" y="2423"/>
                    <a:pt x="4572"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rot="860262">
              <a:off x="8539276" y="1929837"/>
              <a:ext cx="146701" cy="103944"/>
            </a:xfrm>
            <a:custGeom>
              <a:rect b="b" l="l" r="r" t="t"/>
              <a:pathLst>
                <a:path extrusionOk="0" h="3316" w="4680">
                  <a:moveTo>
                    <a:pt x="2601" y="0"/>
                  </a:moveTo>
                  <a:cubicBezTo>
                    <a:pt x="2274" y="0"/>
                    <a:pt x="1943" y="71"/>
                    <a:pt x="1629" y="221"/>
                  </a:cubicBezTo>
                  <a:cubicBezTo>
                    <a:pt x="469" y="776"/>
                    <a:pt x="1" y="2180"/>
                    <a:pt x="595" y="3316"/>
                  </a:cubicBezTo>
                  <a:lnTo>
                    <a:pt x="4680" y="1366"/>
                  </a:lnTo>
                  <a:cubicBezTo>
                    <a:pt x="4311" y="507"/>
                    <a:pt x="3474"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rot="860262">
              <a:off x="8418136" y="2163370"/>
              <a:ext cx="143472" cy="99556"/>
            </a:xfrm>
            <a:custGeom>
              <a:rect b="b" l="l" r="r" t="t"/>
              <a:pathLst>
                <a:path extrusionOk="0" h="3176" w="4577">
                  <a:moveTo>
                    <a:pt x="4085" y="0"/>
                  </a:moveTo>
                  <a:lnTo>
                    <a:pt x="0" y="1950"/>
                  </a:lnTo>
                  <a:cubicBezTo>
                    <a:pt x="401" y="2727"/>
                    <a:pt x="1190" y="3175"/>
                    <a:pt x="2010" y="3175"/>
                  </a:cubicBezTo>
                  <a:cubicBezTo>
                    <a:pt x="2337" y="3175"/>
                    <a:pt x="2669" y="3104"/>
                    <a:pt x="2983" y="2954"/>
                  </a:cubicBezTo>
                  <a:cubicBezTo>
                    <a:pt x="4090" y="2428"/>
                    <a:pt x="4577" y="1116"/>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rot="860262">
              <a:off x="8410200" y="2117864"/>
              <a:ext cx="146544" cy="103694"/>
            </a:xfrm>
            <a:custGeom>
              <a:rect b="b" l="l" r="r" t="t"/>
              <a:pathLst>
                <a:path extrusionOk="0" h="3308" w="4675">
                  <a:moveTo>
                    <a:pt x="2598" y="1"/>
                  </a:moveTo>
                  <a:cubicBezTo>
                    <a:pt x="2271" y="1"/>
                    <a:pt x="1939" y="72"/>
                    <a:pt x="1623" y="222"/>
                  </a:cubicBezTo>
                  <a:cubicBezTo>
                    <a:pt x="473" y="773"/>
                    <a:pt x="0" y="2167"/>
                    <a:pt x="590" y="3308"/>
                  </a:cubicBezTo>
                  <a:lnTo>
                    <a:pt x="4675" y="1358"/>
                  </a:lnTo>
                  <a:cubicBezTo>
                    <a:pt x="4299" y="504"/>
                    <a:pt x="3468" y="1"/>
                    <a:pt x="25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rot="860262">
              <a:off x="8288727" y="2350988"/>
              <a:ext cx="143974" cy="100026"/>
            </a:xfrm>
            <a:custGeom>
              <a:rect b="b" l="l" r="r" t="t"/>
              <a:pathLst>
                <a:path extrusionOk="0" h="3191" w="4593">
                  <a:moveTo>
                    <a:pt x="4090" y="0"/>
                  </a:moveTo>
                  <a:lnTo>
                    <a:pt x="1" y="1950"/>
                  </a:lnTo>
                  <a:cubicBezTo>
                    <a:pt x="399" y="2735"/>
                    <a:pt x="1195" y="3191"/>
                    <a:pt x="2022" y="3191"/>
                  </a:cubicBezTo>
                  <a:cubicBezTo>
                    <a:pt x="2350" y="3191"/>
                    <a:pt x="2683" y="3119"/>
                    <a:pt x="2999" y="2969"/>
                  </a:cubicBezTo>
                  <a:cubicBezTo>
                    <a:pt x="4105" y="2442"/>
                    <a:pt x="4593"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rot="860262">
              <a:off x="8281254" y="2306002"/>
              <a:ext cx="146262" cy="103192"/>
            </a:xfrm>
            <a:custGeom>
              <a:rect b="b" l="l" r="r" t="t"/>
              <a:pathLst>
                <a:path extrusionOk="0" h="3292" w="4666">
                  <a:moveTo>
                    <a:pt x="2599" y="1"/>
                  </a:moveTo>
                  <a:cubicBezTo>
                    <a:pt x="2272" y="1"/>
                    <a:pt x="1939" y="71"/>
                    <a:pt x="1624" y="221"/>
                  </a:cubicBezTo>
                  <a:cubicBezTo>
                    <a:pt x="474" y="767"/>
                    <a:pt x="1" y="2156"/>
                    <a:pt x="576" y="3292"/>
                  </a:cubicBezTo>
                  <a:lnTo>
                    <a:pt x="4665" y="1342"/>
                  </a:lnTo>
                  <a:cubicBezTo>
                    <a:pt x="4291" y="497"/>
                    <a:pt x="3464" y="1"/>
                    <a:pt x="2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rot="860262">
              <a:off x="8159631" y="2538546"/>
              <a:ext cx="143504" cy="99556"/>
            </a:xfrm>
            <a:custGeom>
              <a:rect b="b" l="l" r="r" t="t"/>
              <a:pathLst>
                <a:path extrusionOk="0" h="3176" w="4578">
                  <a:moveTo>
                    <a:pt x="4090" y="0"/>
                  </a:moveTo>
                  <a:lnTo>
                    <a:pt x="1" y="1950"/>
                  </a:lnTo>
                  <a:cubicBezTo>
                    <a:pt x="401" y="2727"/>
                    <a:pt x="1191" y="3175"/>
                    <a:pt x="2013" y="3175"/>
                  </a:cubicBezTo>
                  <a:cubicBezTo>
                    <a:pt x="2340" y="3175"/>
                    <a:pt x="2673" y="3104"/>
                    <a:pt x="2989" y="2954"/>
                  </a:cubicBezTo>
                  <a:cubicBezTo>
                    <a:pt x="4090" y="2428"/>
                    <a:pt x="4578"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rot="860262">
              <a:off x="8151700" y="2492966"/>
              <a:ext cx="146732" cy="103819"/>
            </a:xfrm>
            <a:custGeom>
              <a:rect b="b" l="l" r="r" t="t"/>
              <a:pathLst>
                <a:path extrusionOk="0" h="3312" w="4681">
                  <a:moveTo>
                    <a:pt x="2598" y="0"/>
                  </a:moveTo>
                  <a:cubicBezTo>
                    <a:pt x="2272" y="0"/>
                    <a:pt x="1940" y="71"/>
                    <a:pt x="1624" y="221"/>
                  </a:cubicBezTo>
                  <a:cubicBezTo>
                    <a:pt x="469" y="776"/>
                    <a:pt x="1" y="2175"/>
                    <a:pt x="591" y="3311"/>
                  </a:cubicBezTo>
                  <a:lnTo>
                    <a:pt x="4680" y="1361"/>
                  </a:lnTo>
                  <a:cubicBezTo>
                    <a:pt x="4304" y="506"/>
                    <a:pt x="3471" y="0"/>
                    <a:pt x="2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rot="860262">
              <a:off x="8030455" y="2726153"/>
              <a:ext cx="143504" cy="99681"/>
            </a:xfrm>
            <a:custGeom>
              <a:rect b="b" l="l" r="r" t="t"/>
              <a:pathLst>
                <a:path extrusionOk="0" h="3180" w="4578">
                  <a:moveTo>
                    <a:pt x="4085" y="0"/>
                  </a:moveTo>
                  <a:lnTo>
                    <a:pt x="0" y="1950"/>
                  </a:lnTo>
                  <a:cubicBezTo>
                    <a:pt x="402" y="2729"/>
                    <a:pt x="1193" y="3180"/>
                    <a:pt x="2016" y="3180"/>
                  </a:cubicBezTo>
                  <a:cubicBezTo>
                    <a:pt x="2343" y="3180"/>
                    <a:pt x="2674" y="3109"/>
                    <a:pt x="2988" y="2959"/>
                  </a:cubicBezTo>
                  <a:cubicBezTo>
                    <a:pt x="4090" y="2433"/>
                    <a:pt x="4577" y="1122"/>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rot="860262">
              <a:off x="8022394" y="2680474"/>
              <a:ext cx="146732" cy="103882"/>
            </a:xfrm>
            <a:custGeom>
              <a:rect b="b" l="l" r="r" t="t"/>
              <a:pathLst>
                <a:path extrusionOk="0" h="3314" w="4681">
                  <a:moveTo>
                    <a:pt x="2603" y="0"/>
                  </a:moveTo>
                  <a:cubicBezTo>
                    <a:pt x="2276" y="0"/>
                    <a:pt x="1944" y="71"/>
                    <a:pt x="1629" y="223"/>
                  </a:cubicBezTo>
                  <a:cubicBezTo>
                    <a:pt x="469" y="774"/>
                    <a:pt x="1" y="2177"/>
                    <a:pt x="595" y="3313"/>
                  </a:cubicBezTo>
                  <a:lnTo>
                    <a:pt x="4680" y="1363"/>
                  </a:lnTo>
                  <a:cubicBezTo>
                    <a:pt x="4311" y="509"/>
                    <a:pt x="3476"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rot="860262">
              <a:off x="8255893" y="1774965"/>
              <a:ext cx="143660" cy="99838"/>
            </a:xfrm>
            <a:custGeom>
              <a:rect b="b" l="l" r="r" t="t"/>
              <a:pathLst>
                <a:path extrusionOk="0" h="3185" w="4583">
                  <a:moveTo>
                    <a:pt x="4090" y="1"/>
                  </a:moveTo>
                  <a:lnTo>
                    <a:pt x="1" y="1950"/>
                  </a:lnTo>
                  <a:cubicBezTo>
                    <a:pt x="402" y="2733"/>
                    <a:pt x="1196" y="3185"/>
                    <a:pt x="2021" y="3185"/>
                  </a:cubicBezTo>
                  <a:cubicBezTo>
                    <a:pt x="2348" y="3185"/>
                    <a:pt x="2679" y="3114"/>
                    <a:pt x="2993" y="2964"/>
                  </a:cubicBezTo>
                  <a:cubicBezTo>
                    <a:pt x="4100" y="2433"/>
                    <a:pt x="4582"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rot="860262">
              <a:off x="8126758" y="1962557"/>
              <a:ext cx="143504" cy="99650"/>
            </a:xfrm>
            <a:custGeom>
              <a:rect b="b" l="l" r="r" t="t"/>
              <a:pathLst>
                <a:path extrusionOk="0" h="3179" w="4578">
                  <a:moveTo>
                    <a:pt x="4085" y="1"/>
                  </a:moveTo>
                  <a:lnTo>
                    <a:pt x="0" y="1951"/>
                  </a:lnTo>
                  <a:cubicBezTo>
                    <a:pt x="401" y="2727"/>
                    <a:pt x="1190" y="3178"/>
                    <a:pt x="2011" y="3178"/>
                  </a:cubicBezTo>
                  <a:cubicBezTo>
                    <a:pt x="2339" y="3178"/>
                    <a:pt x="2673" y="3106"/>
                    <a:pt x="2988" y="2955"/>
                  </a:cubicBezTo>
                  <a:cubicBezTo>
                    <a:pt x="4090" y="2428"/>
                    <a:pt x="4577" y="1122"/>
                    <a:pt x="4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rot="860262">
              <a:off x="8118806" y="1917233"/>
              <a:ext cx="146544" cy="103537"/>
            </a:xfrm>
            <a:custGeom>
              <a:rect b="b" l="l" r="r" t="t"/>
              <a:pathLst>
                <a:path extrusionOk="0" h="3303" w="4675">
                  <a:moveTo>
                    <a:pt x="2601" y="0"/>
                  </a:moveTo>
                  <a:cubicBezTo>
                    <a:pt x="2275" y="0"/>
                    <a:pt x="1943" y="71"/>
                    <a:pt x="1629" y="222"/>
                  </a:cubicBezTo>
                  <a:cubicBezTo>
                    <a:pt x="473" y="773"/>
                    <a:pt x="1" y="2167"/>
                    <a:pt x="590" y="3303"/>
                  </a:cubicBezTo>
                  <a:lnTo>
                    <a:pt x="4675" y="1353"/>
                  </a:lnTo>
                  <a:cubicBezTo>
                    <a:pt x="4300" y="503"/>
                    <a:pt x="3469"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rot="860262">
              <a:off x="7997398" y="2150314"/>
              <a:ext cx="143786" cy="99681"/>
            </a:xfrm>
            <a:custGeom>
              <a:rect b="b" l="l" r="r" t="t"/>
              <a:pathLst>
                <a:path extrusionOk="0" h="3180" w="4587">
                  <a:moveTo>
                    <a:pt x="4090" y="1"/>
                  </a:moveTo>
                  <a:lnTo>
                    <a:pt x="0" y="1951"/>
                  </a:lnTo>
                  <a:cubicBezTo>
                    <a:pt x="402" y="2729"/>
                    <a:pt x="1195" y="3180"/>
                    <a:pt x="2020" y="3180"/>
                  </a:cubicBezTo>
                  <a:cubicBezTo>
                    <a:pt x="2347" y="3180"/>
                    <a:pt x="2679" y="3109"/>
                    <a:pt x="2993" y="2960"/>
                  </a:cubicBezTo>
                  <a:cubicBezTo>
                    <a:pt x="4099" y="2433"/>
                    <a:pt x="4587"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rot="860262">
              <a:off x="7989765" y="2104971"/>
              <a:ext cx="146544" cy="103600"/>
            </a:xfrm>
            <a:custGeom>
              <a:rect b="b" l="l" r="r" t="t"/>
              <a:pathLst>
                <a:path extrusionOk="0" h="3305" w="4675">
                  <a:moveTo>
                    <a:pt x="2594" y="0"/>
                  </a:moveTo>
                  <a:cubicBezTo>
                    <a:pt x="2268" y="0"/>
                    <a:pt x="1938" y="71"/>
                    <a:pt x="1623" y="219"/>
                  </a:cubicBezTo>
                  <a:cubicBezTo>
                    <a:pt x="468" y="770"/>
                    <a:pt x="0" y="2164"/>
                    <a:pt x="585" y="3305"/>
                  </a:cubicBezTo>
                  <a:lnTo>
                    <a:pt x="4670" y="1355"/>
                  </a:lnTo>
                  <a:lnTo>
                    <a:pt x="4675" y="1355"/>
                  </a:lnTo>
                  <a:cubicBezTo>
                    <a:pt x="4298" y="503"/>
                    <a:pt x="3465" y="0"/>
                    <a:pt x="2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rot="860262">
              <a:off x="7868263" y="2337868"/>
              <a:ext cx="143347" cy="99274"/>
            </a:xfrm>
            <a:custGeom>
              <a:rect b="b" l="l" r="r" t="t"/>
              <a:pathLst>
                <a:path extrusionOk="0" h="3167" w="4573">
                  <a:moveTo>
                    <a:pt x="4090" y="1"/>
                  </a:moveTo>
                  <a:lnTo>
                    <a:pt x="1" y="1951"/>
                  </a:lnTo>
                  <a:cubicBezTo>
                    <a:pt x="405" y="2720"/>
                    <a:pt x="1192" y="3167"/>
                    <a:pt x="2011" y="3167"/>
                  </a:cubicBezTo>
                  <a:cubicBezTo>
                    <a:pt x="2338" y="3167"/>
                    <a:pt x="2669" y="3095"/>
                    <a:pt x="2984" y="2945"/>
                  </a:cubicBezTo>
                  <a:cubicBezTo>
                    <a:pt x="4086" y="2419"/>
                    <a:pt x="4573" y="1117"/>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rot="860262">
              <a:off x="7860190" y="2292133"/>
              <a:ext cx="146858" cy="103976"/>
            </a:xfrm>
            <a:custGeom>
              <a:rect b="b" l="l" r="r" t="t"/>
              <a:pathLst>
                <a:path extrusionOk="0" h="3317" w="4685">
                  <a:moveTo>
                    <a:pt x="2603" y="1"/>
                  </a:moveTo>
                  <a:cubicBezTo>
                    <a:pt x="2276" y="1"/>
                    <a:pt x="1944" y="72"/>
                    <a:pt x="1628" y="221"/>
                  </a:cubicBezTo>
                  <a:cubicBezTo>
                    <a:pt x="468" y="772"/>
                    <a:pt x="0" y="2176"/>
                    <a:pt x="595" y="3317"/>
                  </a:cubicBezTo>
                  <a:lnTo>
                    <a:pt x="4684" y="1367"/>
                  </a:lnTo>
                  <a:cubicBezTo>
                    <a:pt x="4312" y="508"/>
                    <a:pt x="3477" y="1"/>
                    <a:pt x="2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rot="860262">
              <a:off x="7739049" y="2525521"/>
              <a:ext cx="143504" cy="99619"/>
            </a:xfrm>
            <a:custGeom>
              <a:rect b="b" l="l" r="r" t="t"/>
              <a:pathLst>
                <a:path extrusionOk="0" h="3178" w="4578">
                  <a:moveTo>
                    <a:pt x="4085" y="0"/>
                  </a:moveTo>
                  <a:lnTo>
                    <a:pt x="1" y="1950"/>
                  </a:lnTo>
                  <a:cubicBezTo>
                    <a:pt x="401" y="2727"/>
                    <a:pt x="1190" y="3177"/>
                    <a:pt x="2012" y="3177"/>
                  </a:cubicBezTo>
                  <a:cubicBezTo>
                    <a:pt x="2340" y="3177"/>
                    <a:pt x="2673" y="3105"/>
                    <a:pt x="2989" y="2954"/>
                  </a:cubicBezTo>
                  <a:cubicBezTo>
                    <a:pt x="4090" y="2427"/>
                    <a:pt x="4578"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rot="860262">
              <a:off x="7731028" y="2479753"/>
              <a:ext cx="146701" cy="103944"/>
            </a:xfrm>
            <a:custGeom>
              <a:rect b="b" l="l" r="r" t="t"/>
              <a:pathLst>
                <a:path extrusionOk="0" h="3316" w="4680">
                  <a:moveTo>
                    <a:pt x="2597" y="1"/>
                  </a:moveTo>
                  <a:cubicBezTo>
                    <a:pt x="2272" y="1"/>
                    <a:pt x="1941" y="71"/>
                    <a:pt x="1628" y="221"/>
                  </a:cubicBezTo>
                  <a:cubicBezTo>
                    <a:pt x="468" y="776"/>
                    <a:pt x="0" y="2180"/>
                    <a:pt x="595" y="3316"/>
                  </a:cubicBezTo>
                  <a:lnTo>
                    <a:pt x="4679" y="1366"/>
                  </a:lnTo>
                  <a:cubicBezTo>
                    <a:pt x="4310" y="510"/>
                    <a:pt x="3472" y="1"/>
                    <a:pt x="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rot="860262">
              <a:off x="8247864" y="1729196"/>
              <a:ext cx="146889" cy="103976"/>
            </a:xfrm>
            <a:custGeom>
              <a:rect b="b" l="l" r="r" t="t"/>
              <a:pathLst>
                <a:path extrusionOk="0" h="3317" w="4686">
                  <a:moveTo>
                    <a:pt x="2601" y="1"/>
                  </a:moveTo>
                  <a:cubicBezTo>
                    <a:pt x="2275" y="1"/>
                    <a:pt x="1943" y="71"/>
                    <a:pt x="1629" y="221"/>
                  </a:cubicBezTo>
                  <a:cubicBezTo>
                    <a:pt x="469" y="772"/>
                    <a:pt x="1" y="2176"/>
                    <a:pt x="596" y="3316"/>
                  </a:cubicBezTo>
                  <a:lnTo>
                    <a:pt x="4685" y="1367"/>
                  </a:lnTo>
                  <a:cubicBezTo>
                    <a:pt x="4312" y="508"/>
                    <a:pt x="3475" y="1"/>
                    <a:pt x="2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rot="860262">
              <a:off x="8525739" y="1914655"/>
              <a:ext cx="185508" cy="177264"/>
            </a:xfrm>
            <a:custGeom>
              <a:rect b="b" l="l" r="r" t="t"/>
              <a:pathLst>
                <a:path extrusionOk="0" h="5655" w="5918">
                  <a:moveTo>
                    <a:pt x="2876" y="564"/>
                  </a:moveTo>
                  <a:cubicBezTo>
                    <a:pt x="3435" y="564"/>
                    <a:pt x="3985" y="770"/>
                    <a:pt x="4412" y="1163"/>
                  </a:cubicBezTo>
                  <a:cubicBezTo>
                    <a:pt x="5084" y="1787"/>
                    <a:pt x="5318" y="2752"/>
                    <a:pt x="5002" y="3610"/>
                  </a:cubicBezTo>
                  <a:cubicBezTo>
                    <a:pt x="4672" y="4530"/>
                    <a:pt x="3806" y="5100"/>
                    <a:pt x="2885" y="5100"/>
                  </a:cubicBezTo>
                  <a:cubicBezTo>
                    <a:pt x="2622" y="5100"/>
                    <a:pt x="2353" y="5054"/>
                    <a:pt x="2092" y="4955"/>
                  </a:cubicBezTo>
                  <a:cubicBezTo>
                    <a:pt x="1234" y="4638"/>
                    <a:pt x="649" y="3834"/>
                    <a:pt x="610" y="2917"/>
                  </a:cubicBezTo>
                  <a:cubicBezTo>
                    <a:pt x="576" y="2006"/>
                    <a:pt x="1092" y="1158"/>
                    <a:pt x="1926" y="773"/>
                  </a:cubicBezTo>
                  <a:cubicBezTo>
                    <a:pt x="2231" y="632"/>
                    <a:pt x="2555" y="564"/>
                    <a:pt x="2876" y="564"/>
                  </a:cubicBezTo>
                  <a:close/>
                  <a:moveTo>
                    <a:pt x="2872" y="1"/>
                  </a:moveTo>
                  <a:cubicBezTo>
                    <a:pt x="2471" y="1"/>
                    <a:pt x="2067" y="86"/>
                    <a:pt x="1687" y="261"/>
                  </a:cubicBezTo>
                  <a:cubicBezTo>
                    <a:pt x="649" y="743"/>
                    <a:pt x="1" y="1801"/>
                    <a:pt x="44" y="2942"/>
                  </a:cubicBezTo>
                  <a:cubicBezTo>
                    <a:pt x="93" y="4082"/>
                    <a:pt x="824" y="5086"/>
                    <a:pt x="1897" y="5481"/>
                  </a:cubicBezTo>
                  <a:cubicBezTo>
                    <a:pt x="2218" y="5599"/>
                    <a:pt x="2547" y="5654"/>
                    <a:pt x="2870" y="5654"/>
                  </a:cubicBezTo>
                  <a:cubicBezTo>
                    <a:pt x="4021" y="5654"/>
                    <a:pt x="5101" y="4946"/>
                    <a:pt x="5523" y="3805"/>
                  </a:cubicBezTo>
                  <a:cubicBezTo>
                    <a:pt x="5918" y="2732"/>
                    <a:pt x="5630" y="1528"/>
                    <a:pt x="4787" y="753"/>
                  </a:cubicBezTo>
                  <a:cubicBezTo>
                    <a:pt x="4255" y="258"/>
                    <a:pt x="3568" y="1"/>
                    <a:pt x="2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rot="860262">
              <a:off x="8391049" y="2102239"/>
              <a:ext cx="195601" cy="177295"/>
            </a:xfrm>
            <a:custGeom>
              <a:rect b="b" l="l" r="r" t="t"/>
              <a:pathLst>
                <a:path extrusionOk="0" h="5656" w="6240">
                  <a:moveTo>
                    <a:pt x="3043" y="555"/>
                  </a:moveTo>
                  <a:cubicBezTo>
                    <a:pt x="3306" y="555"/>
                    <a:pt x="3573" y="601"/>
                    <a:pt x="3832" y="697"/>
                  </a:cubicBezTo>
                  <a:lnTo>
                    <a:pt x="3832" y="702"/>
                  </a:lnTo>
                  <a:cubicBezTo>
                    <a:pt x="4407" y="911"/>
                    <a:pt x="4875" y="1350"/>
                    <a:pt x="5124" y="1915"/>
                  </a:cubicBezTo>
                  <a:cubicBezTo>
                    <a:pt x="5558" y="2905"/>
                    <a:pt x="5231" y="4065"/>
                    <a:pt x="4349" y="4684"/>
                  </a:cubicBezTo>
                  <a:cubicBezTo>
                    <a:pt x="3955" y="4962"/>
                    <a:pt x="3498" y="5099"/>
                    <a:pt x="3042" y="5099"/>
                  </a:cubicBezTo>
                  <a:cubicBezTo>
                    <a:pt x="2478" y="5099"/>
                    <a:pt x="1917" y="4889"/>
                    <a:pt x="1483" y="4479"/>
                  </a:cubicBezTo>
                  <a:cubicBezTo>
                    <a:pt x="698" y="3738"/>
                    <a:pt x="542" y="2544"/>
                    <a:pt x="1112" y="1628"/>
                  </a:cubicBezTo>
                  <a:cubicBezTo>
                    <a:pt x="1537" y="945"/>
                    <a:pt x="2275" y="555"/>
                    <a:pt x="3043" y="555"/>
                  </a:cubicBezTo>
                  <a:close/>
                  <a:moveTo>
                    <a:pt x="3047" y="1"/>
                  </a:moveTo>
                  <a:cubicBezTo>
                    <a:pt x="2271" y="1"/>
                    <a:pt x="1515" y="319"/>
                    <a:pt x="971" y="911"/>
                  </a:cubicBezTo>
                  <a:cubicBezTo>
                    <a:pt x="196" y="1750"/>
                    <a:pt x="1" y="2973"/>
                    <a:pt x="483" y="4011"/>
                  </a:cubicBezTo>
                  <a:cubicBezTo>
                    <a:pt x="946" y="5016"/>
                    <a:pt x="1952" y="5656"/>
                    <a:pt x="3050" y="5656"/>
                  </a:cubicBezTo>
                  <a:cubicBezTo>
                    <a:pt x="3087" y="5656"/>
                    <a:pt x="3123" y="5655"/>
                    <a:pt x="3159" y="5654"/>
                  </a:cubicBezTo>
                  <a:cubicBezTo>
                    <a:pt x="4305" y="5605"/>
                    <a:pt x="5304" y="4879"/>
                    <a:pt x="5704" y="3806"/>
                  </a:cubicBezTo>
                  <a:cubicBezTo>
                    <a:pt x="6240" y="2339"/>
                    <a:pt x="5489" y="716"/>
                    <a:pt x="4027" y="175"/>
                  </a:cubicBezTo>
                  <a:cubicBezTo>
                    <a:pt x="3707" y="58"/>
                    <a:pt x="3375" y="1"/>
                    <a:pt x="3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rot="860262">
              <a:off x="8267239" y="2289945"/>
              <a:ext cx="185664" cy="177264"/>
            </a:xfrm>
            <a:custGeom>
              <a:rect b="b" l="l" r="r" t="t"/>
              <a:pathLst>
                <a:path extrusionOk="0" h="5655" w="5923">
                  <a:moveTo>
                    <a:pt x="2875" y="563"/>
                  </a:moveTo>
                  <a:cubicBezTo>
                    <a:pt x="3434" y="563"/>
                    <a:pt x="3984" y="769"/>
                    <a:pt x="4411" y="1165"/>
                  </a:cubicBezTo>
                  <a:cubicBezTo>
                    <a:pt x="5089" y="1784"/>
                    <a:pt x="5318" y="2749"/>
                    <a:pt x="5006" y="3612"/>
                  </a:cubicBezTo>
                  <a:cubicBezTo>
                    <a:pt x="4668" y="4531"/>
                    <a:pt x="3800" y="5098"/>
                    <a:pt x="2877" y="5098"/>
                  </a:cubicBezTo>
                  <a:cubicBezTo>
                    <a:pt x="2616" y="5098"/>
                    <a:pt x="2350" y="5053"/>
                    <a:pt x="2091" y="4957"/>
                  </a:cubicBezTo>
                  <a:cubicBezTo>
                    <a:pt x="1233" y="4640"/>
                    <a:pt x="648" y="3836"/>
                    <a:pt x="614" y="2919"/>
                  </a:cubicBezTo>
                  <a:cubicBezTo>
                    <a:pt x="575" y="2003"/>
                    <a:pt x="1097" y="1155"/>
                    <a:pt x="1926" y="770"/>
                  </a:cubicBezTo>
                  <a:cubicBezTo>
                    <a:pt x="2230" y="631"/>
                    <a:pt x="2554" y="563"/>
                    <a:pt x="2875" y="563"/>
                  </a:cubicBezTo>
                  <a:close/>
                  <a:moveTo>
                    <a:pt x="2873" y="1"/>
                  </a:moveTo>
                  <a:cubicBezTo>
                    <a:pt x="2471" y="1"/>
                    <a:pt x="2066" y="87"/>
                    <a:pt x="1687" y="263"/>
                  </a:cubicBezTo>
                  <a:cubicBezTo>
                    <a:pt x="648" y="741"/>
                    <a:pt x="0" y="1798"/>
                    <a:pt x="49" y="2944"/>
                  </a:cubicBezTo>
                  <a:cubicBezTo>
                    <a:pt x="93" y="4084"/>
                    <a:pt x="824" y="5089"/>
                    <a:pt x="1896" y="5483"/>
                  </a:cubicBezTo>
                  <a:lnTo>
                    <a:pt x="1901" y="5483"/>
                  </a:lnTo>
                  <a:cubicBezTo>
                    <a:pt x="2220" y="5599"/>
                    <a:pt x="2546" y="5654"/>
                    <a:pt x="2866" y="5654"/>
                  </a:cubicBezTo>
                  <a:cubicBezTo>
                    <a:pt x="4018" y="5654"/>
                    <a:pt x="5101" y="4946"/>
                    <a:pt x="5528" y="3807"/>
                  </a:cubicBezTo>
                  <a:cubicBezTo>
                    <a:pt x="5922" y="2729"/>
                    <a:pt x="5630" y="1525"/>
                    <a:pt x="4792" y="750"/>
                  </a:cubicBezTo>
                  <a:cubicBezTo>
                    <a:pt x="4257" y="259"/>
                    <a:pt x="3569" y="1"/>
                    <a:pt x="2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rot="860262">
              <a:off x="8128277" y="2476384"/>
              <a:ext cx="195601" cy="177295"/>
            </a:xfrm>
            <a:custGeom>
              <a:rect b="b" l="l" r="r" t="t"/>
              <a:pathLst>
                <a:path extrusionOk="0" h="5656" w="6240">
                  <a:moveTo>
                    <a:pt x="3195" y="561"/>
                  </a:moveTo>
                  <a:cubicBezTo>
                    <a:pt x="3734" y="561"/>
                    <a:pt x="4271" y="752"/>
                    <a:pt x="4699" y="1129"/>
                  </a:cubicBezTo>
                  <a:cubicBezTo>
                    <a:pt x="5518" y="1855"/>
                    <a:pt x="5703" y="3054"/>
                    <a:pt x="5142" y="3995"/>
                  </a:cubicBezTo>
                  <a:cubicBezTo>
                    <a:pt x="4722" y="4696"/>
                    <a:pt x="3971" y="5099"/>
                    <a:pt x="3190" y="5099"/>
                  </a:cubicBezTo>
                  <a:cubicBezTo>
                    <a:pt x="2929" y="5099"/>
                    <a:pt x="2665" y="5054"/>
                    <a:pt x="2408" y="4960"/>
                  </a:cubicBezTo>
                  <a:lnTo>
                    <a:pt x="2408" y="4955"/>
                  </a:lnTo>
                  <a:cubicBezTo>
                    <a:pt x="1877" y="4760"/>
                    <a:pt x="1438" y="4375"/>
                    <a:pt x="1180" y="3873"/>
                  </a:cubicBezTo>
                  <a:cubicBezTo>
                    <a:pt x="678" y="2898"/>
                    <a:pt x="941" y="1709"/>
                    <a:pt x="1799" y="1041"/>
                  </a:cubicBezTo>
                  <a:cubicBezTo>
                    <a:pt x="2211" y="720"/>
                    <a:pt x="2703" y="561"/>
                    <a:pt x="3195" y="561"/>
                  </a:cubicBezTo>
                  <a:close/>
                  <a:moveTo>
                    <a:pt x="3197" y="0"/>
                  </a:moveTo>
                  <a:cubicBezTo>
                    <a:pt x="3156" y="0"/>
                    <a:pt x="3116" y="1"/>
                    <a:pt x="3076" y="3"/>
                  </a:cubicBezTo>
                  <a:cubicBezTo>
                    <a:pt x="1935" y="47"/>
                    <a:pt x="931" y="778"/>
                    <a:pt x="536" y="1850"/>
                  </a:cubicBezTo>
                  <a:cubicBezTo>
                    <a:pt x="0" y="3317"/>
                    <a:pt x="751" y="4940"/>
                    <a:pt x="2213" y="5481"/>
                  </a:cubicBezTo>
                  <a:cubicBezTo>
                    <a:pt x="2532" y="5598"/>
                    <a:pt x="2862" y="5655"/>
                    <a:pt x="3189" y="5655"/>
                  </a:cubicBezTo>
                  <a:cubicBezTo>
                    <a:pt x="3966" y="5655"/>
                    <a:pt x="4724" y="5335"/>
                    <a:pt x="5269" y="4745"/>
                  </a:cubicBezTo>
                  <a:cubicBezTo>
                    <a:pt x="6044" y="3902"/>
                    <a:pt x="6239" y="2679"/>
                    <a:pt x="5757" y="1641"/>
                  </a:cubicBezTo>
                  <a:cubicBezTo>
                    <a:pt x="5296" y="639"/>
                    <a:pt x="4295" y="0"/>
                    <a:pt x="3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rot="860262">
              <a:off x="8003525" y="2665198"/>
              <a:ext cx="195444" cy="177326"/>
            </a:xfrm>
            <a:custGeom>
              <a:rect b="b" l="l" r="r" t="t"/>
              <a:pathLst>
                <a:path extrusionOk="0" h="5657" w="6235">
                  <a:moveTo>
                    <a:pt x="3033" y="561"/>
                  </a:moveTo>
                  <a:cubicBezTo>
                    <a:pt x="3143" y="561"/>
                    <a:pt x="3253" y="569"/>
                    <a:pt x="3363" y="585"/>
                  </a:cubicBezTo>
                  <a:cubicBezTo>
                    <a:pt x="4426" y="736"/>
                    <a:pt x="5230" y="1613"/>
                    <a:pt x="5298" y="2681"/>
                  </a:cubicBezTo>
                  <a:cubicBezTo>
                    <a:pt x="5367" y="3748"/>
                    <a:pt x="4679" y="4718"/>
                    <a:pt x="3646" y="5006"/>
                  </a:cubicBezTo>
                  <a:cubicBezTo>
                    <a:pt x="3444" y="5062"/>
                    <a:pt x="3241" y="5089"/>
                    <a:pt x="3040" y="5089"/>
                  </a:cubicBezTo>
                  <a:cubicBezTo>
                    <a:pt x="2211" y="5089"/>
                    <a:pt x="1429" y="4630"/>
                    <a:pt x="1029" y="3865"/>
                  </a:cubicBezTo>
                  <a:cubicBezTo>
                    <a:pt x="736" y="3305"/>
                    <a:pt x="697" y="2642"/>
                    <a:pt x="916" y="2042"/>
                  </a:cubicBezTo>
                  <a:lnTo>
                    <a:pt x="912" y="2042"/>
                  </a:lnTo>
                  <a:cubicBezTo>
                    <a:pt x="1243" y="1143"/>
                    <a:pt x="2099" y="561"/>
                    <a:pt x="3033" y="561"/>
                  </a:cubicBezTo>
                  <a:close/>
                  <a:moveTo>
                    <a:pt x="3043" y="1"/>
                  </a:moveTo>
                  <a:cubicBezTo>
                    <a:pt x="2268" y="1"/>
                    <a:pt x="1510" y="319"/>
                    <a:pt x="965" y="911"/>
                  </a:cubicBezTo>
                  <a:cubicBezTo>
                    <a:pt x="190" y="1750"/>
                    <a:pt x="0" y="2973"/>
                    <a:pt x="478" y="4011"/>
                  </a:cubicBezTo>
                  <a:cubicBezTo>
                    <a:pt x="940" y="5017"/>
                    <a:pt x="1946" y="5656"/>
                    <a:pt x="3049" y="5656"/>
                  </a:cubicBezTo>
                  <a:cubicBezTo>
                    <a:pt x="3086" y="5656"/>
                    <a:pt x="3122" y="5655"/>
                    <a:pt x="3159" y="5654"/>
                  </a:cubicBezTo>
                  <a:cubicBezTo>
                    <a:pt x="4299" y="5605"/>
                    <a:pt x="5303" y="4879"/>
                    <a:pt x="5698" y="3802"/>
                  </a:cubicBezTo>
                  <a:cubicBezTo>
                    <a:pt x="6234" y="2340"/>
                    <a:pt x="5484" y="716"/>
                    <a:pt x="4021" y="175"/>
                  </a:cubicBezTo>
                  <a:cubicBezTo>
                    <a:pt x="3702" y="58"/>
                    <a:pt x="3371"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rot="860262">
              <a:off x="7712132" y="2463286"/>
              <a:ext cx="185664" cy="177232"/>
            </a:xfrm>
            <a:custGeom>
              <a:rect b="b" l="l" r="r" t="t"/>
              <a:pathLst>
                <a:path extrusionOk="0" h="5654" w="5923">
                  <a:moveTo>
                    <a:pt x="3058" y="561"/>
                  </a:moveTo>
                  <a:cubicBezTo>
                    <a:pt x="4614" y="561"/>
                    <a:pt x="5725" y="2123"/>
                    <a:pt x="5177" y="3612"/>
                  </a:cubicBezTo>
                  <a:lnTo>
                    <a:pt x="5172" y="3612"/>
                  </a:lnTo>
                  <a:cubicBezTo>
                    <a:pt x="4860" y="4456"/>
                    <a:pt x="4085" y="5031"/>
                    <a:pt x="3188" y="5089"/>
                  </a:cubicBezTo>
                  <a:cubicBezTo>
                    <a:pt x="3143" y="5092"/>
                    <a:pt x="3097" y="5093"/>
                    <a:pt x="3052" y="5093"/>
                  </a:cubicBezTo>
                  <a:cubicBezTo>
                    <a:pt x="2207" y="5093"/>
                    <a:pt x="1427" y="4624"/>
                    <a:pt x="1034" y="3866"/>
                  </a:cubicBezTo>
                  <a:cubicBezTo>
                    <a:pt x="283" y="2413"/>
                    <a:pt x="1278" y="668"/>
                    <a:pt x="2910" y="566"/>
                  </a:cubicBezTo>
                  <a:cubicBezTo>
                    <a:pt x="2960" y="563"/>
                    <a:pt x="3009" y="561"/>
                    <a:pt x="3058" y="561"/>
                  </a:cubicBezTo>
                  <a:close/>
                  <a:moveTo>
                    <a:pt x="3048" y="0"/>
                  </a:moveTo>
                  <a:cubicBezTo>
                    <a:pt x="1897" y="0"/>
                    <a:pt x="818" y="709"/>
                    <a:pt x="400" y="1853"/>
                  </a:cubicBezTo>
                  <a:cubicBezTo>
                    <a:pt x="0" y="2925"/>
                    <a:pt x="293" y="4129"/>
                    <a:pt x="1131" y="4904"/>
                  </a:cubicBezTo>
                  <a:cubicBezTo>
                    <a:pt x="1666" y="5396"/>
                    <a:pt x="2354" y="5654"/>
                    <a:pt x="3050" y="5654"/>
                  </a:cubicBezTo>
                  <a:cubicBezTo>
                    <a:pt x="3452" y="5654"/>
                    <a:pt x="3856" y="5568"/>
                    <a:pt x="4236" y="5391"/>
                  </a:cubicBezTo>
                  <a:cubicBezTo>
                    <a:pt x="5274" y="4914"/>
                    <a:pt x="5923" y="3856"/>
                    <a:pt x="5874" y="2715"/>
                  </a:cubicBezTo>
                  <a:cubicBezTo>
                    <a:pt x="5830" y="1570"/>
                    <a:pt x="5099" y="566"/>
                    <a:pt x="4027" y="176"/>
                  </a:cubicBezTo>
                  <a:cubicBezTo>
                    <a:pt x="3703" y="57"/>
                    <a:pt x="3373" y="0"/>
                    <a:pt x="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rot="860262">
              <a:off x="7841340" y="2276765"/>
              <a:ext cx="195601" cy="177201"/>
            </a:xfrm>
            <a:custGeom>
              <a:rect b="b" l="l" r="r" t="t"/>
              <a:pathLst>
                <a:path extrusionOk="0" h="5653" w="6240">
                  <a:moveTo>
                    <a:pt x="3049" y="560"/>
                  </a:moveTo>
                  <a:cubicBezTo>
                    <a:pt x="3588" y="560"/>
                    <a:pt x="4125" y="750"/>
                    <a:pt x="4553" y="1127"/>
                  </a:cubicBezTo>
                  <a:cubicBezTo>
                    <a:pt x="5372" y="1854"/>
                    <a:pt x="5557" y="3058"/>
                    <a:pt x="4997" y="3994"/>
                  </a:cubicBezTo>
                  <a:cubicBezTo>
                    <a:pt x="4577" y="4694"/>
                    <a:pt x="3827" y="5100"/>
                    <a:pt x="3046" y="5100"/>
                  </a:cubicBezTo>
                  <a:cubicBezTo>
                    <a:pt x="2785" y="5100"/>
                    <a:pt x="2519" y="5054"/>
                    <a:pt x="2262" y="4959"/>
                  </a:cubicBezTo>
                  <a:cubicBezTo>
                    <a:pt x="1731" y="4764"/>
                    <a:pt x="1292" y="4374"/>
                    <a:pt x="1034" y="3872"/>
                  </a:cubicBezTo>
                  <a:cubicBezTo>
                    <a:pt x="532" y="2902"/>
                    <a:pt x="795" y="1712"/>
                    <a:pt x="1653" y="1040"/>
                  </a:cubicBezTo>
                  <a:cubicBezTo>
                    <a:pt x="2065" y="719"/>
                    <a:pt x="2558" y="560"/>
                    <a:pt x="3049" y="560"/>
                  </a:cubicBezTo>
                  <a:close/>
                  <a:moveTo>
                    <a:pt x="3044" y="0"/>
                  </a:moveTo>
                  <a:cubicBezTo>
                    <a:pt x="2270" y="0"/>
                    <a:pt x="1515" y="320"/>
                    <a:pt x="971" y="908"/>
                  </a:cubicBezTo>
                  <a:cubicBezTo>
                    <a:pt x="196" y="1746"/>
                    <a:pt x="1" y="2970"/>
                    <a:pt x="478" y="4008"/>
                  </a:cubicBezTo>
                  <a:cubicBezTo>
                    <a:pt x="941" y="5013"/>
                    <a:pt x="1947" y="5653"/>
                    <a:pt x="3050" y="5653"/>
                  </a:cubicBezTo>
                  <a:cubicBezTo>
                    <a:pt x="3086" y="5653"/>
                    <a:pt x="3123" y="5652"/>
                    <a:pt x="3159" y="5651"/>
                  </a:cubicBezTo>
                  <a:cubicBezTo>
                    <a:pt x="4300" y="5607"/>
                    <a:pt x="5304" y="4881"/>
                    <a:pt x="5699" y="3808"/>
                  </a:cubicBezTo>
                  <a:cubicBezTo>
                    <a:pt x="6240" y="2341"/>
                    <a:pt x="5489" y="713"/>
                    <a:pt x="4027" y="177"/>
                  </a:cubicBezTo>
                  <a:cubicBezTo>
                    <a:pt x="3706" y="58"/>
                    <a:pt x="3373"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rot="860262">
              <a:off x="7975992" y="2089333"/>
              <a:ext cx="185508" cy="177170"/>
            </a:xfrm>
            <a:custGeom>
              <a:rect b="b" l="l" r="r" t="t"/>
              <a:pathLst>
                <a:path extrusionOk="0" h="5652" w="5918">
                  <a:moveTo>
                    <a:pt x="2869" y="561"/>
                  </a:moveTo>
                  <a:cubicBezTo>
                    <a:pt x="3428" y="561"/>
                    <a:pt x="3979" y="768"/>
                    <a:pt x="4407" y="1164"/>
                  </a:cubicBezTo>
                  <a:cubicBezTo>
                    <a:pt x="5084" y="1783"/>
                    <a:pt x="5313" y="2748"/>
                    <a:pt x="5001" y="3611"/>
                  </a:cubicBezTo>
                  <a:cubicBezTo>
                    <a:pt x="4667" y="4528"/>
                    <a:pt x="3798" y="5097"/>
                    <a:pt x="2874" y="5097"/>
                  </a:cubicBezTo>
                  <a:cubicBezTo>
                    <a:pt x="2614" y="5097"/>
                    <a:pt x="2350" y="5052"/>
                    <a:pt x="2091" y="4957"/>
                  </a:cubicBezTo>
                  <a:cubicBezTo>
                    <a:pt x="1229" y="4635"/>
                    <a:pt x="644" y="3835"/>
                    <a:pt x="610" y="2919"/>
                  </a:cubicBezTo>
                  <a:cubicBezTo>
                    <a:pt x="571" y="2003"/>
                    <a:pt x="1092" y="1155"/>
                    <a:pt x="1921" y="770"/>
                  </a:cubicBezTo>
                  <a:cubicBezTo>
                    <a:pt x="2225" y="629"/>
                    <a:pt x="2548" y="561"/>
                    <a:pt x="2869" y="561"/>
                  </a:cubicBezTo>
                  <a:close/>
                  <a:moveTo>
                    <a:pt x="2872" y="0"/>
                  </a:moveTo>
                  <a:cubicBezTo>
                    <a:pt x="2471" y="0"/>
                    <a:pt x="2067" y="86"/>
                    <a:pt x="1687" y="263"/>
                  </a:cubicBezTo>
                  <a:cubicBezTo>
                    <a:pt x="649" y="740"/>
                    <a:pt x="0" y="1798"/>
                    <a:pt x="44" y="2939"/>
                  </a:cubicBezTo>
                  <a:cubicBezTo>
                    <a:pt x="93" y="4084"/>
                    <a:pt x="824" y="5083"/>
                    <a:pt x="1896" y="5478"/>
                  </a:cubicBezTo>
                  <a:cubicBezTo>
                    <a:pt x="2218" y="5596"/>
                    <a:pt x="2547" y="5652"/>
                    <a:pt x="2870" y="5652"/>
                  </a:cubicBezTo>
                  <a:cubicBezTo>
                    <a:pt x="4020" y="5652"/>
                    <a:pt x="5101" y="4946"/>
                    <a:pt x="5523" y="3801"/>
                  </a:cubicBezTo>
                  <a:cubicBezTo>
                    <a:pt x="5918" y="2729"/>
                    <a:pt x="5630" y="1525"/>
                    <a:pt x="4787" y="750"/>
                  </a:cubicBezTo>
                  <a:cubicBezTo>
                    <a:pt x="4255" y="258"/>
                    <a:pt x="3568" y="0"/>
                    <a:pt x="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rot="860262">
              <a:off x="8099805" y="1901631"/>
              <a:ext cx="195476" cy="177170"/>
            </a:xfrm>
            <a:custGeom>
              <a:rect b="b" l="l" r="r" t="t"/>
              <a:pathLst>
                <a:path extrusionOk="0" h="5652" w="6236">
                  <a:moveTo>
                    <a:pt x="3047" y="558"/>
                  </a:moveTo>
                  <a:cubicBezTo>
                    <a:pt x="3585" y="558"/>
                    <a:pt x="4121" y="748"/>
                    <a:pt x="4549" y="1125"/>
                  </a:cubicBezTo>
                  <a:cubicBezTo>
                    <a:pt x="5368" y="1847"/>
                    <a:pt x="5553" y="3051"/>
                    <a:pt x="4992" y="3986"/>
                  </a:cubicBezTo>
                  <a:cubicBezTo>
                    <a:pt x="4573" y="4690"/>
                    <a:pt x="3827" y="5093"/>
                    <a:pt x="3049" y="5093"/>
                  </a:cubicBezTo>
                  <a:cubicBezTo>
                    <a:pt x="2787" y="5093"/>
                    <a:pt x="2521" y="5047"/>
                    <a:pt x="2263" y="4952"/>
                  </a:cubicBezTo>
                  <a:cubicBezTo>
                    <a:pt x="1731" y="4757"/>
                    <a:pt x="1293" y="4367"/>
                    <a:pt x="1034" y="3865"/>
                  </a:cubicBezTo>
                  <a:cubicBezTo>
                    <a:pt x="532" y="2895"/>
                    <a:pt x="791" y="1705"/>
                    <a:pt x="1653" y="1037"/>
                  </a:cubicBezTo>
                  <a:cubicBezTo>
                    <a:pt x="2065" y="716"/>
                    <a:pt x="2557" y="558"/>
                    <a:pt x="3047" y="558"/>
                  </a:cubicBezTo>
                  <a:close/>
                  <a:moveTo>
                    <a:pt x="3043" y="0"/>
                  </a:moveTo>
                  <a:cubicBezTo>
                    <a:pt x="2268" y="0"/>
                    <a:pt x="1510" y="317"/>
                    <a:pt x="966" y="906"/>
                  </a:cubicBezTo>
                  <a:cubicBezTo>
                    <a:pt x="191" y="1749"/>
                    <a:pt x="1" y="2973"/>
                    <a:pt x="479" y="4011"/>
                  </a:cubicBezTo>
                  <a:cubicBezTo>
                    <a:pt x="939" y="5012"/>
                    <a:pt x="1940" y="5651"/>
                    <a:pt x="3039" y="5651"/>
                  </a:cubicBezTo>
                  <a:cubicBezTo>
                    <a:pt x="3079" y="5651"/>
                    <a:pt x="3119" y="5650"/>
                    <a:pt x="3159" y="5649"/>
                  </a:cubicBezTo>
                  <a:cubicBezTo>
                    <a:pt x="4300" y="5605"/>
                    <a:pt x="5304" y="4874"/>
                    <a:pt x="5699" y="3801"/>
                  </a:cubicBezTo>
                  <a:cubicBezTo>
                    <a:pt x="6235" y="2339"/>
                    <a:pt x="5485" y="711"/>
                    <a:pt x="4022" y="175"/>
                  </a:cubicBezTo>
                  <a:cubicBezTo>
                    <a:pt x="3703" y="57"/>
                    <a:pt x="3371"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rot="860262">
              <a:off x="8229018" y="1713891"/>
              <a:ext cx="195601" cy="177295"/>
            </a:xfrm>
            <a:custGeom>
              <a:rect b="b" l="l" r="r" t="t"/>
              <a:pathLst>
                <a:path extrusionOk="0" h="5656" w="6240">
                  <a:moveTo>
                    <a:pt x="3049" y="558"/>
                  </a:moveTo>
                  <a:cubicBezTo>
                    <a:pt x="3587" y="558"/>
                    <a:pt x="4125" y="748"/>
                    <a:pt x="4553" y="1125"/>
                  </a:cubicBezTo>
                  <a:cubicBezTo>
                    <a:pt x="5372" y="1852"/>
                    <a:pt x="5557" y="3055"/>
                    <a:pt x="4996" y="3991"/>
                  </a:cubicBezTo>
                  <a:cubicBezTo>
                    <a:pt x="4577" y="4695"/>
                    <a:pt x="3828" y="5098"/>
                    <a:pt x="3049" y="5098"/>
                  </a:cubicBezTo>
                  <a:cubicBezTo>
                    <a:pt x="2786" y="5098"/>
                    <a:pt x="2520" y="5052"/>
                    <a:pt x="2262" y="4956"/>
                  </a:cubicBezTo>
                  <a:cubicBezTo>
                    <a:pt x="1731" y="4761"/>
                    <a:pt x="1292" y="4372"/>
                    <a:pt x="1034" y="3869"/>
                  </a:cubicBezTo>
                  <a:cubicBezTo>
                    <a:pt x="531" y="2899"/>
                    <a:pt x="790" y="1705"/>
                    <a:pt x="1653" y="1037"/>
                  </a:cubicBezTo>
                  <a:cubicBezTo>
                    <a:pt x="2064" y="716"/>
                    <a:pt x="2557" y="558"/>
                    <a:pt x="3049" y="558"/>
                  </a:cubicBezTo>
                  <a:close/>
                  <a:moveTo>
                    <a:pt x="3044" y="0"/>
                  </a:moveTo>
                  <a:cubicBezTo>
                    <a:pt x="2271" y="0"/>
                    <a:pt x="1515" y="318"/>
                    <a:pt x="970" y="911"/>
                  </a:cubicBezTo>
                  <a:cubicBezTo>
                    <a:pt x="190" y="1749"/>
                    <a:pt x="0" y="2973"/>
                    <a:pt x="478" y="4011"/>
                  </a:cubicBezTo>
                  <a:cubicBezTo>
                    <a:pt x="940" y="5016"/>
                    <a:pt x="1946" y="5656"/>
                    <a:pt x="3045" y="5656"/>
                  </a:cubicBezTo>
                  <a:cubicBezTo>
                    <a:pt x="3081" y="5656"/>
                    <a:pt x="3117" y="5655"/>
                    <a:pt x="3154" y="5653"/>
                  </a:cubicBezTo>
                  <a:cubicBezTo>
                    <a:pt x="4299" y="5610"/>
                    <a:pt x="5303" y="4878"/>
                    <a:pt x="5698" y="3806"/>
                  </a:cubicBezTo>
                  <a:cubicBezTo>
                    <a:pt x="6239" y="2339"/>
                    <a:pt x="5489" y="716"/>
                    <a:pt x="4021" y="175"/>
                  </a:cubicBezTo>
                  <a:cubicBezTo>
                    <a:pt x="3702" y="57"/>
                    <a:pt x="3372"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rot="860262">
              <a:off x="7700764" y="1611397"/>
              <a:ext cx="1022048" cy="1332376"/>
            </a:xfrm>
            <a:custGeom>
              <a:rect b="b" l="l" r="r" t="t"/>
              <a:pathLst>
                <a:path extrusionOk="0" h="42505" w="32605">
                  <a:moveTo>
                    <a:pt x="16030" y="2845"/>
                  </a:moveTo>
                  <a:cubicBezTo>
                    <a:pt x="16727" y="2845"/>
                    <a:pt x="17416" y="3101"/>
                    <a:pt x="17947" y="3593"/>
                  </a:cubicBezTo>
                  <a:cubicBezTo>
                    <a:pt x="18786" y="4373"/>
                    <a:pt x="19078" y="5576"/>
                    <a:pt x="18683" y="6649"/>
                  </a:cubicBezTo>
                  <a:lnTo>
                    <a:pt x="18683" y="6639"/>
                  </a:lnTo>
                  <a:cubicBezTo>
                    <a:pt x="18264" y="7786"/>
                    <a:pt x="17181" y="8498"/>
                    <a:pt x="16024" y="8498"/>
                  </a:cubicBezTo>
                  <a:cubicBezTo>
                    <a:pt x="15702" y="8498"/>
                    <a:pt x="15373" y="8443"/>
                    <a:pt x="15052" y="8326"/>
                  </a:cubicBezTo>
                  <a:cubicBezTo>
                    <a:pt x="13980" y="7931"/>
                    <a:pt x="13253" y="6927"/>
                    <a:pt x="13205" y="5786"/>
                  </a:cubicBezTo>
                  <a:cubicBezTo>
                    <a:pt x="13161" y="4646"/>
                    <a:pt x="13804" y="3588"/>
                    <a:pt x="14842" y="3105"/>
                  </a:cubicBezTo>
                  <a:cubicBezTo>
                    <a:pt x="15222" y="2930"/>
                    <a:pt x="15628" y="2845"/>
                    <a:pt x="16030" y="2845"/>
                  </a:cubicBezTo>
                  <a:close/>
                  <a:moveTo>
                    <a:pt x="26620" y="6737"/>
                  </a:moveTo>
                  <a:cubicBezTo>
                    <a:pt x="27316" y="6737"/>
                    <a:pt x="28004" y="6996"/>
                    <a:pt x="28539" y="7487"/>
                  </a:cubicBezTo>
                  <a:cubicBezTo>
                    <a:pt x="29377" y="8262"/>
                    <a:pt x="29670" y="9466"/>
                    <a:pt x="29275" y="10543"/>
                  </a:cubicBezTo>
                  <a:lnTo>
                    <a:pt x="29275" y="10539"/>
                  </a:lnTo>
                  <a:cubicBezTo>
                    <a:pt x="28852" y="11684"/>
                    <a:pt x="27770" y="12393"/>
                    <a:pt x="26617" y="12393"/>
                  </a:cubicBezTo>
                  <a:cubicBezTo>
                    <a:pt x="26294" y="12393"/>
                    <a:pt x="25965" y="12338"/>
                    <a:pt x="25644" y="12220"/>
                  </a:cubicBezTo>
                  <a:cubicBezTo>
                    <a:pt x="24571" y="11825"/>
                    <a:pt x="23840" y="10821"/>
                    <a:pt x="23796" y="9676"/>
                  </a:cubicBezTo>
                  <a:cubicBezTo>
                    <a:pt x="23748" y="8535"/>
                    <a:pt x="24396" y="7477"/>
                    <a:pt x="25434" y="7000"/>
                  </a:cubicBezTo>
                  <a:cubicBezTo>
                    <a:pt x="25814" y="6823"/>
                    <a:pt x="26218" y="6737"/>
                    <a:pt x="26620" y="6737"/>
                  </a:cubicBezTo>
                  <a:close/>
                  <a:moveTo>
                    <a:pt x="13523" y="9669"/>
                  </a:moveTo>
                  <a:cubicBezTo>
                    <a:pt x="14219" y="9669"/>
                    <a:pt x="14905" y="9925"/>
                    <a:pt x="15437" y="10417"/>
                  </a:cubicBezTo>
                  <a:cubicBezTo>
                    <a:pt x="16275" y="11197"/>
                    <a:pt x="16568" y="12400"/>
                    <a:pt x="16173" y="13473"/>
                  </a:cubicBezTo>
                  <a:lnTo>
                    <a:pt x="16173" y="13458"/>
                  </a:lnTo>
                  <a:cubicBezTo>
                    <a:pt x="15754" y="14609"/>
                    <a:pt x="14667" y="15322"/>
                    <a:pt x="13512" y="15322"/>
                  </a:cubicBezTo>
                  <a:cubicBezTo>
                    <a:pt x="13189" y="15322"/>
                    <a:pt x="12862" y="15267"/>
                    <a:pt x="12542" y="15150"/>
                  </a:cubicBezTo>
                  <a:cubicBezTo>
                    <a:pt x="11469" y="14750"/>
                    <a:pt x="10738" y="13751"/>
                    <a:pt x="10694" y="12605"/>
                  </a:cubicBezTo>
                  <a:cubicBezTo>
                    <a:pt x="10650" y="11465"/>
                    <a:pt x="11299" y="10407"/>
                    <a:pt x="12337" y="9929"/>
                  </a:cubicBezTo>
                  <a:cubicBezTo>
                    <a:pt x="12717" y="9754"/>
                    <a:pt x="13122" y="9669"/>
                    <a:pt x="13523" y="9669"/>
                  </a:cubicBezTo>
                  <a:close/>
                  <a:moveTo>
                    <a:pt x="24106" y="13560"/>
                  </a:moveTo>
                  <a:cubicBezTo>
                    <a:pt x="24805" y="13560"/>
                    <a:pt x="25496" y="13818"/>
                    <a:pt x="26029" y="14311"/>
                  </a:cubicBezTo>
                  <a:cubicBezTo>
                    <a:pt x="26867" y="15086"/>
                    <a:pt x="27160" y="16290"/>
                    <a:pt x="26765" y="17367"/>
                  </a:cubicBezTo>
                  <a:lnTo>
                    <a:pt x="26765" y="17362"/>
                  </a:lnTo>
                  <a:cubicBezTo>
                    <a:pt x="26342" y="18504"/>
                    <a:pt x="25260" y="19212"/>
                    <a:pt x="24107" y="19212"/>
                  </a:cubicBezTo>
                  <a:cubicBezTo>
                    <a:pt x="23784" y="19212"/>
                    <a:pt x="23455" y="19157"/>
                    <a:pt x="23133" y="19039"/>
                  </a:cubicBezTo>
                  <a:cubicBezTo>
                    <a:pt x="22061" y="18644"/>
                    <a:pt x="21330" y="17640"/>
                    <a:pt x="21286" y="16500"/>
                  </a:cubicBezTo>
                  <a:cubicBezTo>
                    <a:pt x="21242" y="15354"/>
                    <a:pt x="21886" y="14301"/>
                    <a:pt x="22924" y="13819"/>
                  </a:cubicBezTo>
                  <a:cubicBezTo>
                    <a:pt x="23302" y="13645"/>
                    <a:pt x="23705" y="13560"/>
                    <a:pt x="24106" y="13560"/>
                  </a:cubicBezTo>
                  <a:close/>
                  <a:moveTo>
                    <a:pt x="11008" y="16488"/>
                  </a:moveTo>
                  <a:cubicBezTo>
                    <a:pt x="11704" y="16488"/>
                    <a:pt x="12390" y="16744"/>
                    <a:pt x="12922" y="17236"/>
                  </a:cubicBezTo>
                  <a:cubicBezTo>
                    <a:pt x="13765" y="18016"/>
                    <a:pt x="14053" y="19220"/>
                    <a:pt x="13658" y="20292"/>
                  </a:cubicBezTo>
                  <a:lnTo>
                    <a:pt x="13658" y="20277"/>
                  </a:lnTo>
                  <a:cubicBezTo>
                    <a:pt x="13242" y="21428"/>
                    <a:pt x="12157" y="22141"/>
                    <a:pt x="11001" y="22141"/>
                  </a:cubicBezTo>
                  <a:cubicBezTo>
                    <a:pt x="10679" y="22141"/>
                    <a:pt x="10351" y="22086"/>
                    <a:pt x="10031" y="21969"/>
                  </a:cubicBezTo>
                  <a:cubicBezTo>
                    <a:pt x="8959" y="21574"/>
                    <a:pt x="8228" y="20570"/>
                    <a:pt x="8179" y="19429"/>
                  </a:cubicBezTo>
                  <a:cubicBezTo>
                    <a:pt x="8135" y="18289"/>
                    <a:pt x="8784" y="17231"/>
                    <a:pt x="9822" y="16748"/>
                  </a:cubicBezTo>
                  <a:cubicBezTo>
                    <a:pt x="10202" y="16574"/>
                    <a:pt x="10607" y="16488"/>
                    <a:pt x="11008" y="16488"/>
                  </a:cubicBezTo>
                  <a:close/>
                  <a:moveTo>
                    <a:pt x="21596" y="20381"/>
                  </a:moveTo>
                  <a:cubicBezTo>
                    <a:pt x="22293" y="20381"/>
                    <a:pt x="22982" y="20639"/>
                    <a:pt x="23514" y="21130"/>
                  </a:cubicBezTo>
                  <a:cubicBezTo>
                    <a:pt x="24352" y="21905"/>
                    <a:pt x="24644" y="23109"/>
                    <a:pt x="24250" y="24186"/>
                  </a:cubicBezTo>
                  <a:lnTo>
                    <a:pt x="24250" y="24182"/>
                  </a:lnTo>
                  <a:cubicBezTo>
                    <a:pt x="23831" y="25328"/>
                    <a:pt x="22746" y="26036"/>
                    <a:pt x="21594" y="26036"/>
                  </a:cubicBezTo>
                  <a:cubicBezTo>
                    <a:pt x="21271" y="26036"/>
                    <a:pt x="20943" y="25981"/>
                    <a:pt x="20623" y="25863"/>
                  </a:cubicBezTo>
                  <a:cubicBezTo>
                    <a:pt x="19546" y="25468"/>
                    <a:pt x="18820" y="24464"/>
                    <a:pt x="18771" y="23324"/>
                  </a:cubicBezTo>
                  <a:cubicBezTo>
                    <a:pt x="18727" y="22178"/>
                    <a:pt x="19370" y="21121"/>
                    <a:pt x="20409" y="20643"/>
                  </a:cubicBezTo>
                  <a:cubicBezTo>
                    <a:pt x="20788" y="20466"/>
                    <a:pt x="21194" y="20381"/>
                    <a:pt x="21596" y="20381"/>
                  </a:cubicBezTo>
                  <a:close/>
                  <a:moveTo>
                    <a:pt x="8497" y="23310"/>
                  </a:moveTo>
                  <a:cubicBezTo>
                    <a:pt x="9193" y="23310"/>
                    <a:pt x="9880" y="23568"/>
                    <a:pt x="10412" y="24060"/>
                  </a:cubicBezTo>
                  <a:cubicBezTo>
                    <a:pt x="11255" y="24840"/>
                    <a:pt x="11542" y="26044"/>
                    <a:pt x="11148" y="27116"/>
                  </a:cubicBezTo>
                  <a:lnTo>
                    <a:pt x="11148" y="27101"/>
                  </a:lnTo>
                  <a:cubicBezTo>
                    <a:pt x="10728" y="28250"/>
                    <a:pt x="9641" y="28963"/>
                    <a:pt x="8485" y="28963"/>
                  </a:cubicBezTo>
                  <a:cubicBezTo>
                    <a:pt x="8165" y="28963"/>
                    <a:pt x="7839" y="28908"/>
                    <a:pt x="7521" y="28793"/>
                  </a:cubicBezTo>
                  <a:cubicBezTo>
                    <a:pt x="6444" y="28398"/>
                    <a:pt x="5718" y="27394"/>
                    <a:pt x="5669" y="26248"/>
                  </a:cubicBezTo>
                  <a:cubicBezTo>
                    <a:pt x="5625" y="25108"/>
                    <a:pt x="6273" y="24050"/>
                    <a:pt x="7312" y="23572"/>
                  </a:cubicBezTo>
                  <a:cubicBezTo>
                    <a:pt x="7691" y="23396"/>
                    <a:pt x="8096" y="23310"/>
                    <a:pt x="8497" y="23310"/>
                  </a:cubicBezTo>
                  <a:close/>
                  <a:moveTo>
                    <a:pt x="19084" y="27203"/>
                  </a:moveTo>
                  <a:cubicBezTo>
                    <a:pt x="19782" y="27203"/>
                    <a:pt x="20470" y="27462"/>
                    <a:pt x="21003" y="27954"/>
                  </a:cubicBezTo>
                  <a:cubicBezTo>
                    <a:pt x="21847" y="28729"/>
                    <a:pt x="22134" y="29933"/>
                    <a:pt x="21739" y="31010"/>
                  </a:cubicBezTo>
                  <a:lnTo>
                    <a:pt x="21739" y="31001"/>
                  </a:lnTo>
                  <a:cubicBezTo>
                    <a:pt x="21317" y="32147"/>
                    <a:pt x="20234" y="32855"/>
                    <a:pt x="19081" y="32855"/>
                  </a:cubicBezTo>
                  <a:cubicBezTo>
                    <a:pt x="18758" y="32855"/>
                    <a:pt x="18429" y="32800"/>
                    <a:pt x="18108" y="32682"/>
                  </a:cubicBezTo>
                  <a:cubicBezTo>
                    <a:pt x="17036" y="32288"/>
                    <a:pt x="16309" y="31288"/>
                    <a:pt x="16261" y="30143"/>
                  </a:cubicBezTo>
                  <a:cubicBezTo>
                    <a:pt x="16217" y="29002"/>
                    <a:pt x="16865" y="27945"/>
                    <a:pt x="17903" y="27462"/>
                  </a:cubicBezTo>
                  <a:cubicBezTo>
                    <a:pt x="18281" y="27288"/>
                    <a:pt x="18684" y="27203"/>
                    <a:pt x="19084" y="27203"/>
                  </a:cubicBezTo>
                  <a:close/>
                  <a:moveTo>
                    <a:pt x="5983" y="30134"/>
                  </a:moveTo>
                  <a:cubicBezTo>
                    <a:pt x="6681" y="30134"/>
                    <a:pt x="7370" y="30392"/>
                    <a:pt x="7901" y="30884"/>
                  </a:cubicBezTo>
                  <a:cubicBezTo>
                    <a:pt x="8740" y="31659"/>
                    <a:pt x="9032" y="32863"/>
                    <a:pt x="8637" y="33935"/>
                  </a:cubicBezTo>
                  <a:lnTo>
                    <a:pt x="8637" y="33920"/>
                  </a:lnTo>
                  <a:cubicBezTo>
                    <a:pt x="8218" y="35071"/>
                    <a:pt x="7134" y="35784"/>
                    <a:pt x="5978" y="35784"/>
                  </a:cubicBezTo>
                  <a:cubicBezTo>
                    <a:pt x="5655" y="35784"/>
                    <a:pt x="5327" y="35729"/>
                    <a:pt x="5006" y="35612"/>
                  </a:cubicBezTo>
                  <a:cubicBezTo>
                    <a:pt x="3934" y="35217"/>
                    <a:pt x="3203" y="34213"/>
                    <a:pt x="3159" y="33072"/>
                  </a:cubicBezTo>
                  <a:cubicBezTo>
                    <a:pt x="3115" y="31932"/>
                    <a:pt x="3763" y="30874"/>
                    <a:pt x="4796" y="30396"/>
                  </a:cubicBezTo>
                  <a:cubicBezTo>
                    <a:pt x="5176" y="30220"/>
                    <a:pt x="5581" y="30134"/>
                    <a:pt x="5983" y="30134"/>
                  </a:cubicBezTo>
                  <a:close/>
                  <a:moveTo>
                    <a:pt x="16574" y="34027"/>
                  </a:moveTo>
                  <a:cubicBezTo>
                    <a:pt x="17271" y="34027"/>
                    <a:pt x="17960" y="34286"/>
                    <a:pt x="18493" y="34778"/>
                  </a:cubicBezTo>
                  <a:cubicBezTo>
                    <a:pt x="19331" y="35553"/>
                    <a:pt x="19624" y="36762"/>
                    <a:pt x="19229" y="37834"/>
                  </a:cubicBezTo>
                  <a:lnTo>
                    <a:pt x="19229" y="37820"/>
                  </a:lnTo>
                  <a:cubicBezTo>
                    <a:pt x="18807" y="38970"/>
                    <a:pt x="17724" y="39679"/>
                    <a:pt x="16571" y="39679"/>
                  </a:cubicBezTo>
                  <a:cubicBezTo>
                    <a:pt x="16247" y="39679"/>
                    <a:pt x="15919" y="39624"/>
                    <a:pt x="15598" y="39506"/>
                  </a:cubicBezTo>
                  <a:cubicBezTo>
                    <a:pt x="14525" y="39112"/>
                    <a:pt x="13794" y="38107"/>
                    <a:pt x="13750" y="36967"/>
                  </a:cubicBezTo>
                  <a:cubicBezTo>
                    <a:pt x="13707" y="35826"/>
                    <a:pt x="14355" y="34769"/>
                    <a:pt x="15393" y="34286"/>
                  </a:cubicBezTo>
                  <a:cubicBezTo>
                    <a:pt x="15771" y="34112"/>
                    <a:pt x="16174" y="34027"/>
                    <a:pt x="16574" y="34027"/>
                  </a:cubicBezTo>
                  <a:close/>
                  <a:moveTo>
                    <a:pt x="13952" y="0"/>
                  </a:moveTo>
                  <a:cubicBezTo>
                    <a:pt x="13335" y="0"/>
                    <a:pt x="12756" y="380"/>
                    <a:pt x="12527" y="990"/>
                  </a:cubicBezTo>
                  <a:lnTo>
                    <a:pt x="288" y="34227"/>
                  </a:lnTo>
                  <a:cubicBezTo>
                    <a:pt x="0" y="35007"/>
                    <a:pt x="400" y="35880"/>
                    <a:pt x="1185" y="36167"/>
                  </a:cubicBezTo>
                  <a:lnTo>
                    <a:pt x="18132" y="42411"/>
                  </a:lnTo>
                  <a:cubicBezTo>
                    <a:pt x="18305" y="42475"/>
                    <a:pt x="18481" y="42505"/>
                    <a:pt x="18655" y="42505"/>
                  </a:cubicBezTo>
                  <a:cubicBezTo>
                    <a:pt x="19272" y="42505"/>
                    <a:pt x="19853" y="42126"/>
                    <a:pt x="20077" y="41510"/>
                  </a:cubicBezTo>
                  <a:lnTo>
                    <a:pt x="32317" y="8282"/>
                  </a:lnTo>
                  <a:cubicBezTo>
                    <a:pt x="32604" y="7497"/>
                    <a:pt x="32204" y="6624"/>
                    <a:pt x="31420" y="6337"/>
                  </a:cubicBezTo>
                  <a:lnTo>
                    <a:pt x="14472" y="93"/>
                  </a:lnTo>
                  <a:cubicBezTo>
                    <a:pt x="14300" y="30"/>
                    <a:pt x="14125" y="0"/>
                    <a:pt x="13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rot="860262">
              <a:off x="7697243" y="1608281"/>
              <a:ext cx="1029226" cy="1338708"/>
            </a:xfrm>
            <a:custGeom>
              <a:rect b="b" l="l" r="r" t="t"/>
              <a:pathLst>
                <a:path extrusionOk="0" h="42707" w="32834">
                  <a:moveTo>
                    <a:pt x="14062" y="203"/>
                  </a:moveTo>
                  <a:cubicBezTo>
                    <a:pt x="14228" y="203"/>
                    <a:pt x="14394" y="237"/>
                    <a:pt x="14550" y="295"/>
                  </a:cubicBezTo>
                  <a:lnTo>
                    <a:pt x="31498" y="6534"/>
                  </a:lnTo>
                  <a:cubicBezTo>
                    <a:pt x="32229" y="6802"/>
                    <a:pt x="32604" y="7612"/>
                    <a:pt x="32336" y="8348"/>
                  </a:cubicBezTo>
                  <a:lnTo>
                    <a:pt x="20097" y="41576"/>
                  </a:lnTo>
                  <a:cubicBezTo>
                    <a:pt x="19888" y="42149"/>
                    <a:pt x="19348" y="42503"/>
                    <a:pt x="18774" y="42503"/>
                  </a:cubicBezTo>
                  <a:cubicBezTo>
                    <a:pt x="18611" y="42503"/>
                    <a:pt x="18445" y="42474"/>
                    <a:pt x="18283" y="42414"/>
                  </a:cubicBezTo>
                  <a:lnTo>
                    <a:pt x="1336" y="36175"/>
                  </a:lnTo>
                  <a:cubicBezTo>
                    <a:pt x="604" y="35902"/>
                    <a:pt x="229" y="35093"/>
                    <a:pt x="502" y="34362"/>
                  </a:cubicBezTo>
                  <a:lnTo>
                    <a:pt x="12741" y="1129"/>
                  </a:lnTo>
                  <a:cubicBezTo>
                    <a:pt x="12941" y="573"/>
                    <a:pt x="13473" y="208"/>
                    <a:pt x="14062" y="203"/>
                  </a:cubicBezTo>
                  <a:close/>
                  <a:moveTo>
                    <a:pt x="14061" y="1"/>
                  </a:moveTo>
                  <a:cubicBezTo>
                    <a:pt x="13403" y="1"/>
                    <a:pt x="12786" y="405"/>
                    <a:pt x="12546" y="1056"/>
                  </a:cubicBezTo>
                  <a:lnTo>
                    <a:pt x="307" y="34293"/>
                  </a:lnTo>
                  <a:cubicBezTo>
                    <a:pt x="0" y="35127"/>
                    <a:pt x="424" y="36053"/>
                    <a:pt x="1262" y="36365"/>
                  </a:cubicBezTo>
                  <a:lnTo>
                    <a:pt x="18210" y="42604"/>
                  </a:lnTo>
                  <a:cubicBezTo>
                    <a:pt x="18391" y="42672"/>
                    <a:pt x="18581" y="42706"/>
                    <a:pt x="18771" y="42706"/>
                  </a:cubicBezTo>
                  <a:cubicBezTo>
                    <a:pt x="19448" y="42706"/>
                    <a:pt x="20053" y="42282"/>
                    <a:pt x="20282" y="41649"/>
                  </a:cubicBezTo>
                  <a:lnTo>
                    <a:pt x="32526" y="8416"/>
                  </a:lnTo>
                  <a:cubicBezTo>
                    <a:pt x="32833" y="7577"/>
                    <a:pt x="32404" y="6651"/>
                    <a:pt x="31566" y="6339"/>
                  </a:cubicBezTo>
                  <a:lnTo>
                    <a:pt x="14618" y="100"/>
                  </a:lnTo>
                  <a:cubicBezTo>
                    <a:pt x="14434" y="33"/>
                    <a:pt x="14246" y="1"/>
                    <a:pt x="14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rot="860262">
              <a:off x="8224098" y="1710839"/>
              <a:ext cx="195601" cy="182404"/>
            </a:xfrm>
            <a:custGeom>
              <a:rect b="b" l="l" r="r" t="t"/>
              <a:pathLst>
                <a:path extrusionOk="0" h="5819" w="6240">
                  <a:moveTo>
                    <a:pt x="3202" y="161"/>
                  </a:moveTo>
                  <a:cubicBezTo>
                    <a:pt x="3874" y="161"/>
                    <a:pt x="4537" y="410"/>
                    <a:pt x="5050" y="886"/>
                  </a:cubicBezTo>
                  <a:cubicBezTo>
                    <a:pt x="5859" y="1632"/>
                    <a:pt x="6142" y="2797"/>
                    <a:pt x="5757" y="3830"/>
                  </a:cubicBezTo>
                  <a:cubicBezTo>
                    <a:pt x="5350" y="4930"/>
                    <a:pt x="4307" y="5610"/>
                    <a:pt x="3199" y="5610"/>
                  </a:cubicBezTo>
                  <a:cubicBezTo>
                    <a:pt x="2887" y="5610"/>
                    <a:pt x="2571" y="5557"/>
                    <a:pt x="2262" y="5443"/>
                  </a:cubicBezTo>
                  <a:cubicBezTo>
                    <a:pt x="1224" y="5063"/>
                    <a:pt x="522" y="4098"/>
                    <a:pt x="478" y="2996"/>
                  </a:cubicBezTo>
                  <a:cubicBezTo>
                    <a:pt x="434" y="1895"/>
                    <a:pt x="1058" y="876"/>
                    <a:pt x="2057" y="413"/>
                  </a:cubicBezTo>
                  <a:cubicBezTo>
                    <a:pt x="2424" y="244"/>
                    <a:pt x="2815" y="161"/>
                    <a:pt x="3202" y="161"/>
                  </a:cubicBezTo>
                  <a:close/>
                  <a:moveTo>
                    <a:pt x="3202" y="1"/>
                  </a:moveTo>
                  <a:cubicBezTo>
                    <a:pt x="1913" y="1"/>
                    <a:pt x="753" y="857"/>
                    <a:pt x="400" y="2139"/>
                  </a:cubicBezTo>
                  <a:cubicBezTo>
                    <a:pt x="0" y="3591"/>
                    <a:pt x="780" y="5107"/>
                    <a:pt x="2189" y="5633"/>
                  </a:cubicBezTo>
                  <a:cubicBezTo>
                    <a:pt x="2515" y="5755"/>
                    <a:pt x="2857" y="5819"/>
                    <a:pt x="3203" y="5819"/>
                  </a:cubicBezTo>
                  <a:cubicBezTo>
                    <a:pt x="4709" y="5819"/>
                    <a:pt x="5966" y="4673"/>
                    <a:pt x="6103" y="3172"/>
                  </a:cubicBezTo>
                  <a:cubicBezTo>
                    <a:pt x="6239" y="1671"/>
                    <a:pt x="5206" y="316"/>
                    <a:pt x="3724" y="48"/>
                  </a:cubicBezTo>
                  <a:cubicBezTo>
                    <a:pt x="3549" y="16"/>
                    <a:pt x="337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rot="860262">
              <a:off x="8244152" y="1727950"/>
              <a:ext cx="161246" cy="148456"/>
            </a:xfrm>
            <a:custGeom>
              <a:rect b="b" l="l" r="r" t="t"/>
              <a:pathLst>
                <a:path extrusionOk="0" h="4736" w="5144">
                  <a:moveTo>
                    <a:pt x="2560" y="197"/>
                  </a:moveTo>
                  <a:cubicBezTo>
                    <a:pt x="3418" y="197"/>
                    <a:pt x="4197" y="709"/>
                    <a:pt x="4544" y="1494"/>
                  </a:cubicBezTo>
                  <a:cubicBezTo>
                    <a:pt x="4929" y="2376"/>
                    <a:pt x="4690" y="3404"/>
                    <a:pt x="3959" y="4023"/>
                  </a:cubicBezTo>
                  <a:cubicBezTo>
                    <a:pt x="3555" y="4363"/>
                    <a:pt x="3055" y="4536"/>
                    <a:pt x="2554" y="4536"/>
                  </a:cubicBezTo>
                  <a:cubicBezTo>
                    <a:pt x="2143" y="4536"/>
                    <a:pt x="1731" y="4420"/>
                    <a:pt x="1370" y="4184"/>
                  </a:cubicBezTo>
                  <a:cubicBezTo>
                    <a:pt x="566" y="3658"/>
                    <a:pt x="201" y="2664"/>
                    <a:pt x="478" y="1747"/>
                  </a:cubicBezTo>
                  <a:cubicBezTo>
                    <a:pt x="751" y="826"/>
                    <a:pt x="1600" y="197"/>
                    <a:pt x="2560" y="197"/>
                  </a:cubicBezTo>
                  <a:close/>
                  <a:moveTo>
                    <a:pt x="2569" y="1"/>
                  </a:moveTo>
                  <a:cubicBezTo>
                    <a:pt x="2096" y="1"/>
                    <a:pt x="1622" y="143"/>
                    <a:pt x="1214" y="426"/>
                  </a:cubicBezTo>
                  <a:cubicBezTo>
                    <a:pt x="366" y="1016"/>
                    <a:pt x="1" y="2088"/>
                    <a:pt x="308" y="3073"/>
                  </a:cubicBezTo>
                  <a:cubicBezTo>
                    <a:pt x="615" y="4058"/>
                    <a:pt x="1526" y="4730"/>
                    <a:pt x="2560" y="4735"/>
                  </a:cubicBezTo>
                  <a:cubicBezTo>
                    <a:pt x="2564" y="4735"/>
                    <a:pt x="2567" y="4735"/>
                    <a:pt x="2571" y="4735"/>
                  </a:cubicBezTo>
                  <a:cubicBezTo>
                    <a:pt x="3561" y="4735"/>
                    <a:pt x="4447" y="4112"/>
                    <a:pt x="4787" y="3180"/>
                  </a:cubicBezTo>
                  <a:cubicBezTo>
                    <a:pt x="5143" y="2210"/>
                    <a:pt x="4831" y="1123"/>
                    <a:pt x="4012" y="495"/>
                  </a:cubicBezTo>
                  <a:cubicBezTo>
                    <a:pt x="3587" y="166"/>
                    <a:pt x="3078"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rot="860262">
              <a:off x="8259451" y="1771197"/>
              <a:ext cx="130965" cy="66799"/>
            </a:xfrm>
            <a:custGeom>
              <a:rect b="b" l="l" r="r" t="t"/>
              <a:pathLst>
                <a:path extrusionOk="0" h="2131" w="4178">
                  <a:moveTo>
                    <a:pt x="4090" y="1"/>
                  </a:moveTo>
                  <a:lnTo>
                    <a:pt x="1" y="1946"/>
                  </a:lnTo>
                  <a:lnTo>
                    <a:pt x="88" y="2131"/>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rot="860262">
              <a:off x="8098372" y="1897800"/>
              <a:ext cx="199112" cy="184348"/>
            </a:xfrm>
            <a:custGeom>
              <a:rect b="b" l="l" r="r" t="t"/>
              <a:pathLst>
                <a:path extrusionOk="0" h="5881" w="6352">
                  <a:moveTo>
                    <a:pt x="3086" y="227"/>
                  </a:moveTo>
                  <a:cubicBezTo>
                    <a:pt x="3089" y="227"/>
                    <a:pt x="3092" y="227"/>
                    <a:pt x="3095" y="227"/>
                  </a:cubicBezTo>
                  <a:cubicBezTo>
                    <a:pt x="3417" y="227"/>
                    <a:pt x="3734" y="285"/>
                    <a:pt x="4036" y="392"/>
                  </a:cubicBezTo>
                  <a:cubicBezTo>
                    <a:pt x="5362" y="880"/>
                    <a:pt x="6093" y="2303"/>
                    <a:pt x="5723" y="3668"/>
                  </a:cubicBezTo>
                  <a:cubicBezTo>
                    <a:pt x="5395" y="4869"/>
                    <a:pt x="4303" y="5675"/>
                    <a:pt x="3095" y="5675"/>
                  </a:cubicBezTo>
                  <a:cubicBezTo>
                    <a:pt x="2936" y="5675"/>
                    <a:pt x="2775" y="5661"/>
                    <a:pt x="2613" y="5632"/>
                  </a:cubicBezTo>
                  <a:cubicBezTo>
                    <a:pt x="1219" y="5384"/>
                    <a:pt x="249" y="4116"/>
                    <a:pt x="376" y="2708"/>
                  </a:cubicBezTo>
                  <a:cubicBezTo>
                    <a:pt x="502" y="1302"/>
                    <a:pt x="1677" y="227"/>
                    <a:pt x="3086" y="227"/>
                  </a:cubicBezTo>
                  <a:close/>
                  <a:moveTo>
                    <a:pt x="3090" y="0"/>
                  </a:moveTo>
                  <a:cubicBezTo>
                    <a:pt x="2879" y="0"/>
                    <a:pt x="2665" y="23"/>
                    <a:pt x="2452" y="71"/>
                  </a:cubicBezTo>
                  <a:cubicBezTo>
                    <a:pt x="985" y="397"/>
                    <a:pt x="0" y="1772"/>
                    <a:pt x="161" y="3263"/>
                  </a:cubicBezTo>
                  <a:cubicBezTo>
                    <a:pt x="326" y="4752"/>
                    <a:pt x="1584" y="5881"/>
                    <a:pt x="3081" y="5881"/>
                  </a:cubicBezTo>
                  <a:cubicBezTo>
                    <a:pt x="3084" y="5881"/>
                    <a:pt x="3087" y="5881"/>
                    <a:pt x="3090" y="5881"/>
                  </a:cubicBezTo>
                  <a:cubicBezTo>
                    <a:pt x="3515" y="5881"/>
                    <a:pt x="3934" y="5788"/>
                    <a:pt x="4319" y="5608"/>
                  </a:cubicBezTo>
                  <a:cubicBezTo>
                    <a:pt x="5684" y="4979"/>
                    <a:pt x="6351" y="3424"/>
                    <a:pt x="5874" y="2001"/>
                  </a:cubicBezTo>
                  <a:cubicBezTo>
                    <a:pt x="5462" y="785"/>
                    <a:pt x="4324" y="0"/>
                    <a:pt x="3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rot="860262">
              <a:off x="8117106" y="1915689"/>
              <a:ext cx="160775" cy="148801"/>
            </a:xfrm>
            <a:custGeom>
              <a:rect b="b" l="l" r="r" t="t"/>
              <a:pathLst>
                <a:path extrusionOk="0" h="4747" w="5129">
                  <a:moveTo>
                    <a:pt x="2480" y="213"/>
                  </a:moveTo>
                  <a:cubicBezTo>
                    <a:pt x="2484" y="213"/>
                    <a:pt x="2488" y="213"/>
                    <a:pt x="2491" y="213"/>
                  </a:cubicBezTo>
                  <a:cubicBezTo>
                    <a:pt x="3354" y="213"/>
                    <a:pt x="4129" y="720"/>
                    <a:pt x="4475" y="1510"/>
                  </a:cubicBezTo>
                  <a:cubicBezTo>
                    <a:pt x="4860" y="2387"/>
                    <a:pt x="4622" y="3416"/>
                    <a:pt x="3890" y="4035"/>
                  </a:cubicBezTo>
                  <a:cubicBezTo>
                    <a:pt x="3486" y="4375"/>
                    <a:pt x="2985" y="4549"/>
                    <a:pt x="2484" y="4549"/>
                  </a:cubicBezTo>
                  <a:cubicBezTo>
                    <a:pt x="2073" y="4549"/>
                    <a:pt x="1662" y="4432"/>
                    <a:pt x="1302" y="4195"/>
                  </a:cubicBezTo>
                  <a:cubicBezTo>
                    <a:pt x="498" y="3669"/>
                    <a:pt x="137" y="2680"/>
                    <a:pt x="410" y="1758"/>
                  </a:cubicBezTo>
                  <a:cubicBezTo>
                    <a:pt x="687" y="841"/>
                    <a:pt x="1525" y="213"/>
                    <a:pt x="2480" y="213"/>
                  </a:cubicBezTo>
                  <a:close/>
                  <a:moveTo>
                    <a:pt x="2496" y="0"/>
                  </a:moveTo>
                  <a:cubicBezTo>
                    <a:pt x="2325" y="0"/>
                    <a:pt x="2152" y="19"/>
                    <a:pt x="1980" y="57"/>
                  </a:cubicBezTo>
                  <a:cubicBezTo>
                    <a:pt x="795" y="320"/>
                    <a:pt x="1" y="1432"/>
                    <a:pt x="132" y="2636"/>
                  </a:cubicBezTo>
                  <a:cubicBezTo>
                    <a:pt x="264" y="3836"/>
                    <a:pt x="1277" y="4746"/>
                    <a:pt x="2487" y="4746"/>
                  </a:cubicBezTo>
                  <a:cubicBezTo>
                    <a:pt x="2490" y="4746"/>
                    <a:pt x="2493" y="4746"/>
                    <a:pt x="2496" y="4746"/>
                  </a:cubicBezTo>
                  <a:cubicBezTo>
                    <a:pt x="2838" y="4746"/>
                    <a:pt x="3174" y="4673"/>
                    <a:pt x="3486" y="4527"/>
                  </a:cubicBezTo>
                  <a:cubicBezTo>
                    <a:pt x="4587" y="4020"/>
                    <a:pt x="5128" y="2762"/>
                    <a:pt x="4739" y="1617"/>
                  </a:cubicBezTo>
                  <a:cubicBezTo>
                    <a:pt x="4410" y="634"/>
                    <a:pt x="3494" y="0"/>
                    <a:pt x="2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rot="860262">
              <a:off x="8130347" y="1958355"/>
              <a:ext cx="130808" cy="67238"/>
            </a:xfrm>
            <a:custGeom>
              <a:rect b="b" l="l" r="r" t="t"/>
              <a:pathLst>
                <a:path extrusionOk="0" h="2145" w="4173">
                  <a:moveTo>
                    <a:pt x="4085" y="0"/>
                  </a:moveTo>
                  <a:lnTo>
                    <a:pt x="0" y="1955"/>
                  </a:lnTo>
                  <a:lnTo>
                    <a:pt x="44" y="2043"/>
                  </a:lnTo>
                  <a:lnTo>
                    <a:pt x="44" y="2145"/>
                  </a:lnTo>
                  <a:lnTo>
                    <a:pt x="69" y="2145"/>
                  </a:lnTo>
                  <a:lnTo>
                    <a:pt x="4173" y="185"/>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rot="860262">
              <a:off x="7965264" y="2085139"/>
              <a:ext cx="196667" cy="183313"/>
            </a:xfrm>
            <a:custGeom>
              <a:rect b="b" l="l" r="r" t="t"/>
              <a:pathLst>
                <a:path extrusionOk="0" h="5848" w="6274">
                  <a:moveTo>
                    <a:pt x="3208" y="192"/>
                  </a:moveTo>
                  <a:cubicBezTo>
                    <a:pt x="4271" y="192"/>
                    <a:pt x="5244" y="808"/>
                    <a:pt x="5693" y="1778"/>
                  </a:cubicBezTo>
                  <a:cubicBezTo>
                    <a:pt x="6152" y="2777"/>
                    <a:pt x="5966" y="3957"/>
                    <a:pt x="5221" y="4766"/>
                  </a:cubicBezTo>
                  <a:cubicBezTo>
                    <a:pt x="4693" y="5338"/>
                    <a:pt x="3963" y="5645"/>
                    <a:pt x="3217" y="5645"/>
                  </a:cubicBezTo>
                  <a:cubicBezTo>
                    <a:pt x="2902" y="5645"/>
                    <a:pt x="2583" y="5590"/>
                    <a:pt x="2277" y="5477"/>
                  </a:cubicBezTo>
                  <a:lnTo>
                    <a:pt x="2281" y="5477"/>
                  </a:lnTo>
                  <a:cubicBezTo>
                    <a:pt x="858" y="4966"/>
                    <a:pt x="127" y="3391"/>
                    <a:pt x="658" y="1978"/>
                  </a:cubicBezTo>
                  <a:cubicBezTo>
                    <a:pt x="1043" y="944"/>
                    <a:pt x="2008" y="238"/>
                    <a:pt x="3110" y="194"/>
                  </a:cubicBezTo>
                  <a:cubicBezTo>
                    <a:pt x="3143" y="193"/>
                    <a:pt x="3175" y="192"/>
                    <a:pt x="3208" y="192"/>
                  </a:cubicBezTo>
                  <a:close/>
                  <a:moveTo>
                    <a:pt x="3222" y="1"/>
                  </a:moveTo>
                  <a:cubicBezTo>
                    <a:pt x="1927" y="1"/>
                    <a:pt x="758" y="862"/>
                    <a:pt x="405" y="2153"/>
                  </a:cubicBezTo>
                  <a:cubicBezTo>
                    <a:pt x="0" y="3611"/>
                    <a:pt x="785" y="5136"/>
                    <a:pt x="2208" y="5668"/>
                  </a:cubicBezTo>
                  <a:cubicBezTo>
                    <a:pt x="2530" y="5785"/>
                    <a:pt x="2871" y="5848"/>
                    <a:pt x="3212" y="5848"/>
                  </a:cubicBezTo>
                  <a:cubicBezTo>
                    <a:pt x="3216" y="5848"/>
                    <a:pt x="3219" y="5848"/>
                    <a:pt x="3222" y="5848"/>
                  </a:cubicBezTo>
                  <a:cubicBezTo>
                    <a:pt x="4734" y="5848"/>
                    <a:pt x="5996" y="4694"/>
                    <a:pt x="6137" y="3191"/>
                  </a:cubicBezTo>
                  <a:cubicBezTo>
                    <a:pt x="6273" y="1680"/>
                    <a:pt x="5235" y="320"/>
                    <a:pt x="3744" y="48"/>
                  </a:cubicBezTo>
                  <a:cubicBezTo>
                    <a:pt x="3569" y="16"/>
                    <a:pt x="3394" y="1"/>
                    <a:pt x="3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rot="860262">
              <a:off x="7971584" y="2102292"/>
              <a:ext cx="184128" cy="148613"/>
            </a:xfrm>
            <a:custGeom>
              <a:rect b="b" l="l" r="r" t="t"/>
              <a:pathLst>
                <a:path extrusionOk="0" h="4741" w="5874">
                  <a:moveTo>
                    <a:pt x="3022" y="207"/>
                  </a:moveTo>
                  <a:cubicBezTo>
                    <a:pt x="3880" y="207"/>
                    <a:pt x="4660" y="714"/>
                    <a:pt x="5006" y="1504"/>
                  </a:cubicBezTo>
                  <a:cubicBezTo>
                    <a:pt x="5386" y="2381"/>
                    <a:pt x="5147" y="3410"/>
                    <a:pt x="4416" y="4029"/>
                  </a:cubicBezTo>
                  <a:cubicBezTo>
                    <a:pt x="4015" y="4369"/>
                    <a:pt x="3516" y="4541"/>
                    <a:pt x="3016" y="4541"/>
                  </a:cubicBezTo>
                  <a:cubicBezTo>
                    <a:pt x="2605" y="4541"/>
                    <a:pt x="2193" y="4425"/>
                    <a:pt x="1833" y="4190"/>
                  </a:cubicBezTo>
                  <a:cubicBezTo>
                    <a:pt x="1029" y="3663"/>
                    <a:pt x="663" y="2674"/>
                    <a:pt x="936" y="1757"/>
                  </a:cubicBezTo>
                  <a:cubicBezTo>
                    <a:pt x="1214" y="836"/>
                    <a:pt x="2057" y="207"/>
                    <a:pt x="3017" y="207"/>
                  </a:cubicBezTo>
                  <a:close/>
                  <a:moveTo>
                    <a:pt x="3010" y="0"/>
                  </a:moveTo>
                  <a:cubicBezTo>
                    <a:pt x="2259" y="0"/>
                    <a:pt x="1505" y="350"/>
                    <a:pt x="1033" y="1075"/>
                  </a:cubicBezTo>
                  <a:cubicBezTo>
                    <a:pt x="1" y="2649"/>
                    <a:pt x="1130" y="4739"/>
                    <a:pt x="3015" y="4740"/>
                  </a:cubicBezTo>
                  <a:lnTo>
                    <a:pt x="3015" y="4740"/>
                  </a:lnTo>
                  <a:cubicBezTo>
                    <a:pt x="4724" y="4739"/>
                    <a:pt x="5873" y="2990"/>
                    <a:pt x="5186" y="1421"/>
                  </a:cubicBezTo>
                  <a:cubicBezTo>
                    <a:pt x="4777" y="487"/>
                    <a:pt x="3896" y="0"/>
                    <a:pt x="3010" y="0"/>
                  </a:cubicBezTo>
                  <a:close/>
                  <a:moveTo>
                    <a:pt x="3015" y="4740"/>
                  </a:moveTo>
                  <a:cubicBezTo>
                    <a:pt x="3014" y="4740"/>
                    <a:pt x="3013" y="4740"/>
                    <a:pt x="3012" y="4740"/>
                  </a:cubicBezTo>
                  <a:lnTo>
                    <a:pt x="3017" y="4740"/>
                  </a:lnTo>
                  <a:cubicBezTo>
                    <a:pt x="3016" y="4740"/>
                    <a:pt x="3016" y="4740"/>
                    <a:pt x="3015" y="4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rot="860262">
              <a:off x="8000957" y="2146374"/>
              <a:ext cx="130965" cy="66956"/>
            </a:xfrm>
            <a:custGeom>
              <a:rect b="b" l="l" r="r" t="t"/>
              <a:pathLst>
                <a:path extrusionOk="0" h="2136" w="4178">
                  <a:moveTo>
                    <a:pt x="4090" y="1"/>
                  </a:moveTo>
                  <a:lnTo>
                    <a:pt x="0" y="1951"/>
                  </a:lnTo>
                  <a:lnTo>
                    <a:pt x="88" y="2136"/>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rot="860262">
              <a:off x="7836514" y="2274061"/>
              <a:ext cx="195131" cy="182091"/>
            </a:xfrm>
            <a:custGeom>
              <a:rect b="b" l="l" r="r" t="t"/>
              <a:pathLst>
                <a:path extrusionOk="0" h="5809" w="6225">
                  <a:moveTo>
                    <a:pt x="3203" y="150"/>
                  </a:moveTo>
                  <a:cubicBezTo>
                    <a:pt x="4899" y="150"/>
                    <a:pt x="6181" y="1685"/>
                    <a:pt x="5879" y="3357"/>
                  </a:cubicBezTo>
                  <a:cubicBezTo>
                    <a:pt x="5640" y="4697"/>
                    <a:pt x="4472" y="5602"/>
                    <a:pt x="3198" y="5602"/>
                  </a:cubicBezTo>
                  <a:cubicBezTo>
                    <a:pt x="2887" y="5602"/>
                    <a:pt x="2569" y="5548"/>
                    <a:pt x="2257" y="5434"/>
                  </a:cubicBezTo>
                  <a:cubicBezTo>
                    <a:pt x="1014" y="4975"/>
                    <a:pt x="283" y="3698"/>
                    <a:pt x="517" y="2397"/>
                  </a:cubicBezTo>
                  <a:cubicBezTo>
                    <a:pt x="746" y="1095"/>
                    <a:pt x="1882" y="150"/>
                    <a:pt x="3203" y="150"/>
                  </a:cubicBezTo>
                  <a:close/>
                  <a:moveTo>
                    <a:pt x="3196" y="1"/>
                  </a:moveTo>
                  <a:cubicBezTo>
                    <a:pt x="1913" y="1"/>
                    <a:pt x="753" y="857"/>
                    <a:pt x="400" y="2134"/>
                  </a:cubicBezTo>
                  <a:cubicBezTo>
                    <a:pt x="0" y="3586"/>
                    <a:pt x="775" y="5097"/>
                    <a:pt x="2184" y="5624"/>
                  </a:cubicBezTo>
                  <a:cubicBezTo>
                    <a:pt x="2511" y="5746"/>
                    <a:pt x="2852" y="5804"/>
                    <a:pt x="3198" y="5809"/>
                  </a:cubicBezTo>
                  <a:cubicBezTo>
                    <a:pt x="4699" y="5809"/>
                    <a:pt x="5957" y="4659"/>
                    <a:pt x="6093" y="3162"/>
                  </a:cubicBezTo>
                  <a:cubicBezTo>
                    <a:pt x="6225" y="1666"/>
                    <a:pt x="5196" y="316"/>
                    <a:pt x="3715" y="47"/>
                  </a:cubicBezTo>
                  <a:cubicBezTo>
                    <a:pt x="3541" y="16"/>
                    <a:pt x="3367" y="1"/>
                    <a:pt x="3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rot="860262">
              <a:off x="7855199" y="2290253"/>
              <a:ext cx="159083" cy="148331"/>
            </a:xfrm>
            <a:custGeom>
              <a:rect b="b" l="l" r="r" t="t"/>
              <a:pathLst>
                <a:path extrusionOk="0" h="4732" w="5075">
                  <a:moveTo>
                    <a:pt x="2608" y="198"/>
                  </a:moveTo>
                  <a:cubicBezTo>
                    <a:pt x="2861" y="198"/>
                    <a:pt x="3115" y="242"/>
                    <a:pt x="3354" y="335"/>
                  </a:cubicBezTo>
                  <a:cubicBezTo>
                    <a:pt x="3909" y="535"/>
                    <a:pt x="4353" y="954"/>
                    <a:pt x="4587" y="1495"/>
                  </a:cubicBezTo>
                  <a:cubicBezTo>
                    <a:pt x="4972" y="2372"/>
                    <a:pt x="4733" y="3401"/>
                    <a:pt x="4002" y="4020"/>
                  </a:cubicBezTo>
                  <a:cubicBezTo>
                    <a:pt x="3602" y="4359"/>
                    <a:pt x="3104" y="4531"/>
                    <a:pt x="2605" y="4531"/>
                  </a:cubicBezTo>
                  <a:cubicBezTo>
                    <a:pt x="2193" y="4531"/>
                    <a:pt x="1780" y="4414"/>
                    <a:pt x="1419" y="4176"/>
                  </a:cubicBezTo>
                  <a:cubicBezTo>
                    <a:pt x="614" y="3654"/>
                    <a:pt x="254" y="2665"/>
                    <a:pt x="527" y="1744"/>
                  </a:cubicBezTo>
                  <a:cubicBezTo>
                    <a:pt x="800" y="827"/>
                    <a:pt x="1648" y="198"/>
                    <a:pt x="2603" y="198"/>
                  </a:cubicBezTo>
                  <a:close/>
                  <a:moveTo>
                    <a:pt x="2605" y="1"/>
                  </a:moveTo>
                  <a:cubicBezTo>
                    <a:pt x="1554" y="1"/>
                    <a:pt x="606" y="701"/>
                    <a:pt x="322" y="1748"/>
                  </a:cubicBezTo>
                  <a:cubicBezTo>
                    <a:pt x="0" y="2933"/>
                    <a:pt x="639" y="4166"/>
                    <a:pt x="1789" y="4590"/>
                  </a:cubicBezTo>
                  <a:cubicBezTo>
                    <a:pt x="2052" y="4683"/>
                    <a:pt x="2325" y="4731"/>
                    <a:pt x="2603" y="4731"/>
                  </a:cubicBezTo>
                  <a:cubicBezTo>
                    <a:pt x="2606" y="4731"/>
                    <a:pt x="2609" y="4731"/>
                    <a:pt x="2613" y="4731"/>
                  </a:cubicBezTo>
                  <a:cubicBezTo>
                    <a:pt x="3837" y="4731"/>
                    <a:pt x="4855" y="3792"/>
                    <a:pt x="4967" y="2577"/>
                  </a:cubicBezTo>
                  <a:cubicBezTo>
                    <a:pt x="5074" y="1354"/>
                    <a:pt x="4231" y="252"/>
                    <a:pt x="3022" y="38"/>
                  </a:cubicBezTo>
                  <a:cubicBezTo>
                    <a:pt x="2882" y="13"/>
                    <a:pt x="274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rot="860262">
              <a:off x="7871827" y="2333705"/>
              <a:ext cx="130965" cy="67269"/>
            </a:xfrm>
            <a:custGeom>
              <a:rect b="b" l="l" r="r" t="t"/>
              <a:pathLst>
                <a:path extrusionOk="0" h="2146" w="4178">
                  <a:moveTo>
                    <a:pt x="4090" y="0"/>
                  </a:moveTo>
                  <a:lnTo>
                    <a:pt x="0" y="1950"/>
                  </a:lnTo>
                  <a:lnTo>
                    <a:pt x="44" y="2038"/>
                  </a:lnTo>
                  <a:lnTo>
                    <a:pt x="44" y="2145"/>
                  </a:lnTo>
                  <a:lnTo>
                    <a:pt x="68" y="2145"/>
                  </a:lnTo>
                  <a:lnTo>
                    <a:pt x="4177" y="186"/>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rot="860262">
              <a:off x="7710664" y="2460764"/>
              <a:ext cx="199112" cy="184317"/>
            </a:xfrm>
            <a:custGeom>
              <a:rect b="b" l="l" r="r" t="t"/>
              <a:pathLst>
                <a:path extrusionOk="0" h="5880" w="6352">
                  <a:moveTo>
                    <a:pt x="3086" y="226"/>
                  </a:moveTo>
                  <a:cubicBezTo>
                    <a:pt x="3089" y="226"/>
                    <a:pt x="3092" y="226"/>
                    <a:pt x="3096" y="226"/>
                  </a:cubicBezTo>
                  <a:cubicBezTo>
                    <a:pt x="4792" y="226"/>
                    <a:pt x="6079" y="1761"/>
                    <a:pt x="5777" y="3428"/>
                  </a:cubicBezTo>
                  <a:cubicBezTo>
                    <a:pt x="5538" y="4770"/>
                    <a:pt x="4373" y="5676"/>
                    <a:pt x="3098" y="5676"/>
                  </a:cubicBezTo>
                  <a:cubicBezTo>
                    <a:pt x="2785" y="5676"/>
                    <a:pt x="2465" y="5621"/>
                    <a:pt x="2150" y="5505"/>
                  </a:cubicBezTo>
                  <a:cubicBezTo>
                    <a:pt x="912" y="5046"/>
                    <a:pt x="181" y="3769"/>
                    <a:pt x="410" y="2468"/>
                  </a:cubicBezTo>
                  <a:cubicBezTo>
                    <a:pt x="643" y="1175"/>
                    <a:pt x="1769" y="226"/>
                    <a:pt x="3086" y="226"/>
                  </a:cubicBezTo>
                  <a:close/>
                  <a:moveTo>
                    <a:pt x="3086" y="1"/>
                  </a:moveTo>
                  <a:cubicBezTo>
                    <a:pt x="2876" y="1"/>
                    <a:pt x="2664" y="23"/>
                    <a:pt x="2452" y="70"/>
                  </a:cubicBezTo>
                  <a:cubicBezTo>
                    <a:pt x="985" y="396"/>
                    <a:pt x="1" y="1771"/>
                    <a:pt x="166" y="3263"/>
                  </a:cubicBezTo>
                  <a:cubicBezTo>
                    <a:pt x="327" y="4754"/>
                    <a:pt x="1590" y="5880"/>
                    <a:pt x="3091" y="5880"/>
                  </a:cubicBezTo>
                  <a:cubicBezTo>
                    <a:pt x="3515" y="5880"/>
                    <a:pt x="3934" y="5787"/>
                    <a:pt x="4319" y="5607"/>
                  </a:cubicBezTo>
                  <a:cubicBezTo>
                    <a:pt x="5684" y="4978"/>
                    <a:pt x="6352" y="3423"/>
                    <a:pt x="5869" y="2000"/>
                  </a:cubicBezTo>
                  <a:cubicBezTo>
                    <a:pt x="5461" y="783"/>
                    <a:pt x="4322" y="1"/>
                    <a:pt x="3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rot="860262">
              <a:off x="7717116" y="2478107"/>
              <a:ext cx="178079" cy="148394"/>
            </a:xfrm>
            <a:custGeom>
              <a:rect b="b" l="l" r="r" t="t"/>
              <a:pathLst>
                <a:path extrusionOk="0" h="4734" w="5681">
                  <a:moveTo>
                    <a:pt x="2894" y="1"/>
                  </a:moveTo>
                  <a:cubicBezTo>
                    <a:pt x="2843" y="1"/>
                    <a:pt x="2792" y="2"/>
                    <a:pt x="2740" y="5"/>
                  </a:cubicBezTo>
                  <a:cubicBezTo>
                    <a:pt x="1034" y="108"/>
                    <a:pt x="0" y="1936"/>
                    <a:pt x="785" y="3452"/>
                  </a:cubicBezTo>
                  <a:lnTo>
                    <a:pt x="965" y="3359"/>
                  </a:lnTo>
                  <a:cubicBezTo>
                    <a:pt x="556" y="2564"/>
                    <a:pt x="673" y="1604"/>
                    <a:pt x="1268" y="932"/>
                  </a:cubicBezTo>
                  <a:cubicBezTo>
                    <a:pt x="1686" y="458"/>
                    <a:pt x="2282" y="200"/>
                    <a:pt x="2892" y="200"/>
                  </a:cubicBezTo>
                  <a:cubicBezTo>
                    <a:pt x="3141" y="200"/>
                    <a:pt x="3393" y="243"/>
                    <a:pt x="3637" y="332"/>
                  </a:cubicBezTo>
                  <a:cubicBezTo>
                    <a:pt x="5065" y="858"/>
                    <a:pt x="5518" y="2652"/>
                    <a:pt x="4509" y="3793"/>
                  </a:cubicBezTo>
                  <a:cubicBezTo>
                    <a:pt x="4073" y="4288"/>
                    <a:pt x="3479" y="4526"/>
                    <a:pt x="2891" y="4526"/>
                  </a:cubicBezTo>
                  <a:cubicBezTo>
                    <a:pt x="2124" y="4526"/>
                    <a:pt x="1365" y="4123"/>
                    <a:pt x="970" y="3359"/>
                  </a:cubicBezTo>
                  <a:lnTo>
                    <a:pt x="785" y="3452"/>
                  </a:lnTo>
                  <a:cubicBezTo>
                    <a:pt x="1195" y="4236"/>
                    <a:pt x="2004" y="4733"/>
                    <a:pt x="2891" y="4733"/>
                  </a:cubicBezTo>
                  <a:cubicBezTo>
                    <a:pt x="3880" y="4733"/>
                    <a:pt x="4767" y="4114"/>
                    <a:pt x="5109" y="3183"/>
                  </a:cubicBezTo>
                  <a:cubicBezTo>
                    <a:pt x="5680" y="1629"/>
                    <a:pt x="4520" y="1"/>
                    <a:pt x="2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rot="860262">
              <a:off x="7742638" y="2521291"/>
              <a:ext cx="130840" cy="67269"/>
            </a:xfrm>
            <a:custGeom>
              <a:rect b="b" l="l" r="r" t="t"/>
              <a:pathLst>
                <a:path extrusionOk="0" h="2146" w="4174">
                  <a:moveTo>
                    <a:pt x="4085" y="0"/>
                  </a:moveTo>
                  <a:lnTo>
                    <a:pt x="1" y="1950"/>
                  </a:lnTo>
                  <a:lnTo>
                    <a:pt x="45" y="2043"/>
                  </a:lnTo>
                  <a:lnTo>
                    <a:pt x="45" y="2145"/>
                  </a:lnTo>
                  <a:lnTo>
                    <a:pt x="69" y="2145"/>
                  </a:lnTo>
                  <a:lnTo>
                    <a:pt x="4173" y="186"/>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rot="860262">
              <a:off x="8519450" y="1911526"/>
              <a:ext cx="198360" cy="183721"/>
            </a:xfrm>
            <a:custGeom>
              <a:rect b="b" l="l" r="r" t="t"/>
              <a:pathLst>
                <a:path extrusionOk="0" h="5861" w="6328">
                  <a:moveTo>
                    <a:pt x="3063" y="204"/>
                  </a:moveTo>
                  <a:cubicBezTo>
                    <a:pt x="4126" y="204"/>
                    <a:pt x="5098" y="816"/>
                    <a:pt x="5548" y="1790"/>
                  </a:cubicBezTo>
                  <a:cubicBezTo>
                    <a:pt x="6006" y="2789"/>
                    <a:pt x="5821" y="3969"/>
                    <a:pt x="5075" y="4778"/>
                  </a:cubicBezTo>
                  <a:cubicBezTo>
                    <a:pt x="4549" y="5348"/>
                    <a:pt x="3818" y="5654"/>
                    <a:pt x="3071" y="5654"/>
                  </a:cubicBezTo>
                  <a:cubicBezTo>
                    <a:pt x="2757" y="5654"/>
                    <a:pt x="2441" y="5601"/>
                    <a:pt x="2136" y="5490"/>
                  </a:cubicBezTo>
                  <a:cubicBezTo>
                    <a:pt x="722" y="4963"/>
                    <a:pt x="1" y="3399"/>
                    <a:pt x="517" y="1985"/>
                  </a:cubicBezTo>
                  <a:cubicBezTo>
                    <a:pt x="898" y="952"/>
                    <a:pt x="1863" y="250"/>
                    <a:pt x="2964" y="206"/>
                  </a:cubicBezTo>
                  <a:cubicBezTo>
                    <a:pt x="2997" y="205"/>
                    <a:pt x="3030" y="204"/>
                    <a:pt x="3063" y="204"/>
                  </a:cubicBezTo>
                  <a:close/>
                  <a:moveTo>
                    <a:pt x="3067" y="0"/>
                  </a:moveTo>
                  <a:cubicBezTo>
                    <a:pt x="2661" y="0"/>
                    <a:pt x="2247" y="86"/>
                    <a:pt x="1848" y="269"/>
                  </a:cubicBezTo>
                  <a:cubicBezTo>
                    <a:pt x="771" y="762"/>
                    <a:pt x="98" y="1858"/>
                    <a:pt x="147" y="3043"/>
                  </a:cubicBezTo>
                  <a:cubicBezTo>
                    <a:pt x="196" y="4227"/>
                    <a:pt x="951" y="5265"/>
                    <a:pt x="2063" y="5675"/>
                  </a:cubicBezTo>
                  <a:cubicBezTo>
                    <a:pt x="2384" y="5797"/>
                    <a:pt x="2730" y="5860"/>
                    <a:pt x="3072" y="5860"/>
                  </a:cubicBezTo>
                  <a:cubicBezTo>
                    <a:pt x="4938" y="5855"/>
                    <a:pt x="6328" y="4125"/>
                    <a:pt x="5928" y="2302"/>
                  </a:cubicBezTo>
                  <a:cubicBezTo>
                    <a:pt x="5622" y="907"/>
                    <a:pt x="4389" y="0"/>
                    <a:pt x="3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rot="860262">
              <a:off x="8521475" y="1927711"/>
              <a:ext cx="184097" cy="148644"/>
            </a:xfrm>
            <a:custGeom>
              <a:rect b="b" l="l" r="r" t="t"/>
              <a:pathLst>
                <a:path extrusionOk="0" h="4742" w="5873">
                  <a:moveTo>
                    <a:pt x="3017" y="204"/>
                  </a:moveTo>
                  <a:lnTo>
                    <a:pt x="3017" y="208"/>
                  </a:lnTo>
                  <a:cubicBezTo>
                    <a:pt x="3875" y="208"/>
                    <a:pt x="4655" y="715"/>
                    <a:pt x="4996" y="1500"/>
                  </a:cubicBezTo>
                  <a:cubicBezTo>
                    <a:pt x="5381" y="2382"/>
                    <a:pt x="5147" y="3406"/>
                    <a:pt x="4411" y="4030"/>
                  </a:cubicBezTo>
                  <a:cubicBezTo>
                    <a:pt x="4011" y="4369"/>
                    <a:pt x="3514" y="4541"/>
                    <a:pt x="3014" y="4541"/>
                  </a:cubicBezTo>
                  <a:cubicBezTo>
                    <a:pt x="2601" y="4541"/>
                    <a:pt x="2187" y="4424"/>
                    <a:pt x="1823" y="4186"/>
                  </a:cubicBezTo>
                  <a:cubicBezTo>
                    <a:pt x="1024" y="3659"/>
                    <a:pt x="658" y="2670"/>
                    <a:pt x="936" y="1749"/>
                  </a:cubicBezTo>
                  <a:cubicBezTo>
                    <a:pt x="1214" y="832"/>
                    <a:pt x="2057" y="204"/>
                    <a:pt x="3017" y="204"/>
                  </a:cubicBezTo>
                  <a:close/>
                  <a:moveTo>
                    <a:pt x="3008" y="1"/>
                  </a:moveTo>
                  <a:cubicBezTo>
                    <a:pt x="2257" y="1"/>
                    <a:pt x="1502" y="350"/>
                    <a:pt x="1029" y="1071"/>
                  </a:cubicBezTo>
                  <a:cubicBezTo>
                    <a:pt x="0" y="2650"/>
                    <a:pt x="1131" y="4737"/>
                    <a:pt x="3013" y="4742"/>
                  </a:cubicBezTo>
                  <a:cubicBezTo>
                    <a:pt x="3015" y="4742"/>
                    <a:pt x="3017" y="4742"/>
                    <a:pt x="3020" y="4742"/>
                  </a:cubicBezTo>
                  <a:cubicBezTo>
                    <a:pt x="4727" y="4742"/>
                    <a:pt x="5873" y="2985"/>
                    <a:pt x="5186" y="1422"/>
                  </a:cubicBezTo>
                  <a:cubicBezTo>
                    <a:pt x="4777" y="488"/>
                    <a:pt x="3895" y="1"/>
                    <a:pt x="30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rot="860262">
              <a:off x="8550856" y="1971860"/>
              <a:ext cx="130965" cy="66799"/>
            </a:xfrm>
            <a:custGeom>
              <a:rect b="b" l="l" r="r" t="t"/>
              <a:pathLst>
                <a:path extrusionOk="0" h="2131" w="4178">
                  <a:moveTo>
                    <a:pt x="4090" y="0"/>
                  </a:moveTo>
                  <a:lnTo>
                    <a:pt x="0" y="1945"/>
                  </a:lnTo>
                  <a:lnTo>
                    <a:pt x="88" y="2130"/>
                  </a:lnTo>
                  <a:lnTo>
                    <a:pt x="4178"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rot="860262">
              <a:off x="8385867" y="2097904"/>
              <a:ext cx="196824" cy="183627"/>
            </a:xfrm>
            <a:custGeom>
              <a:rect b="b" l="l" r="r" t="t"/>
              <a:pathLst>
                <a:path extrusionOk="0" h="5858" w="6279">
                  <a:moveTo>
                    <a:pt x="3219" y="206"/>
                  </a:moveTo>
                  <a:cubicBezTo>
                    <a:pt x="4278" y="206"/>
                    <a:pt x="5246" y="821"/>
                    <a:pt x="5693" y="1787"/>
                  </a:cubicBezTo>
                  <a:cubicBezTo>
                    <a:pt x="6152" y="2786"/>
                    <a:pt x="5966" y="3966"/>
                    <a:pt x="5221" y="4775"/>
                  </a:cubicBezTo>
                  <a:cubicBezTo>
                    <a:pt x="4692" y="5345"/>
                    <a:pt x="3960" y="5654"/>
                    <a:pt x="3213" y="5654"/>
                  </a:cubicBezTo>
                  <a:cubicBezTo>
                    <a:pt x="2899" y="5654"/>
                    <a:pt x="2582" y="5599"/>
                    <a:pt x="2277" y="5487"/>
                  </a:cubicBezTo>
                  <a:cubicBezTo>
                    <a:pt x="868" y="4960"/>
                    <a:pt x="146" y="3396"/>
                    <a:pt x="663" y="1987"/>
                  </a:cubicBezTo>
                  <a:cubicBezTo>
                    <a:pt x="1043" y="954"/>
                    <a:pt x="2008" y="252"/>
                    <a:pt x="3110" y="208"/>
                  </a:cubicBezTo>
                  <a:cubicBezTo>
                    <a:pt x="3146" y="206"/>
                    <a:pt x="3183" y="206"/>
                    <a:pt x="3219" y="206"/>
                  </a:cubicBezTo>
                  <a:close/>
                  <a:moveTo>
                    <a:pt x="3222" y="0"/>
                  </a:moveTo>
                  <a:cubicBezTo>
                    <a:pt x="1926" y="0"/>
                    <a:pt x="753" y="862"/>
                    <a:pt x="400" y="2153"/>
                  </a:cubicBezTo>
                  <a:cubicBezTo>
                    <a:pt x="0" y="3620"/>
                    <a:pt x="785" y="5146"/>
                    <a:pt x="2208" y="5672"/>
                  </a:cubicBezTo>
                  <a:cubicBezTo>
                    <a:pt x="2530" y="5794"/>
                    <a:pt x="2871" y="5857"/>
                    <a:pt x="3217" y="5857"/>
                  </a:cubicBezTo>
                  <a:cubicBezTo>
                    <a:pt x="3220" y="5857"/>
                    <a:pt x="3224" y="5857"/>
                    <a:pt x="3227" y="5857"/>
                  </a:cubicBezTo>
                  <a:cubicBezTo>
                    <a:pt x="4739" y="5857"/>
                    <a:pt x="6006" y="4704"/>
                    <a:pt x="6142" y="3196"/>
                  </a:cubicBezTo>
                  <a:cubicBezTo>
                    <a:pt x="6278" y="1685"/>
                    <a:pt x="5240" y="320"/>
                    <a:pt x="3744" y="47"/>
                  </a:cubicBezTo>
                  <a:cubicBezTo>
                    <a:pt x="3569" y="16"/>
                    <a:pt x="3394" y="0"/>
                    <a:pt x="3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rot="860262">
              <a:off x="8408503" y="2116457"/>
              <a:ext cx="160619" cy="148644"/>
            </a:xfrm>
            <a:custGeom>
              <a:rect b="b" l="l" r="r" t="t"/>
              <a:pathLst>
                <a:path extrusionOk="0" h="4742" w="5124">
                  <a:moveTo>
                    <a:pt x="2480" y="209"/>
                  </a:moveTo>
                  <a:cubicBezTo>
                    <a:pt x="2484" y="209"/>
                    <a:pt x="2488" y="209"/>
                    <a:pt x="2491" y="209"/>
                  </a:cubicBezTo>
                  <a:cubicBezTo>
                    <a:pt x="3349" y="209"/>
                    <a:pt x="4129" y="716"/>
                    <a:pt x="4475" y="1505"/>
                  </a:cubicBezTo>
                  <a:cubicBezTo>
                    <a:pt x="4860" y="2383"/>
                    <a:pt x="4621" y="3411"/>
                    <a:pt x="3890" y="4030"/>
                  </a:cubicBezTo>
                  <a:cubicBezTo>
                    <a:pt x="3486" y="4372"/>
                    <a:pt x="2987" y="4546"/>
                    <a:pt x="2486" y="4546"/>
                  </a:cubicBezTo>
                  <a:cubicBezTo>
                    <a:pt x="2074" y="4546"/>
                    <a:pt x="1660" y="4428"/>
                    <a:pt x="1297" y="4191"/>
                  </a:cubicBezTo>
                  <a:cubicBezTo>
                    <a:pt x="498" y="3664"/>
                    <a:pt x="132" y="2675"/>
                    <a:pt x="410" y="1754"/>
                  </a:cubicBezTo>
                  <a:cubicBezTo>
                    <a:pt x="682" y="836"/>
                    <a:pt x="1525" y="209"/>
                    <a:pt x="2480" y="209"/>
                  </a:cubicBezTo>
                  <a:close/>
                  <a:moveTo>
                    <a:pt x="2494" y="1"/>
                  </a:moveTo>
                  <a:cubicBezTo>
                    <a:pt x="2324" y="1"/>
                    <a:pt x="2152" y="19"/>
                    <a:pt x="1979" y="57"/>
                  </a:cubicBezTo>
                  <a:cubicBezTo>
                    <a:pt x="795" y="316"/>
                    <a:pt x="1" y="1427"/>
                    <a:pt x="132" y="2631"/>
                  </a:cubicBezTo>
                  <a:cubicBezTo>
                    <a:pt x="263" y="3832"/>
                    <a:pt x="1277" y="4742"/>
                    <a:pt x="2486" y="4742"/>
                  </a:cubicBezTo>
                  <a:cubicBezTo>
                    <a:pt x="2490" y="4742"/>
                    <a:pt x="2493" y="4742"/>
                    <a:pt x="2496" y="4742"/>
                  </a:cubicBezTo>
                  <a:cubicBezTo>
                    <a:pt x="2837" y="4742"/>
                    <a:pt x="3174" y="4669"/>
                    <a:pt x="3486" y="4522"/>
                  </a:cubicBezTo>
                  <a:cubicBezTo>
                    <a:pt x="4587" y="4015"/>
                    <a:pt x="5123" y="2763"/>
                    <a:pt x="4738" y="1612"/>
                  </a:cubicBezTo>
                  <a:cubicBezTo>
                    <a:pt x="4409" y="634"/>
                    <a:pt x="3490" y="1"/>
                    <a:pt x="2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rot="860262">
              <a:off x="8421717" y="2159139"/>
              <a:ext cx="130808" cy="67269"/>
            </a:xfrm>
            <a:custGeom>
              <a:rect b="b" l="l" r="r" t="t"/>
              <a:pathLst>
                <a:path extrusionOk="0" h="2146" w="4173">
                  <a:moveTo>
                    <a:pt x="4085" y="1"/>
                  </a:moveTo>
                  <a:lnTo>
                    <a:pt x="0" y="1950"/>
                  </a:lnTo>
                  <a:lnTo>
                    <a:pt x="39" y="2038"/>
                  </a:lnTo>
                  <a:lnTo>
                    <a:pt x="44" y="2145"/>
                  </a:lnTo>
                  <a:lnTo>
                    <a:pt x="64" y="2145"/>
                  </a:lnTo>
                  <a:lnTo>
                    <a:pt x="4173" y="181"/>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rot="860262">
              <a:off x="8240954" y="2285390"/>
              <a:ext cx="227857" cy="183690"/>
            </a:xfrm>
            <a:custGeom>
              <a:rect b="b" l="l" r="r" t="t"/>
              <a:pathLst>
                <a:path extrusionOk="0" h="5860" w="7269">
                  <a:moveTo>
                    <a:pt x="3725" y="205"/>
                  </a:moveTo>
                  <a:cubicBezTo>
                    <a:pt x="5421" y="210"/>
                    <a:pt x="6703" y="1741"/>
                    <a:pt x="6401" y="3412"/>
                  </a:cubicBezTo>
                  <a:cubicBezTo>
                    <a:pt x="6162" y="4752"/>
                    <a:pt x="4994" y="5658"/>
                    <a:pt x="3720" y="5658"/>
                  </a:cubicBezTo>
                  <a:cubicBezTo>
                    <a:pt x="3409" y="5658"/>
                    <a:pt x="3091" y="5604"/>
                    <a:pt x="2779" y="5489"/>
                  </a:cubicBezTo>
                  <a:cubicBezTo>
                    <a:pt x="1536" y="5036"/>
                    <a:pt x="800" y="3754"/>
                    <a:pt x="1034" y="2452"/>
                  </a:cubicBezTo>
                  <a:cubicBezTo>
                    <a:pt x="1268" y="1151"/>
                    <a:pt x="2404" y="205"/>
                    <a:pt x="3725" y="205"/>
                  </a:cubicBezTo>
                  <a:close/>
                  <a:moveTo>
                    <a:pt x="3715" y="1"/>
                  </a:moveTo>
                  <a:cubicBezTo>
                    <a:pt x="2777" y="1"/>
                    <a:pt x="1835" y="442"/>
                    <a:pt x="1254" y="1351"/>
                  </a:cubicBezTo>
                  <a:cubicBezTo>
                    <a:pt x="1" y="3300"/>
                    <a:pt x="1405" y="5859"/>
                    <a:pt x="3720" y="5859"/>
                  </a:cubicBezTo>
                  <a:cubicBezTo>
                    <a:pt x="5855" y="5854"/>
                    <a:pt x="7268" y="3646"/>
                    <a:pt x="6381" y="1706"/>
                  </a:cubicBezTo>
                  <a:cubicBezTo>
                    <a:pt x="5863" y="582"/>
                    <a:pt x="4792" y="1"/>
                    <a:pt x="3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rot="860262">
              <a:off x="8263142" y="2303018"/>
              <a:ext cx="183815" cy="148519"/>
            </a:xfrm>
            <a:custGeom>
              <a:rect b="b" l="l" r="r" t="t"/>
              <a:pathLst>
                <a:path extrusionOk="0" h="4738" w="5864">
                  <a:moveTo>
                    <a:pt x="3012" y="205"/>
                  </a:moveTo>
                  <a:cubicBezTo>
                    <a:pt x="3265" y="205"/>
                    <a:pt x="3524" y="249"/>
                    <a:pt x="3763" y="336"/>
                  </a:cubicBezTo>
                  <a:cubicBezTo>
                    <a:pt x="4816" y="726"/>
                    <a:pt x="5396" y="1857"/>
                    <a:pt x="5103" y="2939"/>
                  </a:cubicBezTo>
                  <a:cubicBezTo>
                    <a:pt x="4845" y="3894"/>
                    <a:pt x="3980" y="4534"/>
                    <a:pt x="3020" y="4534"/>
                  </a:cubicBezTo>
                  <a:cubicBezTo>
                    <a:pt x="2892" y="4534"/>
                    <a:pt x="2762" y="4522"/>
                    <a:pt x="2632" y="4499"/>
                  </a:cubicBezTo>
                  <a:cubicBezTo>
                    <a:pt x="1525" y="4304"/>
                    <a:pt x="755" y="3295"/>
                    <a:pt x="853" y="2179"/>
                  </a:cubicBezTo>
                  <a:cubicBezTo>
                    <a:pt x="955" y="1058"/>
                    <a:pt x="1891" y="205"/>
                    <a:pt x="3012" y="205"/>
                  </a:cubicBezTo>
                  <a:close/>
                  <a:moveTo>
                    <a:pt x="3005" y="0"/>
                  </a:moveTo>
                  <a:cubicBezTo>
                    <a:pt x="2254" y="0"/>
                    <a:pt x="1500" y="350"/>
                    <a:pt x="1028" y="1072"/>
                  </a:cubicBezTo>
                  <a:cubicBezTo>
                    <a:pt x="1" y="2650"/>
                    <a:pt x="1128" y="4738"/>
                    <a:pt x="3005" y="4738"/>
                  </a:cubicBezTo>
                  <a:cubicBezTo>
                    <a:pt x="3008" y="4738"/>
                    <a:pt x="3010" y="4738"/>
                    <a:pt x="3012" y="4738"/>
                  </a:cubicBezTo>
                  <a:cubicBezTo>
                    <a:pt x="4718" y="4738"/>
                    <a:pt x="5863" y="2983"/>
                    <a:pt x="5181" y="1423"/>
                  </a:cubicBezTo>
                  <a:cubicBezTo>
                    <a:pt x="4772" y="487"/>
                    <a:pt x="3891" y="0"/>
                    <a:pt x="3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rot="860262">
              <a:off x="8292343" y="2347192"/>
              <a:ext cx="130965" cy="66799"/>
            </a:xfrm>
            <a:custGeom>
              <a:rect b="b" l="l" r="r" t="t"/>
              <a:pathLst>
                <a:path extrusionOk="0" h="2131" w="4178">
                  <a:moveTo>
                    <a:pt x="4090" y="0"/>
                  </a:moveTo>
                  <a:lnTo>
                    <a:pt x="0" y="1945"/>
                  </a:lnTo>
                  <a:lnTo>
                    <a:pt x="88" y="2130"/>
                  </a:lnTo>
                  <a:lnTo>
                    <a:pt x="4177"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rot="860262">
              <a:off x="8127784" y="2474551"/>
              <a:ext cx="195288" cy="182248"/>
            </a:xfrm>
            <a:custGeom>
              <a:rect b="b" l="l" r="r" t="t"/>
              <a:pathLst>
                <a:path extrusionOk="0" h="5814" w="6230">
                  <a:moveTo>
                    <a:pt x="3203" y="154"/>
                  </a:moveTo>
                  <a:cubicBezTo>
                    <a:pt x="4899" y="159"/>
                    <a:pt x="6186" y="1690"/>
                    <a:pt x="5884" y="3362"/>
                  </a:cubicBezTo>
                  <a:cubicBezTo>
                    <a:pt x="5645" y="4704"/>
                    <a:pt x="4480" y="5609"/>
                    <a:pt x="3205" y="5609"/>
                  </a:cubicBezTo>
                  <a:cubicBezTo>
                    <a:pt x="2892" y="5609"/>
                    <a:pt x="2572" y="5554"/>
                    <a:pt x="2257" y="5438"/>
                  </a:cubicBezTo>
                  <a:cubicBezTo>
                    <a:pt x="1019" y="4980"/>
                    <a:pt x="283" y="3703"/>
                    <a:pt x="517" y="2401"/>
                  </a:cubicBezTo>
                  <a:cubicBezTo>
                    <a:pt x="751" y="1100"/>
                    <a:pt x="1882" y="154"/>
                    <a:pt x="3203" y="154"/>
                  </a:cubicBezTo>
                  <a:close/>
                  <a:moveTo>
                    <a:pt x="3199" y="0"/>
                  </a:moveTo>
                  <a:cubicBezTo>
                    <a:pt x="1912" y="0"/>
                    <a:pt x="748" y="857"/>
                    <a:pt x="400" y="2138"/>
                  </a:cubicBezTo>
                  <a:cubicBezTo>
                    <a:pt x="0" y="3586"/>
                    <a:pt x="775" y="5102"/>
                    <a:pt x="2189" y="5628"/>
                  </a:cubicBezTo>
                  <a:cubicBezTo>
                    <a:pt x="2511" y="5750"/>
                    <a:pt x="2857" y="5813"/>
                    <a:pt x="3203" y="5813"/>
                  </a:cubicBezTo>
                  <a:cubicBezTo>
                    <a:pt x="4704" y="5813"/>
                    <a:pt x="5962" y="4663"/>
                    <a:pt x="6098" y="3167"/>
                  </a:cubicBezTo>
                  <a:cubicBezTo>
                    <a:pt x="6230" y="1665"/>
                    <a:pt x="5201" y="315"/>
                    <a:pt x="3719" y="47"/>
                  </a:cubicBezTo>
                  <a:cubicBezTo>
                    <a:pt x="3545" y="15"/>
                    <a:pt x="337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rot="860262">
              <a:off x="8150002" y="2491692"/>
              <a:ext cx="160587" cy="148738"/>
            </a:xfrm>
            <a:custGeom>
              <a:rect b="b" l="l" r="r" t="t"/>
              <a:pathLst>
                <a:path extrusionOk="0" h="4745" w="5123">
                  <a:moveTo>
                    <a:pt x="2496" y="207"/>
                  </a:moveTo>
                  <a:cubicBezTo>
                    <a:pt x="2749" y="207"/>
                    <a:pt x="3003" y="256"/>
                    <a:pt x="3242" y="343"/>
                  </a:cubicBezTo>
                  <a:cubicBezTo>
                    <a:pt x="3797" y="543"/>
                    <a:pt x="4241" y="962"/>
                    <a:pt x="4475" y="1503"/>
                  </a:cubicBezTo>
                  <a:cubicBezTo>
                    <a:pt x="4860" y="2381"/>
                    <a:pt x="4621" y="3409"/>
                    <a:pt x="3890" y="4028"/>
                  </a:cubicBezTo>
                  <a:cubicBezTo>
                    <a:pt x="3489" y="4367"/>
                    <a:pt x="2992" y="4540"/>
                    <a:pt x="2493" y="4540"/>
                  </a:cubicBezTo>
                  <a:cubicBezTo>
                    <a:pt x="2081" y="4540"/>
                    <a:pt x="1668" y="4422"/>
                    <a:pt x="1306" y="4184"/>
                  </a:cubicBezTo>
                  <a:cubicBezTo>
                    <a:pt x="502" y="3663"/>
                    <a:pt x="142" y="2673"/>
                    <a:pt x="414" y="1752"/>
                  </a:cubicBezTo>
                  <a:cubicBezTo>
                    <a:pt x="692" y="836"/>
                    <a:pt x="1536" y="207"/>
                    <a:pt x="2496" y="207"/>
                  </a:cubicBezTo>
                  <a:close/>
                  <a:moveTo>
                    <a:pt x="2485" y="0"/>
                  </a:moveTo>
                  <a:cubicBezTo>
                    <a:pt x="2317" y="0"/>
                    <a:pt x="2145" y="18"/>
                    <a:pt x="1974" y="56"/>
                  </a:cubicBezTo>
                  <a:cubicBezTo>
                    <a:pt x="795" y="319"/>
                    <a:pt x="0" y="1430"/>
                    <a:pt x="132" y="2634"/>
                  </a:cubicBezTo>
                  <a:cubicBezTo>
                    <a:pt x="263" y="3838"/>
                    <a:pt x="1282" y="4745"/>
                    <a:pt x="2496" y="4745"/>
                  </a:cubicBezTo>
                  <a:cubicBezTo>
                    <a:pt x="2837" y="4745"/>
                    <a:pt x="3173" y="4667"/>
                    <a:pt x="3485" y="4525"/>
                  </a:cubicBezTo>
                  <a:cubicBezTo>
                    <a:pt x="4582" y="4018"/>
                    <a:pt x="5123" y="2761"/>
                    <a:pt x="4738" y="1615"/>
                  </a:cubicBezTo>
                  <a:cubicBezTo>
                    <a:pt x="4404" y="631"/>
                    <a:pt x="3486" y="0"/>
                    <a:pt x="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rot="860262">
              <a:off x="8163210" y="2534334"/>
              <a:ext cx="130996" cy="67269"/>
            </a:xfrm>
            <a:custGeom>
              <a:rect b="b" l="l" r="r" t="t"/>
              <a:pathLst>
                <a:path extrusionOk="0" h="2146" w="4179">
                  <a:moveTo>
                    <a:pt x="4090" y="1"/>
                  </a:moveTo>
                  <a:lnTo>
                    <a:pt x="1" y="1950"/>
                  </a:lnTo>
                  <a:lnTo>
                    <a:pt x="45" y="2043"/>
                  </a:lnTo>
                  <a:lnTo>
                    <a:pt x="45" y="2145"/>
                  </a:lnTo>
                  <a:lnTo>
                    <a:pt x="69" y="2145"/>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rot="860262">
              <a:off x="8001915" y="2661408"/>
              <a:ext cx="199269" cy="184317"/>
            </a:xfrm>
            <a:custGeom>
              <a:rect b="b" l="l" r="r" t="t"/>
              <a:pathLst>
                <a:path extrusionOk="0" h="5880" w="6357">
                  <a:moveTo>
                    <a:pt x="3090" y="225"/>
                  </a:moveTo>
                  <a:cubicBezTo>
                    <a:pt x="3094" y="225"/>
                    <a:pt x="3097" y="225"/>
                    <a:pt x="3101" y="225"/>
                  </a:cubicBezTo>
                  <a:cubicBezTo>
                    <a:pt x="4797" y="225"/>
                    <a:pt x="6079" y="1761"/>
                    <a:pt x="5781" y="3428"/>
                  </a:cubicBezTo>
                  <a:cubicBezTo>
                    <a:pt x="5538" y="4772"/>
                    <a:pt x="4370" y="5678"/>
                    <a:pt x="3095" y="5678"/>
                  </a:cubicBezTo>
                  <a:cubicBezTo>
                    <a:pt x="2784" y="5678"/>
                    <a:pt x="2467" y="5624"/>
                    <a:pt x="2155" y="5509"/>
                  </a:cubicBezTo>
                  <a:cubicBezTo>
                    <a:pt x="917" y="5051"/>
                    <a:pt x="181" y="3769"/>
                    <a:pt x="415" y="2467"/>
                  </a:cubicBezTo>
                  <a:cubicBezTo>
                    <a:pt x="648" y="1174"/>
                    <a:pt x="1774" y="225"/>
                    <a:pt x="3090" y="225"/>
                  </a:cubicBezTo>
                  <a:close/>
                  <a:moveTo>
                    <a:pt x="3091" y="0"/>
                  </a:moveTo>
                  <a:cubicBezTo>
                    <a:pt x="2881" y="0"/>
                    <a:pt x="2669" y="23"/>
                    <a:pt x="2457" y="69"/>
                  </a:cubicBezTo>
                  <a:cubicBezTo>
                    <a:pt x="990" y="396"/>
                    <a:pt x="1" y="1770"/>
                    <a:pt x="166" y="3262"/>
                  </a:cubicBezTo>
                  <a:cubicBezTo>
                    <a:pt x="332" y="4750"/>
                    <a:pt x="1589" y="5879"/>
                    <a:pt x="3086" y="5879"/>
                  </a:cubicBezTo>
                  <a:cubicBezTo>
                    <a:pt x="3089" y="5879"/>
                    <a:pt x="3092" y="5879"/>
                    <a:pt x="3096" y="5879"/>
                  </a:cubicBezTo>
                  <a:cubicBezTo>
                    <a:pt x="3520" y="5879"/>
                    <a:pt x="3939" y="5787"/>
                    <a:pt x="4324" y="5606"/>
                  </a:cubicBezTo>
                  <a:cubicBezTo>
                    <a:pt x="5689" y="4978"/>
                    <a:pt x="6357" y="3423"/>
                    <a:pt x="5874" y="1999"/>
                  </a:cubicBezTo>
                  <a:cubicBezTo>
                    <a:pt x="5466" y="782"/>
                    <a:pt x="4326" y="0"/>
                    <a:pt x="3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rot="860262">
              <a:off x="8017768" y="2679303"/>
              <a:ext cx="163503" cy="148331"/>
            </a:xfrm>
            <a:custGeom>
              <a:rect b="b" l="l" r="r" t="t"/>
              <a:pathLst>
                <a:path extrusionOk="0" h="4732" w="5216">
                  <a:moveTo>
                    <a:pt x="2586" y="0"/>
                  </a:moveTo>
                  <a:cubicBezTo>
                    <a:pt x="2000" y="0"/>
                    <a:pt x="1420" y="216"/>
                    <a:pt x="970" y="637"/>
                  </a:cubicBezTo>
                  <a:cubicBezTo>
                    <a:pt x="195" y="1359"/>
                    <a:pt x="0" y="2514"/>
                    <a:pt x="488" y="3455"/>
                  </a:cubicBezTo>
                  <a:lnTo>
                    <a:pt x="668" y="3362"/>
                  </a:lnTo>
                  <a:cubicBezTo>
                    <a:pt x="259" y="2568"/>
                    <a:pt x="376" y="1603"/>
                    <a:pt x="970" y="935"/>
                  </a:cubicBezTo>
                  <a:cubicBezTo>
                    <a:pt x="1388" y="459"/>
                    <a:pt x="1981" y="200"/>
                    <a:pt x="2589" y="200"/>
                  </a:cubicBezTo>
                  <a:cubicBezTo>
                    <a:pt x="2841" y="200"/>
                    <a:pt x="3094" y="244"/>
                    <a:pt x="3339" y="335"/>
                  </a:cubicBezTo>
                  <a:cubicBezTo>
                    <a:pt x="4767" y="862"/>
                    <a:pt x="5216" y="2655"/>
                    <a:pt x="4212" y="3796"/>
                  </a:cubicBezTo>
                  <a:cubicBezTo>
                    <a:pt x="3776" y="4291"/>
                    <a:pt x="3184" y="4528"/>
                    <a:pt x="2596" y="4528"/>
                  </a:cubicBezTo>
                  <a:cubicBezTo>
                    <a:pt x="1828" y="4528"/>
                    <a:pt x="1068" y="4124"/>
                    <a:pt x="673" y="3362"/>
                  </a:cubicBezTo>
                  <a:lnTo>
                    <a:pt x="488" y="3455"/>
                  </a:lnTo>
                  <a:cubicBezTo>
                    <a:pt x="897" y="4240"/>
                    <a:pt x="1706" y="4732"/>
                    <a:pt x="2594" y="4732"/>
                  </a:cubicBezTo>
                  <a:cubicBezTo>
                    <a:pt x="3651" y="4732"/>
                    <a:pt x="4582" y="4025"/>
                    <a:pt x="4865" y="3002"/>
                  </a:cubicBezTo>
                  <a:cubicBezTo>
                    <a:pt x="5153" y="1978"/>
                    <a:pt x="4724" y="896"/>
                    <a:pt x="3817" y="345"/>
                  </a:cubicBezTo>
                  <a:cubicBezTo>
                    <a:pt x="3436" y="114"/>
                    <a:pt x="3010" y="0"/>
                    <a:pt x="2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rot="860262">
              <a:off x="8034051" y="2721920"/>
              <a:ext cx="130808" cy="67269"/>
            </a:xfrm>
            <a:custGeom>
              <a:rect b="b" l="l" r="r" t="t"/>
              <a:pathLst>
                <a:path extrusionOk="0" h="2146" w="4173">
                  <a:moveTo>
                    <a:pt x="4085" y="1"/>
                  </a:moveTo>
                  <a:lnTo>
                    <a:pt x="1" y="1955"/>
                  </a:lnTo>
                  <a:lnTo>
                    <a:pt x="40" y="2043"/>
                  </a:lnTo>
                  <a:lnTo>
                    <a:pt x="44" y="2146"/>
                  </a:lnTo>
                  <a:lnTo>
                    <a:pt x="64" y="2146"/>
                  </a:lnTo>
                  <a:lnTo>
                    <a:pt x="4173" y="186"/>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rot="860262">
              <a:off x="8014989" y="1765015"/>
              <a:ext cx="386751" cy="1034586"/>
            </a:xfrm>
            <a:custGeom>
              <a:rect b="b" l="l" r="r" t="t"/>
              <a:pathLst>
                <a:path extrusionOk="0" h="33005" w="12338">
                  <a:moveTo>
                    <a:pt x="12147" y="0"/>
                  </a:moveTo>
                  <a:lnTo>
                    <a:pt x="1" y="32936"/>
                  </a:lnTo>
                  <a:lnTo>
                    <a:pt x="191" y="33004"/>
                  </a:lnTo>
                  <a:lnTo>
                    <a:pt x="12337" y="69"/>
                  </a:lnTo>
                  <a:lnTo>
                    <a:pt x="12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35"/>
          <p:cNvGrpSpPr/>
          <p:nvPr/>
        </p:nvGrpSpPr>
        <p:grpSpPr>
          <a:xfrm rot="-3631141">
            <a:off x="4001217" y="153666"/>
            <a:ext cx="1260526" cy="2122022"/>
            <a:chOff x="5199836" y="-16245"/>
            <a:chExt cx="1138881" cy="1917325"/>
          </a:xfrm>
        </p:grpSpPr>
        <p:sp>
          <p:nvSpPr>
            <p:cNvPr id="929" name="Google Shape;929;p35"/>
            <p:cNvSpPr/>
            <p:nvPr/>
          </p:nvSpPr>
          <p:spPr>
            <a:xfrm rot="860262">
              <a:off x="5804792" y="1715119"/>
              <a:ext cx="107737" cy="170117"/>
            </a:xfrm>
            <a:custGeom>
              <a:rect b="b" l="l" r="r" t="t"/>
              <a:pathLst>
                <a:path extrusionOk="0" h="5427" w="3437">
                  <a:moveTo>
                    <a:pt x="1921" y="0"/>
                  </a:moveTo>
                  <a:lnTo>
                    <a:pt x="25" y="624"/>
                  </a:lnTo>
                  <a:lnTo>
                    <a:pt x="0" y="634"/>
                  </a:lnTo>
                  <a:lnTo>
                    <a:pt x="1351" y="4753"/>
                  </a:lnTo>
                  <a:cubicBezTo>
                    <a:pt x="1499" y="5166"/>
                    <a:pt x="1891" y="5427"/>
                    <a:pt x="2309" y="5427"/>
                  </a:cubicBezTo>
                  <a:cubicBezTo>
                    <a:pt x="2413" y="5427"/>
                    <a:pt x="2519" y="5411"/>
                    <a:pt x="2623" y="5377"/>
                  </a:cubicBezTo>
                  <a:cubicBezTo>
                    <a:pt x="3149" y="5206"/>
                    <a:pt x="3437" y="4645"/>
                    <a:pt x="3276" y="4119"/>
                  </a:cubicBezTo>
                  <a:lnTo>
                    <a:pt x="19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rot="860262">
              <a:off x="5689142" y="242650"/>
              <a:ext cx="133128" cy="110276"/>
            </a:xfrm>
            <a:custGeom>
              <a:rect b="b" l="l" r="r" t="t"/>
              <a:pathLst>
                <a:path extrusionOk="0" h="3518" w="4247">
                  <a:moveTo>
                    <a:pt x="2183" y="0"/>
                  </a:moveTo>
                  <a:cubicBezTo>
                    <a:pt x="2002" y="0"/>
                    <a:pt x="1819" y="29"/>
                    <a:pt x="1638" y="88"/>
                  </a:cubicBezTo>
                  <a:cubicBezTo>
                    <a:pt x="151" y="580"/>
                    <a:pt x="0" y="2618"/>
                    <a:pt x="1394" y="3325"/>
                  </a:cubicBezTo>
                  <a:cubicBezTo>
                    <a:pt x="1657" y="3457"/>
                    <a:pt x="1926" y="3517"/>
                    <a:pt x="2186" y="3517"/>
                  </a:cubicBezTo>
                  <a:cubicBezTo>
                    <a:pt x="3301" y="3517"/>
                    <a:pt x="4246" y="2411"/>
                    <a:pt x="3851" y="1209"/>
                  </a:cubicBezTo>
                  <a:cubicBezTo>
                    <a:pt x="3608" y="470"/>
                    <a:pt x="2919" y="0"/>
                    <a:pt x="2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rot="860262">
              <a:off x="5687947" y="230857"/>
              <a:ext cx="142595" cy="135542"/>
            </a:xfrm>
            <a:custGeom>
              <a:rect b="b" l="l" r="r" t="t"/>
              <a:pathLst>
                <a:path extrusionOk="0" h="4324" w="4549">
                  <a:moveTo>
                    <a:pt x="2213" y="401"/>
                  </a:moveTo>
                  <a:cubicBezTo>
                    <a:pt x="2474" y="401"/>
                    <a:pt x="2744" y="461"/>
                    <a:pt x="3008" y="595"/>
                  </a:cubicBezTo>
                  <a:cubicBezTo>
                    <a:pt x="3642" y="917"/>
                    <a:pt x="4022" y="1585"/>
                    <a:pt x="3969" y="2292"/>
                  </a:cubicBezTo>
                  <a:cubicBezTo>
                    <a:pt x="3915" y="2998"/>
                    <a:pt x="3442" y="3608"/>
                    <a:pt x="2770" y="3827"/>
                  </a:cubicBezTo>
                  <a:cubicBezTo>
                    <a:pt x="2587" y="3887"/>
                    <a:pt x="2401" y="3916"/>
                    <a:pt x="2219" y="3916"/>
                  </a:cubicBezTo>
                  <a:cubicBezTo>
                    <a:pt x="1481" y="3916"/>
                    <a:pt x="794" y="3450"/>
                    <a:pt x="552" y="2711"/>
                  </a:cubicBezTo>
                  <a:cubicBezTo>
                    <a:pt x="157" y="1506"/>
                    <a:pt x="1100" y="401"/>
                    <a:pt x="2213" y="401"/>
                  </a:cubicBezTo>
                  <a:close/>
                  <a:moveTo>
                    <a:pt x="2219" y="0"/>
                  </a:moveTo>
                  <a:cubicBezTo>
                    <a:pt x="1996" y="0"/>
                    <a:pt x="1769" y="35"/>
                    <a:pt x="1546" y="108"/>
                  </a:cubicBezTo>
                  <a:cubicBezTo>
                    <a:pt x="713" y="381"/>
                    <a:pt x="128" y="1132"/>
                    <a:pt x="64" y="1999"/>
                  </a:cubicBezTo>
                  <a:cubicBezTo>
                    <a:pt x="1" y="2872"/>
                    <a:pt x="464" y="3700"/>
                    <a:pt x="1249" y="4090"/>
                  </a:cubicBezTo>
                  <a:cubicBezTo>
                    <a:pt x="1558" y="4247"/>
                    <a:pt x="1893" y="4324"/>
                    <a:pt x="2226" y="4324"/>
                  </a:cubicBezTo>
                  <a:cubicBezTo>
                    <a:pt x="2732" y="4324"/>
                    <a:pt x="3233" y="4147"/>
                    <a:pt x="3632" y="3803"/>
                  </a:cubicBezTo>
                  <a:cubicBezTo>
                    <a:pt x="4295" y="3232"/>
                    <a:pt x="4549" y="2316"/>
                    <a:pt x="4276" y="1487"/>
                  </a:cubicBezTo>
                  <a:cubicBezTo>
                    <a:pt x="3974" y="576"/>
                    <a:pt x="3127" y="0"/>
                    <a:pt x="2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rot="860262">
              <a:off x="5738668" y="730985"/>
              <a:ext cx="99337" cy="57270"/>
            </a:xfrm>
            <a:custGeom>
              <a:rect b="b" l="l" r="r" t="t"/>
              <a:pathLst>
                <a:path extrusionOk="0" h="1827" w="3169">
                  <a:moveTo>
                    <a:pt x="2925" y="0"/>
                  </a:moveTo>
                  <a:cubicBezTo>
                    <a:pt x="3017" y="288"/>
                    <a:pt x="2856" y="600"/>
                    <a:pt x="2564" y="692"/>
                  </a:cubicBezTo>
                  <a:lnTo>
                    <a:pt x="702" y="1306"/>
                  </a:lnTo>
                  <a:cubicBezTo>
                    <a:pt x="644" y="1326"/>
                    <a:pt x="585" y="1335"/>
                    <a:pt x="526" y="1335"/>
                  </a:cubicBezTo>
                  <a:cubicBezTo>
                    <a:pt x="297" y="1335"/>
                    <a:pt x="82" y="1190"/>
                    <a:pt x="0" y="960"/>
                  </a:cubicBezTo>
                  <a:lnTo>
                    <a:pt x="0" y="960"/>
                  </a:lnTo>
                  <a:lnTo>
                    <a:pt x="122" y="1340"/>
                  </a:lnTo>
                  <a:cubicBezTo>
                    <a:pt x="219" y="1636"/>
                    <a:pt x="494" y="1827"/>
                    <a:pt x="792" y="1827"/>
                  </a:cubicBezTo>
                  <a:cubicBezTo>
                    <a:pt x="867" y="1827"/>
                    <a:pt x="943" y="1814"/>
                    <a:pt x="1019" y="1789"/>
                  </a:cubicBezTo>
                  <a:lnTo>
                    <a:pt x="2598" y="1272"/>
                  </a:lnTo>
                  <a:cubicBezTo>
                    <a:pt x="2968" y="1150"/>
                    <a:pt x="3168" y="746"/>
                    <a:pt x="3046" y="375"/>
                  </a:cubicBezTo>
                  <a:lnTo>
                    <a:pt x="29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rot="860262">
              <a:off x="5683300" y="431007"/>
              <a:ext cx="189489" cy="334215"/>
            </a:xfrm>
            <a:custGeom>
              <a:rect b="b" l="l" r="r" t="t"/>
              <a:pathLst>
                <a:path extrusionOk="0" h="10662" w="6045">
                  <a:moveTo>
                    <a:pt x="2377" y="0"/>
                  </a:moveTo>
                  <a:cubicBezTo>
                    <a:pt x="2302" y="0"/>
                    <a:pt x="2225" y="12"/>
                    <a:pt x="2150" y="38"/>
                  </a:cubicBezTo>
                  <a:lnTo>
                    <a:pt x="575" y="554"/>
                  </a:lnTo>
                  <a:cubicBezTo>
                    <a:pt x="200" y="676"/>
                    <a:pt x="0" y="1076"/>
                    <a:pt x="122" y="1451"/>
                  </a:cubicBezTo>
                  <a:lnTo>
                    <a:pt x="3027" y="10279"/>
                  </a:lnTo>
                  <a:cubicBezTo>
                    <a:pt x="3032" y="10283"/>
                    <a:pt x="3032" y="10288"/>
                    <a:pt x="3032" y="10288"/>
                  </a:cubicBezTo>
                  <a:cubicBezTo>
                    <a:pt x="3110" y="10519"/>
                    <a:pt x="3326" y="10662"/>
                    <a:pt x="3557" y="10662"/>
                  </a:cubicBezTo>
                  <a:cubicBezTo>
                    <a:pt x="3614" y="10662"/>
                    <a:pt x="3672" y="10653"/>
                    <a:pt x="3729" y="10634"/>
                  </a:cubicBezTo>
                  <a:lnTo>
                    <a:pt x="5596" y="10020"/>
                  </a:lnTo>
                  <a:cubicBezTo>
                    <a:pt x="5883" y="9928"/>
                    <a:pt x="6044" y="9616"/>
                    <a:pt x="5957" y="9323"/>
                  </a:cubicBezTo>
                  <a:cubicBezTo>
                    <a:pt x="5957" y="9323"/>
                    <a:pt x="5957" y="9318"/>
                    <a:pt x="5952" y="9313"/>
                  </a:cubicBezTo>
                  <a:lnTo>
                    <a:pt x="3047" y="486"/>
                  </a:lnTo>
                  <a:cubicBezTo>
                    <a:pt x="2949" y="190"/>
                    <a:pt x="2675" y="0"/>
                    <a:pt x="2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rot="860262">
              <a:off x="5620203" y="15807"/>
              <a:ext cx="251210" cy="186605"/>
            </a:xfrm>
            <a:custGeom>
              <a:rect b="b" l="l" r="r" t="t"/>
              <a:pathLst>
                <a:path extrusionOk="0" h="5953" w="8014">
                  <a:moveTo>
                    <a:pt x="5821" y="1"/>
                  </a:moveTo>
                  <a:cubicBezTo>
                    <a:pt x="5680" y="1"/>
                    <a:pt x="5537" y="23"/>
                    <a:pt x="5396" y="69"/>
                  </a:cubicBezTo>
                  <a:lnTo>
                    <a:pt x="1097" y="1488"/>
                  </a:lnTo>
                  <a:cubicBezTo>
                    <a:pt x="390" y="1722"/>
                    <a:pt x="0" y="2487"/>
                    <a:pt x="234" y="3194"/>
                  </a:cubicBezTo>
                  <a:lnTo>
                    <a:pt x="1145" y="5953"/>
                  </a:lnTo>
                  <a:lnTo>
                    <a:pt x="3363" y="5222"/>
                  </a:lnTo>
                  <a:cubicBezTo>
                    <a:pt x="3134" y="4549"/>
                    <a:pt x="3495" y="3823"/>
                    <a:pt x="4168" y="3598"/>
                  </a:cubicBezTo>
                  <a:cubicBezTo>
                    <a:pt x="4299" y="3556"/>
                    <a:pt x="4432" y="3535"/>
                    <a:pt x="4563" y="3535"/>
                  </a:cubicBezTo>
                  <a:cubicBezTo>
                    <a:pt x="5104" y="3535"/>
                    <a:pt x="5608" y="3882"/>
                    <a:pt x="5781" y="4427"/>
                  </a:cubicBezTo>
                  <a:lnTo>
                    <a:pt x="8013" y="3691"/>
                  </a:lnTo>
                  <a:lnTo>
                    <a:pt x="7107" y="932"/>
                  </a:lnTo>
                  <a:cubicBezTo>
                    <a:pt x="6919" y="362"/>
                    <a:pt x="6390" y="1"/>
                    <a:pt x="5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rot="860262">
              <a:off x="5455669" y="157346"/>
              <a:ext cx="624168" cy="1527758"/>
            </a:xfrm>
            <a:custGeom>
              <a:rect b="b" l="l" r="r" t="t"/>
              <a:pathLst>
                <a:path extrusionOk="0" h="48738" w="19912">
                  <a:moveTo>
                    <a:pt x="4718" y="3030"/>
                  </a:moveTo>
                  <a:cubicBezTo>
                    <a:pt x="5050" y="3030"/>
                    <a:pt x="5384" y="3107"/>
                    <a:pt x="5694" y="3266"/>
                  </a:cubicBezTo>
                  <a:cubicBezTo>
                    <a:pt x="6478" y="3661"/>
                    <a:pt x="6941" y="4484"/>
                    <a:pt x="6873" y="5357"/>
                  </a:cubicBezTo>
                  <a:cubicBezTo>
                    <a:pt x="6810" y="6229"/>
                    <a:pt x="6225" y="6975"/>
                    <a:pt x="5391" y="7248"/>
                  </a:cubicBezTo>
                  <a:lnTo>
                    <a:pt x="5396" y="7248"/>
                  </a:lnTo>
                  <a:cubicBezTo>
                    <a:pt x="5173" y="7321"/>
                    <a:pt x="4947" y="7355"/>
                    <a:pt x="4724" y="7355"/>
                  </a:cubicBezTo>
                  <a:cubicBezTo>
                    <a:pt x="3814" y="7355"/>
                    <a:pt x="2968" y="6777"/>
                    <a:pt x="2667" y="5869"/>
                  </a:cubicBezTo>
                  <a:cubicBezTo>
                    <a:pt x="2394" y="5035"/>
                    <a:pt x="2647" y="4124"/>
                    <a:pt x="3310" y="3553"/>
                  </a:cubicBezTo>
                  <a:cubicBezTo>
                    <a:pt x="3710" y="3209"/>
                    <a:pt x="4212" y="3030"/>
                    <a:pt x="4718" y="3030"/>
                  </a:cubicBezTo>
                  <a:close/>
                  <a:moveTo>
                    <a:pt x="7075" y="8968"/>
                  </a:moveTo>
                  <a:cubicBezTo>
                    <a:pt x="7375" y="8968"/>
                    <a:pt x="7653" y="9158"/>
                    <a:pt x="7751" y="9456"/>
                  </a:cubicBezTo>
                  <a:lnTo>
                    <a:pt x="10656" y="18283"/>
                  </a:lnTo>
                  <a:cubicBezTo>
                    <a:pt x="10656" y="18288"/>
                    <a:pt x="10656" y="18293"/>
                    <a:pt x="10656" y="18293"/>
                  </a:cubicBezTo>
                  <a:lnTo>
                    <a:pt x="10777" y="18673"/>
                  </a:lnTo>
                  <a:cubicBezTo>
                    <a:pt x="10899" y="19044"/>
                    <a:pt x="10699" y="19444"/>
                    <a:pt x="10329" y="19565"/>
                  </a:cubicBezTo>
                  <a:lnTo>
                    <a:pt x="8745" y="20087"/>
                  </a:lnTo>
                  <a:cubicBezTo>
                    <a:pt x="8671" y="20111"/>
                    <a:pt x="8597" y="20123"/>
                    <a:pt x="8523" y="20123"/>
                  </a:cubicBezTo>
                  <a:cubicBezTo>
                    <a:pt x="8225" y="20123"/>
                    <a:pt x="7946" y="19934"/>
                    <a:pt x="7848" y="19634"/>
                  </a:cubicBezTo>
                  <a:lnTo>
                    <a:pt x="7726" y="19258"/>
                  </a:lnTo>
                  <a:cubicBezTo>
                    <a:pt x="7726" y="19253"/>
                    <a:pt x="7726" y="19253"/>
                    <a:pt x="7726" y="19249"/>
                  </a:cubicBezTo>
                  <a:lnTo>
                    <a:pt x="4826" y="10421"/>
                  </a:lnTo>
                  <a:cubicBezTo>
                    <a:pt x="4704" y="10046"/>
                    <a:pt x="4904" y="9646"/>
                    <a:pt x="5279" y="9524"/>
                  </a:cubicBezTo>
                  <a:lnTo>
                    <a:pt x="6854" y="9003"/>
                  </a:lnTo>
                  <a:cubicBezTo>
                    <a:pt x="6927" y="8979"/>
                    <a:pt x="7002" y="8968"/>
                    <a:pt x="7075" y="8968"/>
                  </a:cubicBezTo>
                  <a:close/>
                  <a:moveTo>
                    <a:pt x="3418" y="0"/>
                  </a:moveTo>
                  <a:cubicBezTo>
                    <a:pt x="3287" y="0"/>
                    <a:pt x="3154" y="21"/>
                    <a:pt x="3023" y="63"/>
                  </a:cubicBezTo>
                  <a:cubicBezTo>
                    <a:pt x="2350" y="288"/>
                    <a:pt x="1989" y="1019"/>
                    <a:pt x="2218" y="1687"/>
                  </a:cubicBezTo>
                  <a:lnTo>
                    <a:pt x="0" y="2418"/>
                  </a:lnTo>
                  <a:lnTo>
                    <a:pt x="7068" y="23894"/>
                  </a:lnTo>
                  <a:cubicBezTo>
                    <a:pt x="8989" y="29714"/>
                    <a:pt x="13653" y="35577"/>
                    <a:pt x="14409" y="37868"/>
                  </a:cubicBezTo>
                  <a:lnTo>
                    <a:pt x="17991" y="48738"/>
                  </a:lnTo>
                  <a:lnTo>
                    <a:pt x="18021" y="48728"/>
                  </a:lnTo>
                  <a:lnTo>
                    <a:pt x="19912" y="48104"/>
                  </a:lnTo>
                  <a:lnTo>
                    <a:pt x="16334" y="37230"/>
                  </a:lnTo>
                  <a:cubicBezTo>
                    <a:pt x="15579" y="34944"/>
                    <a:pt x="15852" y="27447"/>
                    <a:pt x="13941" y="21627"/>
                  </a:cubicBezTo>
                  <a:lnTo>
                    <a:pt x="6873" y="156"/>
                  </a:lnTo>
                  <a:lnTo>
                    <a:pt x="4636" y="892"/>
                  </a:lnTo>
                  <a:cubicBezTo>
                    <a:pt x="4463" y="347"/>
                    <a:pt x="3959" y="0"/>
                    <a:pt x="3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rot="860262">
              <a:off x="5411034" y="44502"/>
              <a:ext cx="716483" cy="1795832"/>
            </a:xfrm>
            <a:custGeom>
              <a:rect b="b" l="l" r="r" t="t"/>
              <a:pathLst>
                <a:path extrusionOk="0" h="57290" w="22857">
                  <a:moveTo>
                    <a:pt x="5938" y="202"/>
                  </a:moveTo>
                  <a:cubicBezTo>
                    <a:pt x="6474" y="202"/>
                    <a:pt x="6952" y="548"/>
                    <a:pt x="7122" y="1059"/>
                  </a:cubicBezTo>
                  <a:lnTo>
                    <a:pt x="15097" y="25289"/>
                  </a:lnTo>
                  <a:cubicBezTo>
                    <a:pt x="16271" y="28857"/>
                    <a:pt x="16612" y="32981"/>
                    <a:pt x="16890" y="36291"/>
                  </a:cubicBezTo>
                  <a:cubicBezTo>
                    <a:pt x="17061" y="38362"/>
                    <a:pt x="17197" y="39995"/>
                    <a:pt x="17495" y="40892"/>
                  </a:cubicBezTo>
                  <a:lnTo>
                    <a:pt x="22427" y="55885"/>
                  </a:lnTo>
                  <a:cubicBezTo>
                    <a:pt x="22583" y="56363"/>
                    <a:pt x="22325" y="56875"/>
                    <a:pt x="21847" y="57031"/>
                  </a:cubicBezTo>
                  <a:cubicBezTo>
                    <a:pt x="21752" y="57063"/>
                    <a:pt x="21655" y="57078"/>
                    <a:pt x="21560" y="57078"/>
                  </a:cubicBezTo>
                  <a:cubicBezTo>
                    <a:pt x="21179" y="57078"/>
                    <a:pt x="20826" y="56833"/>
                    <a:pt x="20697" y="56451"/>
                  </a:cubicBezTo>
                  <a:lnTo>
                    <a:pt x="15764" y="41462"/>
                  </a:lnTo>
                  <a:cubicBezTo>
                    <a:pt x="15467" y="40570"/>
                    <a:pt x="14609" y="39181"/>
                    <a:pt x="13517" y="37412"/>
                  </a:cubicBezTo>
                  <a:cubicBezTo>
                    <a:pt x="11772" y="34580"/>
                    <a:pt x="9598" y="31061"/>
                    <a:pt x="8424" y="27493"/>
                  </a:cubicBezTo>
                  <a:lnTo>
                    <a:pt x="449" y="3258"/>
                  </a:lnTo>
                  <a:cubicBezTo>
                    <a:pt x="230" y="2605"/>
                    <a:pt x="586" y="1898"/>
                    <a:pt x="1244" y="1678"/>
                  </a:cubicBezTo>
                  <a:lnTo>
                    <a:pt x="5543" y="265"/>
                  </a:lnTo>
                  <a:cubicBezTo>
                    <a:pt x="5670" y="221"/>
                    <a:pt x="5801" y="202"/>
                    <a:pt x="5938" y="202"/>
                  </a:cubicBezTo>
                  <a:close/>
                  <a:moveTo>
                    <a:pt x="5934" y="0"/>
                  </a:moveTo>
                  <a:cubicBezTo>
                    <a:pt x="5782" y="0"/>
                    <a:pt x="5627" y="24"/>
                    <a:pt x="5475" y="75"/>
                  </a:cubicBezTo>
                  <a:lnTo>
                    <a:pt x="1176" y="1488"/>
                  </a:lnTo>
                  <a:cubicBezTo>
                    <a:pt x="415" y="1742"/>
                    <a:pt x="1" y="2566"/>
                    <a:pt x="249" y="3326"/>
                  </a:cubicBezTo>
                  <a:lnTo>
                    <a:pt x="8229" y="27556"/>
                  </a:lnTo>
                  <a:cubicBezTo>
                    <a:pt x="9408" y="31148"/>
                    <a:pt x="11592" y="34682"/>
                    <a:pt x="13347" y="37519"/>
                  </a:cubicBezTo>
                  <a:cubicBezTo>
                    <a:pt x="14429" y="39279"/>
                    <a:pt x="15282" y="40658"/>
                    <a:pt x="15569" y="41531"/>
                  </a:cubicBezTo>
                  <a:lnTo>
                    <a:pt x="20507" y="56519"/>
                  </a:lnTo>
                  <a:cubicBezTo>
                    <a:pt x="20653" y="56977"/>
                    <a:pt x="21082" y="57284"/>
                    <a:pt x="21560" y="57284"/>
                  </a:cubicBezTo>
                  <a:lnTo>
                    <a:pt x="21560" y="57289"/>
                  </a:lnTo>
                  <a:cubicBezTo>
                    <a:pt x="22320" y="57284"/>
                    <a:pt x="22856" y="56548"/>
                    <a:pt x="22622" y="55827"/>
                  </a:cubicBezTo>
                  <a:lnTo>
                    <a:pt x="17690" y="40833"/>
                  </a:lnTo>
                  <a:cubicBezTo>
                    <a:pt x="17397" y="39961"/>
                    <a:pt x="17266" y="38338"/>
                    <a:pt x="17095" y="36281"/>
                  </a:cubicBezTo>
                  <a:cubicBezTo>
                    <a:pt x="16817" y="32957"/>
                    <a:pt x="16471" y="28818"/>
                    <a:pt x="15291" y="25231"/>
                  </a:cubicBezTo>
                  <a:lnTo>
                    <a:pt x="7312" y="1001"/>
                  </a:lnTo>
                  <a:cubicBezTo>
                    <a:pt x="7113" y="388"/>
                    <a:pt x="6545" y="0"/>
                    <a:pt x="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rot="860262">
              <a:off x="5824023" y="1708459"/>
              <a:ext cx="62379" cy="25986"/>
            </a:xfrm>
            <a:custGeom>
              <a:rect b="b" l="l" r="r" t="t"/>
              <a:pathLst>
                <a:path extrusionOk="0" h="829" w="1990">
                  <a:moveTo>
                    <a:pt x="1921" y="0"/>
                  </a:moveTo>
                  <a:lnTo>
                    <a:pt x="0" y="634"/>
                  </a:lnTo>
                  <a:lnTo>
                    <a:pt x="64" y="829"/>
                  </a:lnTo>
                  <a:lnTo>
                    <a:pt x="1960" y="205"/>
                  </a:lnTo>
                  <a:lnTo>
                    <a:pt x="1989" y="195"/>
                  </a:lnTo>
                  <a:lnTo>
                    <a:pt x="1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rot="860262">
              <a:off x="5640147" y="125917"/>
              <a:ext cx="218672" cy="82441"/>
            </a:xfrm>
            <a:custGeom>
              <a:rect b="b" l="l" r="r" t="t"/>
              <a:pathLst>
                <a:path extrusionOk="0" h="2630" w="6976">
                  <a:moveTo>
                    <a:pt x="3475" y="0"/>
                  </a:moveTo>
                  <a:cubicBezTo>
                    <a:pt x="3331" y="0"/>
                    <a:pt x="3186" y="23"/>
                    <a:pt x="3042" y="70"/>
                  </a:cubicBezTo>
                  <a:cubicBezTo>
                    <a:pt x="2350" y="299"/>
                    <a:pt x="1955" y="1025"/>
                    <a:pt x="2146" y="1727"/>
                  </a:cubicBezTo>
                  <a:lnTo>
                    <a:pt x="20" y="2429"/>
                  </a:lnTo>
                  <a:lnTo>
                    <a:pt x="1" y="2434"/>
                  </a:lnTo>
                  <a:lnTo>
                    <a:pt x="64" y="2629"/>
                  </a:lnTo>
                  <a:lnTo>
                    <a:pt x="2404" y="1859"/>
                  </a:lnTo>
                  <a:lnTo>
                    <a:pt x="2375" y="1761"/>
                  </a:lnTo>
                  <a:cubicBezTo>
                    <a:pt x="2170" y="1147"/>
                    <a:pt x="2506" y="484"/>
                    <a:pt x="3120" y="284"/>
                  </a:cubicBezTo>
                  <a:cubicBezTo>
                    <a:pt x="3242" y="244"/>
                    <a:pt x="3365" y="224"/>
                    <a:pt x="3486" y="224"/>
                  </a:cubicBezTo>
                  <a:cubicBezTo>
                    <a:pt x="3975" y="224"/>
                    <a:pt x="4432" y="538"/>
                    <a:pt x="4592" y="1030"/>
                  </a:cubicBezTo>
                  <a:lnTo>
                    <a:pt x="4627" y="1128"/>
                  </a:lnTo>
                  <a:lnTo>
                    <a:pt x="6952" y="358"/>
                  </a:lnTo>
                  <a:lnTo>
                    <a:pt x="6976" y="353"/>
                  </a:lnTo>
                  <a:lnTo>
                    <a:pt x="6913" y="158"/>
                  </a:lnTo>
                  <a:lnTo>
                    <a:pt x="4748" y="869"/>
                  </a:lnTo>
                  <a:cubicBezTo>
                    <a:pt x="4540" y="332"/>
                    <a:pt x="4024" y="0"/>
                    <a:pt x="3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rot="860262">
              <a:off x="5735338" y="729930"/>
              <a:ext cx="106076" cy="61470"/>
            </a:xfrm>
            <a:custGeom>
              <a:rect b="b" l="l" r="r" t="t"/>
              <a:pathLst>
                <a:path extrusionOk="0" h="1961" w="3384">
                  <a:moveTo>
                    <a:pt x="3120" y="1"/>
                  </a:moveTo>
                  <a:lnTo>
                    <a:pt x="2925" y="64"/>
                  </a:lnTo>
                  <a:lnTo>
                    <a:pt x="3047" y="440"/>
                  </a:lnTo>
                  <a:cubicBezTo>
                    <a:pt x="3154" y="761"/>
                    <a:pt x="2979" y="1103"/>
                    <a:pt x="2662" y="1210"/>
                  </a:cubicBezTo>
                  <a:lnTo>
                    <a:pt x="1083" y="1726"/>
                  </a:lnTo>
                  <a:cubicBezTo>
                    <a:pt x="1019" y="1748"/>
                    <a:pt x="955" y="1758"/>
                    <a:pt x="892" y="1758"/>
                  </a:cubicBezTo>
                  <a:cubicBezTo>
                    <a:pt x="639" y="1758"/>
                    <a:pt x="403" y="1595"/>
                    <a:pt x="317" y="1341"/>
                  </a:cubicBezTo>
                  <a:lnTo>
                    <a:pt x="196" y="961"/>
                  </a:lnTo>
                  <a:lnTo>
                    <a:pt x="1" y="1025"/>
                  </a:lnTo>
                  <a:lnTo>
                    <a:pt x="122" y="1405"/>
                  </a:lnTo>
                  <a:cubicBezTo>
                    <a:pt x="235" y="1736"/>
                    <a:pt x="542" y="1960"/>
                    <a:pt x="897" y="1960"/>
                  </a:cubicBezTo>
                  <a:cubicBezTo>
                    <a:pt x="980" y="1960"/>
                    <a:pt x="1068" y="1951"/>
                    <a:pt x="1146" y="1921"/>
                  </a:cubicBezTo>
                  <a:lnTo>
                    <a:pt x="2725" y="1400"/>
                  </a:lnTo>
                  <a:cubicBezTo>
                    <a:pt x="3149" y="1263"/>
                    <a:pt x="3383" y="800"/>
                    <a:pt x="3242" y="376"/>
                  </a:cubicBezTo>
                  <a:lnTo>
                    <a:pt x="31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rot="860262">
              <a:off x="5681457" y="427598"/>
              <a:ext cx="193313" cy="326315"/>
            </a:xfrm>
            <a:custGeom>
              <a:rect b="b" l="l" r="r" t="t"/>
              <a:pathLst>
                <a:path extrusionOk="0" h="10410" w="6167">
                  <a:moveTo>
                    <a:pt x="2493" y="0"/>
                  </a:moveTo>
                  <a:cubicBezTo>
                    <a:pt x="2409" y="0"/>
                    <a:pt x="2322" y="14"/>
                    <a:pt x="2238" y="42"/>
                  </a:cubicBezTo>
                  <a:lnTo>
                    <a:pt x="658" y="559"/>
                  </a:lnTo>
                  <a:cubicBezTo>
                    <a:pt x="234" y="700"/>
                    <a:pt x="0" y="1158"/>
                    <a:pt x="142" y="1587"/>
                  </a:cubicBezTo>
                  <a:lnTo>
                    <a:pt x="3047" y="10410"/>
                  </a:lnTo>
                  <a:lnTo>
                    <a:pt x="3242" y="10346"/>
                  </a:lnTo>
                  <a:lnTo>
                    <a:pt x="337" y="1519"/>
                  </a:lnTo>
                  <a:cubicBezTo>
                    <a:pt x="229" y="1202"/>
                    <a:pt x="405" y="861"/>
                    <a:pt x="722" y="754"/>
                  </a:cubicBezTo>
                  <a:lnTo>
                    <a:pt x="2301" y="232"/>
                  </a:lnTo>
                  <a:cubicBezTo>
                    <a:pt x="2363" y="212"/>
                    <a:pt x="2426" y="203"/>
                    <a:pt x="2489" y="203"/>
                  </a:cubicBezTo>
                  <a:cubicBezTo>
                    <a:pt x="2744" y="203"/>
                    <a:pt x="2984" y="364"/>
                    <a:pt x="3066" y="622"/>
                  </a:cubicBezTo>
                  <a:lnTo>
                    <a:pt x="5971" y="9450"/>
                  </a:lnTo>
                  <a:lnTo>
                    <a:pt x="6166" y="9386"/>
                  </a:lnTo>
                  <a:lnTo>
                    <a:pt x="3261" y="559"/>
                  </a:lnTo>
                  <a:cubicBezTo>
                    <a:pt x="3148" y="216"/>
                    <a:pt x="2832" y="0"/>
                    <a:pt x="2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rot="860262">
              <a:off x="5737265" y="728785"/>
              <a:ext cx="101186" cy="46800"/>
            </a:xfrm>
            <a:custGeom>
              <a:rect b="b" l="l" r="r" t="t"/>
              <a:pathLst>
                <a:path extrusionOk="0" h="1493" w="3228">
                  <a:moveTo>
                    <a:pt x="3115" y="1"/>
                  </a:moveTo>
                  <a:lnTo>
                    <a:pt x="3003" y="54"/>
                  </a:lnTo>
                  <a:lnTo>
                    <a:pt x="2925" y="54"/>
                  </a:lnTo>
                  <a:lnTo>
                    <a:pt x="2930" y="83"/>
                  </a:lnTo>
                  <a:cubicBezTo>
                    <a:pt x="3003" y="322"/>
                    <a:pt x="2872" y="576"/>
                    <a:pt x="2633" y="654"/>
                  </a:cubicBezTo>
                  <a:lnTo>
                    <a:pt x="771" y="1268"/>
                  </a:lnTo>
                  <a:cubicBezTo>
                    <a:pt x="723" y="1283"/>
                    <a:pt x="675" y="1291"/>
                    <a:pt x="627" y="1291"/>
                  </a:cubicBezTo>
                  <a:cubicBezTo>
                    <a:pt x="437" y="1291"/>
                    <a:pt x="262" y="1172"/>
                    <a:pt x="196" y="985"/>
                  </a:cubicBezTo>
                  <a:lnTo>
                    <a:pt x="171" y="946"/>
                  </a:lnTo>
                  <a:lnTo>
                    <a:pt x="132" y="985"/>
                  </a:lnTo>
                  <a:lnTo>
                    <a:pt x="1" y="1044"/>
                  </a:lnTo>
                  <a:lnTo>
                    <a:pt x="10" y="1073"/>
                  </a:lnTo>
                  <a:lnTo>
                    <a:pt x="15" y="1073"/>
                  </a:lnTo>
                  <a:cubicBezTo>
                    <a:pt x="113" y="1326"/>
                    <a:pt x="357" y="1492"/>
                    <a:pt x="629" y="1492"/>
                  </a:cubicBezTo>
                  <a:cubicBezTo>
                    <a:pt x="698" y="1492"/>
                    <a:pt x="766" y="1482"/>
                    <a:pt x="829" y="1463"/>
                  </a:cubicBezTo>
                  <a:lnTo>
                    <a:pt x="2696" y="849"/>
                  </a:lnTo>
                  <a:cubicBezTo>
                    <a:pt x="3037" y="737"/>
                    <a:pt x="3227" y="371"/>
                    <a:pt x="3120" y="25"/>
                  </a:cubicBezTo>
                  <a:lnTo>
                    <a:pt x="3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rot="860262">
              <a:off x="5677981" y="226864"/>
              <a:ext cx="156794" cy="142030"/>
            </a:xfrm>
            <a:custGeom>
              <a:rect b="b" l="l" r="r" t="t"/>
              <a:pathLst>
                <a:path extrusionOk="0" h="4531" w="5002">
                  <a:moveTo>
                    <a:pt x="2547" y="205"/>
                  </a:moveTo>
                  <a:cubicBezTo>
                    <a:pt x="2865" y="205"/>
                    <a:pt x="3182" y="279"/>
                    <a:pt x="3471" y="427"/>
                  </a:cubicBezTo>
                  <a:cubicBezTo>
                    <a:pt x="4348" y="870"/>
                    <a:pt x="4787" y="1869"/>
                    <a:pt x="4528" y="2820"/>
                  </a:cubicBezTo>
                  <a:cubicBezTo>
                    <a:pt x="4279" y="3715"/>
                    <a:pt x="3461" y="4327"/>
                    <a:pt x="2543" y="4327"/>
                  </a:cubicBezTo>
                  <a:cubicBezTo>
                    <a:pt x="2492" y="4327"/>
                    <a:pt x="2440" y="4325"/>
                    <a:pt x="2389" y="4321"/>
                  </a:cubicBezTo>
                  <a:cubicBezTo>
                    <a:pt x="1409" y="4248"/>
                    <a:pt x="614" y="3492"/>
                    <a:pt x="497" y="2518"/>
                  </a:cubicBezTo>
                  <a:cubicBezTo>
                    <a:pt x="376" y="1543"/>
                    <a:pt x="965" y="617"/>
                    <a:pt x="1896" y="310"/>
                  </a:cubicBezTo>
                  <a:cubicBezTo>
                    <a:pt x="2109" y="240"/>
                    <a:pt x="2328" y="205"/>
                    <a:pt x="2547" y="205"/>
                  </a:cubicBezTo>
                  <a:close/>
                  <a:moveTo>
                    <a:pt x="2543" y="1"/>
                  </a:moveTo>
                  <a:cubicBezTo>
                    <a:pt x="2309" y="1"/>
                    <a:pt x="2070" y="37"/>
                    <a:pt x="1833" y="115"/>
                  </a:cubicBezTo>
                  <a:cubicBezTo>
                    <a:pt x="649" y="509"/>
                    <a:pt x="0" y="1786"/>
                    <a:pt x="390" y="2971"/>
                  </a:cubicBezTo>
                  <a:cubicBezTo>
                    <a:pt x="697" y="3902"/>
                    <a:pt x="1565" y="4531"/>
                    <a:pt x="2545" y="4531"/>
                  </a:cubicBezTo>
                  <a:cubicBezTo>
                    <a:pt x="3939" y="4531"/>
                    <a:pt x="5001" y="3283"/>
                    <a:pt x="4777" y="1908"/>
                  </a:cubicBezTo>
                  <a:cubicBezTo>
                    <a:pt x="4597" y="775"/>
                    <a:pt x="3621" y="1"/>
                    <a:pt x="2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rot="860262">
              <a:off x="5692935" y="239518"/>
              <a:ext cx="128551" cy="116922"/>
            </a:xfrm>
            <a:custGeom>
              <a:rect b="b" l="l" r="r" t="t"/>
              <a:pathLst>
                <a:path extrusionOk="0" h="3730" w="4101">
                  <a:moveTo>
                    <a:pt x="2068" y="215"/>
                  </a:moveTo>
                  <a:cubicBezTo>
                    <a:pt x="3130" y="220"/>
                    <a:pt x="3920" y="1214"/>
                    <a:pt x="3671" y="2252"/>
                  </a:cubicBezTo>
                  <a:cubicBezTo>
                    <a:pt x="3486" y="3028"/>
                    <a:pt x="2797" y="3523"/>
                    <a:pt x="2064" y="3523"/>
                  </a:cubicBezTo>
                  <a:cubicBezTo>
                    <a:pt x="1816" y="3523"/>
                    <a:pt x="1562" y="3466"/>
                    <a:pt x="1322" y="3344"/>
                  </a:cubicBezTo>
                  <a:cubicBezTo>
                    <a:pt x="1" y="2681"/>
                    <a:pt x="147" y="761"/>
                    <a:pt x="1546" y="298"/>
                  </a:cubicBezTo>
                  <a:cubicBezTo>
                    <a:pt x="1712" y="244"/>
                    <a:pt x="1887" y="215"/>
                    <a:pt x="2068" y="215"/>
                  </a:cubicBezTo>
                  <a:close/>
                  <a:moveTo>
                    <a:pt x="2063" y="0"/>
                  </a:moveTo>
                  <a:cubicBezTo>
                    <a:pt x="1963" y="0"/>
                    <a:pt x="1862" y="8"/>
                    <a:pt x="1761" y="25"/>
                  </a:cubicBezTo>
                  <a:cubicBezTo>
                    <a:pt x="800" y="181"/>
                    <a:pt x="123" y="1043"/>
                    <a:pt x="201" y="2013"/>
                  </a:cubicBezTo>
                  <a:cubicBezTo>
                    <a:pt x="279" y="2983"/>
                    <a:pt x="1088" y="3729"/>
                    <a:pt x="2063" y="3729"/>
                  </a:cubicBezTo>
                  <a:cubicBezTo>
                    <a:pt x="2258" y="3724"/>
                    <a:pt x="2458" y="3695"/>
                    <a:pt x="2643" y="3632"/>
                  </a:cubicBezTo>
                  <a:cubicBezTo>
                    <a:pt x="3569" y="3325"/>
                    <a:pt x="4100" y="2364"/>
                    <a:pt x="3871" y="1419"/>
                  </a:cubicBezTo>
                  <a:cubicBezTo>
                    <a:pt x="3662" y="573"/>
                    <a:pt x="2907" y="0"/>
                    <a:pt x="2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rot="860262">
              <a:off x="5753520" y="528632"/>
              <a:ext cx="46769" cy="33070"/>
            </a:xfrm>
            <a:custGeom>
              <a:rect b="b" l="l" r="r" t="t"/>
              <a:pathLst>
                <a:path extrusionOk="0" h="1055" w="1492">
                  <a:moveTo>
                    <a:pt x="1199" y="1"/>
                  </a:moveTo>
                  <a:lnTo>
                    <a:pt x="1087" y="88"/>
                  </a:lnTo>
                  <a:cubicBezTo>
                    <a:pt x="1165" y="147"/>
                    <a:pt x="1224" y="230"/>
                    <a:pt x="1258" y="322"/>
                  </a:cubicBezTo>
                  <a:cubicBezTo>
                    <a:pt x="1307" y="483"/>
                    <a:pt x="1238" y="581"/>
                    <a:pt x="1136" y="615"/>
                  </a:cubicBezTo>
                  <a:cubicBezTo>
                    <a:pt x="1114" y="622"/>
                    <a:pt x="1093" y="625"/>
                    <a:pt x="1073" y="625"/>
                  </a:cubicBezTo>
                  <a:cubicBezTo>
                    <a:pt x="949" y="625"/>
                    <a:pt x="857" y="505"/>
                    <a:pt x="819" y="396"/>
                  </a:cubicBezTo>
                  <a:lnTo>
                    <a:pt x="790" y="298"/>
                  </a:lnTo>
                  <a:lnTo>
                    <a:pt x="658" y="337"/>
                  </a:lnTo>
                  <a:lnTo>
                    <a:pt x="687" y="435"/>
                  </a:lnTo>
                  <a:cubicBezTo>
                    <a:pt x="741" y="605"/>
                    <a:pt x="722" y="795"/>
                    <a:pt x="536" y="859"/>
                  </a:cubicBezTo>
                  <a:cubicBezTo>
                    <a:pt x="512" y="866"/>
                    <a:pt x="484" y="871"/>
                    <a:pt x="456" y="871"/>
                  </a:cubicBezTo>
                  <a:cubicBezTo>
                    <a:pt x="358" y="871"/>
                    <a:pt x="247" y="817"/>
                    <a:pt x="190" y="644"/>
                  </a:cubicBezTo>
                  <a:cubicBezTo>
                    <a:pt x="161" y="542"/>
                    <a:pt x="156" y="435"/>
                    <a:pt x="181" y="327"/>
                  </a:cubicBezTo>
                  <a:lnTo>
                    <a:pt x="25" y="322"/>
                  </a:lnTo>
                  <a:lnTo>
                    <a:pt x="25" y="322"/>
                  </a:lnTo>
                  <a:cubicBezTo>
                    <a:pt x="0" y="444"/>
                    <a:pt x="5" y="566"/>
                    <a:pt x="44" y="688"/>
                  </a:cubicBezTo>
                  <a:cubicBezTo>
                    <a:pt x="126" y="939"/>
                    <a:pt x="294" y="1054"/>
                    <a:pt x="465" y="1054"/>
                  </a:cubicBezTo>
                  <a:cubicBezTo>
                    <a:pt x="507" y="1054"/>
                    <a:pt x="549" y="1047"/>
                    <a:pt x="590" y="1034"/>
                  </a:cubicBezTo>
                  <a:cubicBezTo>
                    <a:pt x="756" y="980"/>
                    <a:pt x="858" y="810"/>
                    <a:pt x="834" y="639"/>
                  </a:cubicBezTo>
                  <a:lnTo>
                    <a:pt x="834" y="639"/>
                  </a:lnTo>
                  <a:cubicBezTo>
                    <a:pt x="918" y="746"/>
                    <a:pt x="1016" y="797"/>
                    <a:pt x="1118" y="797"/>
                  </a:cubicBezTo>
                  <a:cubicBezTo>
                    <a:pt x="1151" y="797"/>
                    <a:pt x="1185" y="791"/>
                    <a:pt x="1219" y="781"/>
                  </a:cubicBezTo>
                  <a:cubicBezTo>
                    <a:pt x="1375" y="727"/>
                    <a:pt x="1492" y="561"/>
                    <a:pt x="1409" y="308"/>
                  </a:cubicBezTo>
                  <a:cubicBezTo>
                    <a:pt x="1370" y="186"/>
                    <a:pt x="1297" y="84"/>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rot="860262">
              <a:off x="5755060" y="572282"/>
              <a:ext cx="47991" cy="31346"/>
            </a:xfrm>
            <a:custGeom>
              <a:rect b="b" l="l" r="r" t="t"/>
              <a:pathLst>
                <a:path extrusionOk="0" h="1000" w="1531">
                  <a:moveTo>
                    <a:pt x="554" y="229"/>
                  </a:moveTo>
                  <a:cubicBezTo>
                    <a:pt x="566" y="229"/>
                    <a:pt x="578" y="230"/>
                    <a:pt x="590" y="232"/>
                  </a:cubicBezTo>
                  <a:cubicBezTo>
                    <a:pt x="702" y="252"/>
                    <a:pt x="795" y="325"/>
                    <a:pt x="834" y="432"/>
                  </a:cubicBezTo>
                  <a:cubicBezTo>
                    <a:pt x="887" y="598"/>
                    <a:pt x="809" y="739"/>
                    <a:pt x="624" y="798"/>
                  </a:cubicBezTo>
                  <a:cubicBezTo>
                    <a:pt x="575" y="814"/>
                    <a:pt x="527" y="822"/>
                    <a:pt x="484" y="822"/>
                  </a:cubicBezTo>
                  <a:cubicBezTo>
                    <a:pt x="360" y="822"/>
                    <a:pt x="264" y="758"/>
                    <a:pt x="225" y="647"/>
                  </a:cubicBezTo>
                  <a:cubicBezTo>
                    <a:pt x="166" y="461"/>
                    <a:pt x="293" y="310"/>
                    <a:pt x="507" y="237"/>
                  </a:cubicBezTo>
                  <a:cubicBezTo>
                    <a:pt x="521" y="232"/>
                    <a:pt x="537" y="229"/>
                    <a:pt x="554" y="229"/>
                  </a:cubicBezTo>
                  <a:close/>
                  <a:moveTo>
                    <a:pt x="788" y="0"/>
                  </a:moveTo>
                  <a:cubicBezTo>
                    <a:pt x="688" y="0"/>
                    <a:pt x="588" y="17"/>
                    <a:pt x="493" y="52"/>
                  </a:cubicBezTo>
                  <a:cubicBezTo>
                    <a:pt x="156" y="159"/>
                    <a:pt x="0" y="418"/>
                    <a:pt x="88" y="691"/>
                  </a:cubicBezTo>
                  <a:cubicBezTo>
                    <a:pt x="156" y="898"/>
                    <a:pt x="334" y="1000"/>
                    <a:pt x="522" y="1000"/>
                  </a:cubicBezTo>
                  <a:cubicBezTo>
                    <a:pt x="577" y="1000"/>
                    <a:pt x="633" y="991"/>
                    <a:pt x="688" y="973"/>
                  </a:cubicBezTo>
                  <a:cubicBezTo>
                    <a:pt x="941" y="890"/>
                    <a:pt x="1053" y="676"/>
                    <a:pt x="980" y="447"/>
                  </a:cubicBezTo>
                  <a:cubicBezTo>
                    <a:pt x="941" y="320"/>
                    <a:pt x="848" y="223"/>
                    <a:pt x="727" y="179"/>
                  </a:cubicBezTo>
                  <a:lnTo>
                    <a:pt x="727" y="174"/>
                  </a:lnTo>
                  <a:cubicBezTo>
                    <a:pt x="762" y="167"/>
                    <a:pt x="798" y="164"/>
                    <a:pt x="833" y="164"/>
                  </a:cubicBezTo>
                  <a:cubicBezTo>
                    <a:pt x="1045" y="164"/>
                    <a:pt x="1244" y="285"/>
                    <a:pt x="1336" y="481"/>
                  </a:cubicBezTo>
                  <a:cubicBezTo>
                    <a:pt x="1360" y="520"/>
                    <a:pt x="1375" y="564"/>
                    <a:pt x="1389" y="608"/>
                  </a:cubicBezTo>
                  <a:lnTo>
                    <a:pt x="1531" y="559"/>
                  </a:lnTo>
                  <a:cubicBezTo>
                    <a:pt x="1516" y="515"/>
                    <a:pt x="1497" y="476"/>
                    <a:pt x="1477" y="437"/>
                  </a:cubicBezTo>
                  <a:cubicBezTo>
                    <a:pt x="1409" y="286"/>
                    <a:pt x="1297" y="159"/>
                    <a:pt x="1151" y="81"/>
                  </a:cubicBezTo>
                  <a:cubicBezTo>
                    <a:pt x="1037" y="27"/>
                    <a:pt x="913" y="0"/>
                    <a:pt x="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rot="860262">
              <a:off x="5758423" y="614629"/>
              <a:ext cx="9498" cy="7899"/>
            </a:xfrm>
            <a:custGeom>
              <a:rect b="b" l="l" r="r" t="t"/>
              <a:pathLst>
                <a:path extrusionOk="0" h="252" w="303">
                  <a:moveTo>
                    <a:pt x="146" y="0"/>
                  </a:moveTo>
                  <a:cubicBezTo>
                    <a:pt x="136" y="0"/>
                    <a:pt x="124" y="2"/>
                    <a:pt x="113" y="5"/>
                  </a:cubicBezTo>
                  <a:cubicBezTo>
                    <a:pt x="40" y="20"/>
                    <a:pt x="1" y="98"/>
                    <a:pt x="25" y="166"/>
                  </a:cubicBezTo>
                  <a:cubicBezTo>
                    <a:pt x="41" y="222"/>
                    <a:pt x="93" y="252"/>
                    <a:pt x="145" y="252"/>
                  </a:cubicBezTo>
                  <a:cubicBezTo>
                    <a:pt x="187" y="252"/>
                    <a:pt x="230" y="232"/>
                    <a:pt x="254" y="190"/>
                  </a:cubicBezTo>
                  <a:cubicBezTo>
                    <a:pt x="302" y="103"/>
                    <a:pt x="237"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rot="860262">
              <a:off x="5760528" y="628318"/>
              <a:ext cx="48493" cy="26927"/>
            </a:xfrm>
            <a:custGeom>
              <a:rect b="b" l="l" r="r" t="t"/>
              <a:pathLst>
                <a:path extrusionOk="0" h="859" w="1547">
                  <a:moveTo>
                    <a:pt x="1283" y="1"/>
                  </a:moveTo>
                  <a:lnTo>
                    <a:pt x="1137" y="50"/>
                  </a:lnTo>
                  <a:lnTo>
                    <a:pt x="1337" y="688"/>
                  </a:lnTo>
                  <a:lnTo>
                    <a:pt x="1332" y="688"/>
                  </a:lnTo>
                  <a:lnTo>
                    <a:pt x="1" y="493"/>
                  </a:lnTo>
                  <a:lnTo>
                    <a:pt x="59" y="673"/>
                  </a:lnTo>
                  <a:lnTo>
                    <a:pt x="1429" y="859"/>
                  </a:lnTo>
                  <a:lnTo>
                    <a:pt x="1546" y="820"/>
                  </a:lnTo>
                  <a:lnTo>
                    <a:pt x="1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35"/>
          <p:cNvGrpSpPr/>
          <p:nvPr/>
        </p:nvGrpSpPr>
        <p:grpSpPr>
          <a:xfrm rot="598520">
            <a:off x="6101083" y="-7715"/>
            <a:ext cx="2610774" cy="3213139"/>
            <a:chOff x="5895255" y="99955"/>
            <a:chExt cx="2194321" cy="2700601"/>
          </a:xfrm>
        </p:grpSpPr>
        <p:sp>
          <p:nvSpPr>
            <p:cNvPr id="949" name="Google Shape;949;p35"/>
            <p:cNvSpPr/>
            <p:nvPr/>
          </p:nvSpPr>
          <p:spPr>
            <a:xfrm rot="860262">
              <a:off x="7392674" y="566150"/>
              <a:ext cx="36518" cy="18526"/>
            </a:xfrm>
            <a:custGeom>
              <a:rect b="b" l="l" r="r" t="t"/>
              <a:pathLst>
                <a:path extrusionOk="0" h="591" w="1165">
                  <a:moveTo>
                    <a:pt x="15" y="1"/>
                  </a:moveTo>
                  <a:cubicBezTo>
                    <a:pt x="0" y="322"/>
                    <a:pt x="258" y="590"/>
                    <a:pt x="585" y="590"/>
                  </a:cubicBezTo>
                  <a:cubicBezTo>
                    <a:pt x="907" y="590"/>
                    <a:pt x="1165" y="322"/>
                    <a:pt x="1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rot="860262">
              <a:off x="7397558" y="549300"/>
              <a:ext cx="35798" cy="17460"/>
            </a:xfrm>
            <a:custGeom>
              <a:rect b="b" l="l" r="r" t="t"/>
              <a:pathLst>
                <a:path extrusionOk="0" h="557" w="1142">
                  <a:moveTo>
                    <a:pt x="571" y="1"/>
                  </a:moveTo>
                  <a:cubicBezTo>
                    <a:pt x="259" y="1"/>
                    <a:pt x="10" y="245"/>
                    <a:pt x="1" y="557"/>
                  </a:cubicBezTo>
                  <a:lnTo>
                    <a:pt x="1141" y="557"/>
                  </a:lnTo>
                  <a:cubicBezTo>
                    <a:pt x="1132" y="245"/>
                    <a:pt x="878" y="1"/>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rot="860262">
              <a:off x="6879299" y="434937"/>
              <a:ext cx="36550" cy="18526"/>
            </a:xfrm>
            <a:custGeom>
              <a:rect b="b" l="l" r="r" t="t"/>
              <a:pathLst>
                <a:path extrusionOk="0" h="591" w="1166">
                  <a:moveTo>
                    <a:pt x="15" y="1"/>
                  </a:moveTo>
                  <a:cubicBezTo>
                    <a:pt x="0" y="322"/>
                    <a:pt x="258" y="590"/>
                    <a:pt x="585" y="590"/>
                  </a:cubicBezTo>
                  <a:cubicBezTo>
                    <a:pt x="907" y="590"/>
                    <a:pt x="1165" y="322"/>
                    <a:pt x="1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rot="860262">
              <a:off x="6884184" y="418083"/>
              <a:ext cx="35798" cy="17460"/>
            </a:xfrm>
            <a:custGeom>
              <a:rect b="b" l="l" r="r" t="t"/>
              <a:pathLst>
                <a:path extrusionOk="0" h="557" w="1142">
                  <a:moveTo>
                    <a:pt x="571" y="1"/>
                  </a:moveTo>
                  <a:cubicBezTo>
                    <a:pt x="259" y="1"/>
                    <a:pt x="10" y="245"/>
                    <a:pt x="1" y="557"/>
                  </a:cubicBezTo>
                  <a:lnTo>
                    <a:pt x="1141" y="557"/>
                  </a:lnTo>
                  <a:cubicBezTo>
                    <a:pt x="1132" y="245"/>
                    <a:pt x="878" y="1"/>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rot="860262">
              <a:off x="6155311" y="368679"/>
              <a:ext cx="503610" cy="1948269"/>
            </a:xfrm>
            <a:custGeom>
              <a:rect b="b" l="l" r="r" t="t"/>
              <a:pathLst>
                <a:path extrusionOk="0" h="62153" w="16066">
                  <a:moveTo>
                    <a:pt x="2120" y="0"/>
                  </a:moveTo>
                  <a:lnTo>
                    <a:pt x="741" y="40427"/>
                  </a:lnTo>
                  <a:lnTo>
                    <a:pt x="0" y="62055"/>
                  </a:lnTo>
                  <a:lnTo>
                    <a:pt x="736" y="62079"/>
                  </a:lnTo>
                  <a:lnTo>
                    <a:pt x="2774" y="62152"/>
                  </a:lnTo>
                  <a:lnTo>
                    <a:pt x="2774" y="2281"/>
                  </a:lnTo>
                  <a:lnTo>
                    <a:pt x="10329" y="2281"/>
                  </a:lnTo>
                  <a:cubicBezTo>
                    <a:pt x="10363" y="2242"/>
                    <a:pt x="10397" y="2203"/>
                    <a:pt x="10431" y="2164"/>
                  </a:cubicBezTo>
                  <a:cubicBezTo>
                    <a:pt x="10767" y="1799"/>
                    <a:pt x="11148" y="1599"/>
                    <a:pt x="11616" y="1433"/>
                  </a:cubicBezTo>
                  <a:cubicBezTo>
                    <a:pt x="12444" y="1131"/>
                    <a:pt x="13361" y="1043"/>
                    <a:pt x="14228" y="868"/>
                  </a:cubicBezTo>
                  <a:cubicBezTo>
                    <a:pt x="14837" y="741"/>
                    <a:pt x="15456" y="614"/>
                    <a:pt x="16066" y="478"/>
                  </a:cubicBezTo>
                  <a:lnTo>
                    <a:pt x="21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rot="860262">
              <a:off x="7486261" y="701209"/>
              <a:ext cx="388130" cy="35014"/>
            </a:xfrm>
            <a:custGeom>
              <a:rect b="b" l="l" r="r" t="t"/>
              <a:pathLst>
                <a:path extrusionOk="0" h="1117" w="12382">
                  <a:moveTo>
                    <a:pt x="1" y="0"/>
                  </a:moveTo>
                  <a:lnTo>
                    <a:pt x="1" y="0"/>
                  </a:lnTo>
                  <a:cubicBezTo>
                    <a:pt x="327" y="63"/>
                    <a:pt x="649" y="151"/>
                    <a:pt x="961" y="263"/>
                  </a:cubicBezTo>
                  <a:cubicBezTo>
                    <a:pt x="1429" y="429"/>
                    <a:pt x="1814" y="624"/>
                    <a:pt x="2145" y="994"/>
                  </a:cubicBezTo>
                  <a:cubicBezTo>
                    <a:pt x="2180" y="1033"/>
                    <a:pt x="2214" y="1077"/>
                    <a:pt x="2248" y="1116"/>
                  </a:cubicBezTo>
                  <a:lnTo>
                    <a:pt x="12357" y="1116"/>
                  </a:lnTo>
                  <a:lnTo>
                    <a:pt x="12381" y="41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rot="860262">
              <a:off x="7136748" y="254821"/>
              <a:ext cx="128050" cy="120589"/>
            </a:xfrm>
            <a:custGeom>
              <a:rect b="b" l="l" r="r" t="t"/>
              <a:pathLst>
                <a:path extrusionOk="0" h="3847" w="4085">
                  <a:moveTo>
                    <a:pt x="2018" y="415"/>
                  </a:moveTo>
                  <a:cubicBezTo>
                    <a:pt x="2847" y="415"/>
                    <a:pt x="3520" y="1087"/>
                    <a:pt x="3520" y="1921"/>
                  </a:cubicBezTo>
                  <a:cubicBezTo>
                    <a:pt x="3523" y="2828"/>
                    <a:pt x="2780" y="3432"/>
                    <a:pt x="2004" y="3432"/>
                  </a:cubicBezTo>
                  <a:cubicBezTo>
                    <a:pt x="1635" y="3432"/>
                    <a:pt x="1258" y="3295"/>
                    <a:pt x="951" y="2988"/>
                  </a:cubicBezTo>
                  <a:cubicBezTo>
                    <a:pt x="0" y="2038"/>
                    <a:pt x="673" y="415"/>
                    <a:pt x="2013" y="415"/>
                  </a:cubicBezTo>
                  <a:close/>
                  <a:moveTo>
                    <a:pt x="2013" y="1"/>
                  </a:moveTo>
                  <a:cubicBezTo>
                    <a:pt x="1767" y="1"/>
                    <a:pt x="1519" y="48"/>
                    <a:pt x="1282" y="147"/>
                  </a:cubicBezTo>
                  <a:cubicBezTo>
                    <a:pt x="561" y="444"/>
                    <a:pt x="93" y="1146"/>
                    <a:pt x="93" y="1921"/>
                  </a:cubicBezTo>
                  <a:cubicBezTo>
                    <a:pt x="93" y="2983"/>
                    <a:pt x="951" y="3841"/>
                    <a:pt x="2013" y="3846"/>
                  </a:cubicBezTo>
                  <a:cubicBezTo>
                    <a:pt x="2793" y="3846"/>
                    <a:pt x="3490" y="3378"/>
                    <a:pt x="3788" y="2657"/>
                  </a:cubicBezTo>
                  <a:cubicBezTo>
                    <a:pt x="4085" y="1940"/>
                    <a:pt x="3924" y="1116"/>
                    <a:pt x="3373" y="566"/>
                  </a:cubicBezTo>
                  <a:cubicBezTo>
                    <a:pt x="3004" y="197"/>
                    <a:pt x="2513" y="1"/>
                    <a:pt x="2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rot="860262">
              <a:off x="7152418" y="269560"/>
              <a:ext cx="110496" cy="94635"/>
            </a:xfrm>
            <a:custGeom>
              <a:rect b="b" l="l" r="r" t="t"/>
              <a:pathLst>
                <a:path extrusionOk="0" h="3019" w="3525">
                  <a:moveTo>
                    <a:pt x="1511" y="1"/>
                  </a:moveTo>
                  <a:cubicBezTo>
                    <a:pt x="678" y="1"/>
                    <a:pt x="0" y="673"/>
                    <a:pt x="0" y="1507"/>
                  </a:cubicBezTo>
                  <a:cubicBezTo>
                    <a:pt x="0" y="2414"/>
                    <a:pt x="745" y="3018"/>
                    <a:pt x="1520" y="3018"/>
                  </a:cubicBezTo>
                  <a:cubicBezTo>
                    <a:pt x="1890" y="3018"/>
                    <a:pt x="2267" y="2881"/>
                    <a:pt x="2574" y="2574"/>
                  </a:cubicBezTo>
                  <a:cubicBezTo>
                    <a:pt x="3524" y="1624"/>
                    <a:pt x="2852" y="1"/>
                    <a:pt x="15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rot="860262">
              <a:off x="7012924" y="50258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rot="860262">
              <a:off x="7028589" y="444055"/>
              <a:ext cx="269704" cy="27522"/>
            </a:xfrm>
            <a:custGeom>
              <a:rect b="b" l="l" r="r" t="t"/>
              <a:pathLst>
                <a:path extrusionOk="0" h="878" w="8604">
                  <a:moveTo>
                    <a:pt x="0" y="1"/>
                  </a:moveTo>
                  <a:lnTo>
                    <a:pt x="0" y="878"/>
                  </a:lnTo>
                  <a:lnTo>
                    <a:pt x="8603" y="878"/>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rot="860262">
              <a:off x="7006284" y="534755"/>
              <a:ext cx="269704" cy="20657"/>
            </a:xfrm>
            <a:custGeom>
              <a:rect b="b" l="l" r="r" t="t"/>
              <a:pathLst>
                <a:path extrusionOk="0" h="659" w="8604">
                  <a:moveTo>
                    <a:pt x="0" y="1"/>
                  </a:moveTo>
                  <a:lnTo>
                    <a:pt x="0" y="659"/>
                  </a:lnTo>
                  <a:lnTo>
                    <a:pt x="8603" y="659"/>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rot="860262">
              <a:off x="7021098" y="47060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rot="860262">
              <a:off x="6683146" y="214244"/>
              <a:ext cx="955437" cy="507309"/>
            </a:xfrm>
            <a:custGeom>
              <a:rect b="b" l="l" r="r" t="t"/>
              <a:pathLst>
                <a:path extrusionOk="0" h="16184" w="30480">
                  <a:moveTo>
                    <a:pt x="15242" y="1131"/>
                  </a:moveTo>
                  <a:cubicBezTo>
                    <a:pt x="15490" y="1131"/>
                    <a:pt x="15740" y="1179"/>
                    <a:pt x="15978" y="1278"/>
                  </a:cubicBezTo>
                  <a:cubicBezTo>
                    <a:pt x="16695" y="1575"/>
                    <a:pt x="17163" y="2272"/>
                    <a:pt x="17163" y="3052"/>
                  </a:cubicBezTo>
                  <a:cubicBezTo>
                    <a:pt x="17163" y="4109"/>
                    <a:pt x="16300" y="4972"/>
                    <a:pt x="15242" y="4972"/>
                  </a:cubicBezTo>
                  <a:cubicBezTo>
                    <a:pt x="14467" y="4972"/>
                    <a:pt x="13765" y="4504"/>
                    <a:pt x="13468" y="3788"/>
                  </a:cubicBezTo>
                  <a:cubicBezTo>
                    <a:pt x="13171" y="3071"/>
                    <a:pt x="13332" y="2243"/>
                    <a:pt x="13882" y="1692"/>
                  </a:cubicBezTo>
                  <a:cubicBezTo>
                    <a:pt x="14251" y="1327"/>
                    <a:pt x="14742" y="1131"/>
                    <a:pt x="15242" y="1131"/>
                  </a:cubicBezTo>
                  <a:close/>
                  <a:moveTo>
                    <a:pt x="19541" y="7322"/>
                  </a:moveTo>
                  <a:lnTo>
                    <a:pt x="19541" y="10963"/>
                  </a:lnTo>
                  <a:lnTo>
                    <a:pt x="10943" y="10963"/>
                  </a:lnTo>
                  <a:lnTo>
                    <a:pt x="10943" y="7322"/>
                  </a:lnTo>
                  <a:close/>
                  <a:moveTo>
                    <a:pt x="15242" y="0"/>
                  </a:moveTo>
                  <a:cubicBezTo>
                    <a:pt x="14204" y="0"/>
                    <a:pt x="12747" y="834"/>
                    <a:pt x="12332" y="2910"/>
                  </a:cubicBezTo>
                  <a:cubicBezTo>
                    <a:pt x="11918" y="4987"/>
                    <a:pt x="10353" y="6444"/>
                    <a:pt x="8584" y="6859"/>
                  </a:cubicBezTo>
                  <a:lnTo>
                    <a:pt x="8584" y="10119"/>
                  </a:lnTo>
                  <a:cubicBezTo>
                    <a:pt x="8189" y="10207"/>
                    <a:pt x="7799" y="10295"/>
                    <a:pt x="7404" y="10378"/>
                  </a:cubicBezTo>
                  <a:cubicBezTo>
                    <a:pt x="7234" y="10417"/>
                    <a:pt x="7058" y="10456"/>
                    <a:pt x="6888" y="10490"/>
                  </a:cubicBezTo>
                  <a:cubicBezTo>
                    <a:pt x="6274" y="10626"/>
                    <a:pt x="5659" y="10753"/>
                    <a:pt x="5050" y="10880"/>
                  </a:cubicBezTo>
                  <a:cubicBezTo>
                    <a:pt x="4183" y="11060"/>
                    <a:pt x="3266" y="11148"/>
                    <a:pt x="2438" y="11445"/>
                  </a:cubicBezTo>
                  <a:cubicBezTo>
                    <a:pt x="1970" y="11611"/>
                    <a:pt x="1589" y="11806"/>
                    <a:pt x="1253" y="12176"/>
                  </a:cubicBezTo>
                  <a:cubicBezTo>
                    <a:pt x="1219" y="12215"/>
                    <a:pt x="1185" y="12259"/>
                    <a:pt x="1151" y="12293"/>
                  </a:cubicBezTo>
                  <a:cubicBezTo>
                    <a:pt x="922" y="12581"/>
                    <a:pt x="722" y="12893"/>
                    <a:pt x="561" y="13224"/>
                  </a:cubicBezTo>
                  <a:cubicBezTo>
                    <a:pt x="249" y="13853"/>
                    <a:pt x="0" y="14589"/>
                    <a:pt x="0" y="15296"/>
                  </a:cubicBezTo>
                  <a:cubicBezTo>
                    <a:pt x="0" y="16054"/>
                    <a:pt x="250" y="16181"/>
                    <a:pt x="1293" y="16181"/>
                  </a:cubicBezTo>
                  <a:cubicBezTo>
                    <a:pt x="1818" y="16181"/>
                    <a:pt x="2546" y="16149"/>
                    <a:pt x="3544" y="16149"/>
                  </a:cubicBezTo>
                  <a:cubicBezTo>
                    <a:pt x="6522" y="16149"/>
                    <a:pt x="15242" y="16183"/>
                    <a:pt x="15242" y="16183"/>
                  </a:cubicBezTo>
                  <a:cubicBezTo>
                    <a:pt x="15242" y="16183"/>
                    <a:pt x="23957" y="16149"/>
                    <a:pt x="26936" y="16149"/>
                  </a:cubicBezTo>
                  <a:cubicBezTo>
                    <a:pt x="27926" y="16149"/>
                    <a:pt x="28649" y="16180"/>
                    <a:pt x="29173" y="16180"/>
                  </a:cubicBezTo>
                  <a:cubicBezTo>
                    <a:pt x="30227" y="16180"/>
                    <a:pt x="30479" y="16054"/>
                    <a:pt x="30479" y="15296"/>
                  </a:cubicBezTo>
                  <a:cubicBezTo>
                    <a:pt x="30479" y="14584"/>
                    <a:pt x="30231" y="13853"/>
                    <a:pt x="29919" y="13224"/>
                  </a:cubicBezTo>
                  <a:cubicBezTo>
                    <a:pt x="29758" y="12893"/>
                    <a:pt x="29563" y="12581"/>
                    <a:pt x="29329" y="12293"/>
                  </a:cubicBezTo>
                  <a:cubicBezTo>
                    <a:pt x="29295" y="12259"/>
                    <a:pt x="29261" y="12215"/>
                    <a:pt x="29227" y="12176"/>
                  </a:cubicBezTo>
                  <a:cubicBezTo>
                    <a:pt x="28895" y="11811"/>
                    <a:pt x="28510" y="11611"/>
                    <a:pt x="28042" y="11445"/>
                  </a:cubicBezTo>
                  <a:cubicBezTo>
                    <a:pt x="27730" y="11338"/>
                    <a:pt x="27408" y="11245"/>
                    <a:pt x="27082" y="11182"/>
                  </a:cubicBezTo>
                  <a:cubicBezTo>
                    <a:pt x="26536" y="11065"/>
                    <a:pt x="25971" y="10987"/>
                    <a:pt x="25429" y="10880"/>
                  </a:cubicBezTo>
                  <a:cubicBezTo>
                    <a:pt x="24645" y="10719"/>
                    <a:pt x="23860" y="10548"/>
                    <a:pt x="23075" y="10378"/>
                  </a:cubicBezTo>
                  <a:cubicBezTo>
                    <a:pt x="22685" y="10295"/>
                    <a:pt x="22290" y="10207"/>
                    <a:pt x="21901" y="10119"/>
                  </a:cubicBezTo>
                  <a:lnTo>
                    <a:pt x="21901" y="6859"/>
                  </a:lnTo>
                  <a:cubicBezTo>
                    <a:pt x="20126" y="6444"/>
                    <a:pt x="18567" y="4987"/>
                    <a:pt x="18147" y="2910"/>
                  </a:cubicBezTo>
                  <a:cubicBezTo>
                    <a:pt x="17733" y="829"/>
                    <a:pt x="16280" y="0"/>
                    <a:pt x="152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rot="860262">
              <a:off x="5940680" y="2076426"/>
              <a:ext cx="1575906" cy="533421"/>
            </a:xfrm>
            <a:custGeom>
              <a:rect b="b" l="l" r="r" t="t"/>
              <a:pathLst>
                <a:path extrusionOk="0" h="17017" w="50274">
                  <a:moveTo>
                    <a:pt x="50273" y="0"/>
                  </a:moveTo>
                  <a:cubicBezTo>
                    <a:pt x="49620" y="15"/>
                    <a:pt x="48582" y="244"/>
                    <a:pt x="48587" y="1058"/>
                  </a:cubicBezTo>
                  <a:lnTo>
                    <a:pt x="48587" y="13434"/>
                  </a:lnTo>
                  <a:lnTo>
                    <a:pt x="2038" y="13434"/>
                  </a:lnTo>
                  <a:lnTo>
                    <a:pt x="2038" y="11206"/>
                  </a:lnTo>
                  <a:lnTo>
                    <a:pt x="0" y="11138"/>
                  </a:lnTo>
                  <a:lnTo>
                    <a:pt x="0" y="14584"/>
                  </a:lnTo>
                  <a:cubicBezTo>
                    <a:pt x="0" y="15929"/>
                    <a:pt x="1087" y="17016"/>
                    <a:pt x="2432" y="17016"/>
                  </a:cubicBezTo>
                  <a:lnTo>
                    <a:pt x="47846" y="17016"/>
                  </a:lnTo>
                  <a:cubicBezTo>
                    <a:pt x="49186" y="17016"/>
                    <a:pt x="50273" y="15924"/>
                    <a:pt x="50273" y="14584"/>
                  </a:cubicBezTo>
                  <a:lnTo>
                    <a:pt x="50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rot="860262">
              <a:off x="6272130" y="304170"/>
              <a:ext cx="533703" cy="1353316"/>
            </a:xfrm>
            <a:custGeom>
              <a:rect b="b" l="l" r="r" t="t"/>
              <a:pathLst>
                <a:path extrusionOk="0" h="43173" w="17026">
                  <a:moveTo>
                    <a:pt x="15363" y="1299"/>
                  </a:moveTo>
                  <a:cubicBezTo>
                    <a:pt x="15503" y="1299"/>
                    <a:pt x="15647" y="1351"/>
                    <a:pt x="15764" y="1468"/>
                  </a:cubicBezTo>
                  <a:cubicBezTo>
                    <a:pt x="16124" y="1829"/>
                    <a:pt x="15866" y="2443"/>
                    <a:pt x="15359" y="2443"/>
                  </a:cubicBezTo>
                  <a:cubicBezTo>
                    <a:pt x="15042" y="2443"/>
                    <a:pt x="14784" y="2185"/>
                    <a:pt x="14789" y="1873"/>
                  </a:cubicBezTo>
                  <a:cubicBezTo>
                    <a:pt x="14789" y="1527"/>
                    <a:pt x="15069" y="1299"/>
                    <a:pt x="15363" y="1299"/>
                  </a:cubicBezTo>
                  <a:close/>
                  <a:moveTo>
                    <a:pt x="2432" y="1"/>
                  </a:moveTo>
                  <a:cubicBezTo>
                    <a:pt x="1092" y="1"/>
                    <a:pt x="0" y="1088"/>
                    <a:pt x="0" y="2428"/>
                  </a:cubicBezTo>
                  <a:lnTo>
                    <a:pt x="0" y="43172"/>
                  </a:lnTo>
                  <a:lnTo>
                    <a:pt x="1384" y="2740"/>
                  </a:lnTo>
                  <a:lnTo>
                    <a:pt x="15330" y="3218"/>
                  </a:lnTo>
                  <a:cubicBezTo>
                    <a:pt x="15500" y="3184"/>
                    <a:pt x="15676" y="3145"/>
                    <a:pt x="15846" y="3106"/>
                  </a:cubicBezTo>
                  <a:cubicBezTo>
                    <a:pt x="16241" y="3023"/>
                    <a:pt x="16631" y="2935"/>
                    <a:pt x="17026" y="2847"/>
                  </a:cubicBezTo>
                  <a:lnTo>
                    <a:pt x="170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rot="860262">
              <a:off x="7327409" y="567985"/>
              <a:ext cx="624795" cy="261303"/>
            </a:xfrm>
            <a:custGeom>
              <a:rect b="b" l="l" r="r" t="t"/>
              <a:pathLst>
                <a:path extrusionOk="0" h="8336" w="19932">
                  <a:moveTo>
                    <a:pt x="1925" y="1299"/>
                  </a:moveTo>
                  <a:cubicBezTo>
                    <a:pt x="2065" y="1299"/>
                    <a:pt x="2209" y="1351"/>
                    <a:pt x="2326" y="1468"/>
                  </a:cubicBezTo>
                  <a:cubicBezTo>
                    <a:pt x="2686" y="1829"/>
                    <a:pt x="2433" y="2443"/>
                    <a:pt x="1921" y="2443"/>
                  </a:cubicBezTo>
                  <a:cubicBezTo>
                    <a:pt x="1604" y="2443"/>
                    <a:pt x="1351" y="2185"/>
                    <a:pt x="1351" y="1873"/>
                  </a:cubicBezTo>
                  <a:cubicBezTo>
                    <a:pt x="1351" y="1527"/>
                    <a:pt x="1631" y="1299"/>
                    <a:pt x="1925" y="1299"/>
                  </a:cubicBezTo>
                  <a:close/>
                  <a:moveTo>
                    <a:pt x="17508" y="1"/>
                  </a:moveTo>
                  <a:cubicBezTo>
                    <a:pt x="17505" y="1"/>
                    <a:pt x="17502" y="1"/>
                    <a:pt x="17499" y="1"/>
                  </a:cubicBezTo>
                  <a:lnTo>
                    <a:pt x="1" y="1"/>
                  </a:lnTo>
                  <a:lnTo>
                    <a:pt x="1" y="2847"/>
                  </a:lnTo>
                  <a:cubicBezTo>
                    <a:pt x="395" y="2935"/>
                    <a:pt x="785" y="3018"/>
                    <a:pt x="1180" y="3106"/>
                  </a:cubicBezTo>
                  <a:cubicBezTo>
                    <a:pt x="1965" y="3276"/>
                    <a:pt x="2750" y="3442"/>
                    <a:pt x="3534" y="3603"/>
                  </a:cubicBezTo>
                  <a:cubicBezTo>
                    <a:pt x="4075" y="3715"/>
                    <a:pt x="4641" y="3793"/>
                    <a:pt x="5187" y="3910"/>
                  </a:cubicBezTo>
                  <a:lnTo>
                    <a:pt x="17562" y="4329"/>
                  </a:lnTo>
                  <a:lnTo>
                    <a:pt x="17538" y="5026"/>
                  </a:lnTo>
                  <a:lnTo>
                    <a:pt x="18245" y="5026"/>
                  </a:lnTo>
                  <a:lnTo>
                    <a:pt x="18245" y="7181"/>
                  </a:lnTo>
                  <a:cubicBezTo>
                    <a:pt x="18883" y="7439"/>
                    <a:pt x="19283" y="8326"/>
                    <a:pt x="19931" y="8336"/>
                  </a:cubicBezTo>
                  <a:lnTo>
                    <a:pt x="19931" y="2428"/>
                  </a:lnTo>
                  <a:cubicBezTo>
                    <a:pt x="19931" y="1091"/>
                    <a:pt x="18849" y="1"/>
                    <a:pt x="17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rot="860262">
              <a:off x="7559842" y="1811925"/>
              <a:ext cx="82096" cy="505146"/>
            </a:xfrm>
            <a:custGeom>
              <a:rect b="b" l="l" r="r" t="t"/>
              <a:pathLst>
                <a:path extrusionOk="0" h="16115" w="2619">
                  <a:moveTo>
                    <a:pt x="2423" y="0"/>
                  </a:moveTo>
                  <a:cubicBezTo>
                    <a:pt x="2326" y="210"/>
                    <a:pt x="2126" y="342"/>
                    <a:pt x="1746" y="342"/>
                  </a:cubicBezTo>
                  <a:cubicBezTo>
                    <a:pt x="1102" y="342"/>
                    <a:pt x="1" y="556"/>
                    <a:pt x="1" y="1399"/>
                  </a:cubicBezTo>
                  <a:lnTo>
                    <a:pt x="1" y="16115"/>
                  </a:lnTo>
                  <a:cubicBezTo>
                    <a:pt x="1" y="15301"/>
                    <a:pt x="1039" y="15067"/>
                    <a:pt x="1687" y="15057"/>
                  </a:cubicBezTo>
                  <a:lnTo>
                    <a:pt x="1746" y="15057"/>
                  </a:lnTo>
                  <a:cubicBezTo>
                    <a:pt x="2389" y="15057"/>
                    <a:pt x="2521" y="14672"/>
                    <a:pt x="2521" y="14189"/>
                  </a:cubicBezTo>
                  <a:cubicBezTo>
                    <a:pt x="2521" y="13707"/>
                    <a:pt x="2618" y="2403"/>
                    <a:pt x="2618" y="1273"/>
                  </a:cubicBezTo>
                  <a:cubicBezTo>
                    <a:pt x="2618" y="234"/>
                    <a:pt x="2453" y="30"/>
                    <a:pt x="24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rot="860262">
              <a:off x="7673890" y="1365447"/>
              <a:ext cx="82221" cy="504707"/>
            </a:xfrm>
            <a:custGeom>
              <a:rect b="b" l="l" r="r" t="t"/>
              <a:pathLst>
                <a:path extrusionOk="0" h="16101" w="2623">
                  <a:moveTo>
                    <a:pt x="2437" y="1"/>
                  </a:moveTo>
                  <a:cubicBezTo>
                    <a:pt x="2257" y="157"/>
                    <a:pt x="2008" y="239"/>
                    <a:pt x="1696" y="239"/>
                  </a:cubicBezTo>
                  <a:cubicBezTo>
                    <a:pt x="1043" y="239"/>
                    <a:pt x="643" y="1131"/>
                    <a:pt x="0" y="1390"/>
                  </a:cubicBezTo>
                  <a:lnTo>
                    <a:pt x="0" y="16100"/>
                  </a:lnTo>
                  <a:cubicBezTo>
                    <a:pt x="0" y="15257"/>
                    <a:pt x="1102" y="15043"/>
                    <a:pt x="1750" y="15043"/>
                  </a:cubicBezTo>
                  <a:cubicBezTo>
                    <a:pt x="2125" y="15043"/>
                    <a:pt x="2325" y="14911"/>
                    <a:pt x="2427" y="14701"/>
                  </a:cubicBezTo>
                  <a:cubicBezTo>
                    <a:pt x="2501" y="14536"/>
                    <a:pt x="2530" y="14355"/>
                    <a:pt x="2525" y="14175"/>
                  </a:cubicBezTo>
                  <a:cubicBezTo>
                    <a:pt x="2525" y="13692"/>
                    <a:pt x="2622" y="2389"/>
                    <a:pt x="2622" y="1258"/>
                  </a:cubicBezTo>
                  <a:cubicBezTo>
                    <a:pt x="2622" y="303"/>
                    <a:pt x="2481" y="54"/>
                    <a:pt x="2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rot="860262">
              <a:off x="7746264" y="848042"/>
              <a:ext cx="138770" cy="572980"/>
            </a:xfrm>
            <a:custGeom>
              <a:rect b="b" l="l" r="r" t="t"/>
              <a:pathLst>
                <a:path extrusionOk="0" h="18279" w="4427">
                  <a:moveTo>
                    <a:pt x="1268" y="0"/>
                  </a:moveTo>
                  <a:cubicBezTo>
                    <a:pt x="405" y="0"/>
                    <a:pt x="0" y="54"/>
                    <a:pt x="0" y="741"/>
                  </a:cubicBezTo>
                  <a:lnTo>
                    <a:pt x="0" y="17543"/>
                  </a:lnTo>
                  <a:cubicBezTo>
                    <a:pt x="0" y="18230"/>
                    <a:pt x="405" y="18279"/>
                    <a:pt x="1268" y="18279"/>
                  </a:cubicBezTo>
                  <a:cubicBezTo>
                    <a:pt x="1385" y="18279"/>
                    <a:pt x="1502" y="18259"/>
                    <a:pt x="1609" y="18211"/>
                  </a:cubicBezTo>
                  <a:cubicBezTo>
                    <a:pt x="2252" y="17952"/>
                    <a:pt x="2652" y="17060"/>
                    <a:pt x="3305" y="17060"/>
                  </a:cubicBezTo>
                  <a:cubicBezTo>
                    <a:pt x="3617" y="17060"/>
                    <a:pt x="3866" y="16978"/>
                    <a:pt x="4046" y="16822"/>
                  </a:cubicBezTo>
                  <a:cubicBezTo>
                    <a:pt x="4304" y="16602"/>
                    <a:pt x="4426" y="16251"/>
                    <a:pt x="4426" y="15813"/>
                  </a:cubicBezTo>
                  <a:lnTo>
                    <a:pt x="4426" y="2467"/>
                  </a:lnTo>
                  <a:cubicBezTo>
                    <a:pt x="4426" y="1731"/>
                    <a:pt x="4066" y="1224"/>
                    <a:pt x="3305" y="1224"/>
                  </a:cubicBezTo>
                  <a:lnTo>
                    <a:pt x="3300" y="1224"/>
                  </a:lnTo>
                  <a:cubicBezTo>
                    <a:pt x="2652" y="1214"/>
                    <a:pt x="2248" y="327"/>
                    <a:pt x="1609" y="69"/>
                  </a:cubicBezTo>
                  <a:cubicBezTo>
                    <a:pt x="1502" y="25"/>
                    <a:pt x="1385" y="0"/>
                    <a:pt x="12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rot="860262">
              <a:off x="6206978" y="577936"/>
              <a:ext cx="1459172" cy="1946420"/>
            </a:xfrm>
            <a:custGeom>
              <a:rect b="b" l="l" r="r" t="t"/>
              <a:pathLst>
                <a:path extrusionOk="0" h="62094" w="46550">
                  <a:moveTo>
                    <a:pt x="42397" y="8238"/>
                  </a:moveTo>
                  <a:lnTo>
                    <a:pt x="42397" y="58584"/>
                  </a:lnTo>
                  <a:lnTo>
                    <a:pt x="1712" y="58584"/>
                  </a:lnTo>
                  <a:lnTo>
                    <a:pt x="1712" y="8238"/>
                  </a:lnTo>
                  <a:close/>
                  <a:moveTo>
                    <a:pt x="1" y="0"/>
                  </a:moveTo>
                  <a:lnTo>
                    <a:pt x="1" y="62094"/>
                  </a:lnTo>
                  <a:lnTo>
                    <a:pt x="46550" y="62094"/>
                  </a:lnTo>
                  <a:lnTo>
                    <a:pt x="46550" y="49718"/>
                  </a:lnTo>
                  <a:lnTo>
                    <a:pt x="46550" y="20297"/>
                  </a:lnTo>
                  <a:cubicBezTo>
                    <a:pt x="46438" y="20345"/>
                    <a:pt x="46321" y="20365"/>
                    <a:pt x="46204" y="20365"/>
                  </a:cubicBezTo>
                  <a:cubicBezTo>
                    <a:pt x="45346" y="20365"/>
                    <a:pt x="44937" y="20316"/>
                    <a:pt x="44937" y="19629"/>
                  </a:cubicBezTo>
                  <a:lnTo>
                    <a:pt x="44937" y="2827"/>
                  </a:lnTo>
                  <a:cubicBezTo>
                    <a:pt x="44937" y="2140"/>
                    <a:pt x="45346" y="2086"/>
                    <a:pt x="46204" y="2086"/>
                  </a:cubicBezTo>
                  <a:cubicBezTo>
                    <a:pt x="46321" y="2086"/>
                    <a:pt x="46438" y="2111"/>
                    <a:pt x="46550" y="2155"/>
                  </a:cubicBezTo>
                  <a:lnTo>
                    <a:pt x="46550" y="0"/>
                  </a:lnTo>
                  <a:lnTo>
                    <a:pt x="35734" y="0"/>
                  </a:lnTo>
                  <a:cubicBezTo>
                    <a:pt x="35968" y="283"/>
                    <a:pt x="36163" y="595"/>
                    <a:pt x="36324" y="926"/>
                  </a:cubicBezTo>
                  <a:cubicBezTo>
                    <a:pt x="36636" y="1560"/>
                    <a:pt x="36889" y="2291"/>
                    <a:pt x="36889" y="2998"/>
                  </a:cubicBezTo>
                  <a:cubicBezTo>
                    <a:pt x="36889" y="3756"/>
                    <a:pt x="36637" y="3883"/>
                    <a:pt x="35593" y="3883"/>
                  </a:cubicBezTo>
                  <a:cubicBezTo>
                    <a:pt x="35067" y="3883"/>
                    <a:pt x="34339" y="3851"/>
                    <a:pt x="33341" y="3851"/>
                  </a:cubicBezTo>
                  <a:cubicBezTo>
                    <a:pt x="30363" y="3851"/>
                    <a:pt x="21647" y="3885"/>
                    <a:pt x="21647" y="3885"/>
                  </a:cubicBezTo>
                  <a:cubicBezTo>
                    <a:pt x="21647" y="3885"/>
                    <a:pt x="12932" y="3851"/>
                    <a:pt x="9954" y="3851"/>
                  </a:cubicBezTo>
                  <a:cubicBezTo>
                    <a:pt x="8964" y="3851"/>
                    <a:pt x="8240" y="3882"/>
                    <a:pt x="7715" y="3882"/>
                  </a:cubicBezTo>
                  <a:cubicBezTo>
                    <a:pt x="6660" y="3882"/>
                    <a:pt x="6406" y="3756"/>
                    <a:pt x="6406" y="2998"/>
                  </a:cubicBezTo>
                  <a:cubicBezTo>
                    <a:pt x="6406" y="2291"/>
                    <a:pt x="6659" y="1555"/>
                    <a:pt x="6966" y="926"/>
                  </a:cubicBezTo>
                  <a:cubicBezTo>
                    <a:pt x="7127" y="600"/>
                    <a:pt x="7327" y="283"/>
                    <a:pt x="75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rot="860262">
              <a:off x="6810530" y="2397169"/>
              <a:ext cx="510507" cy="76579"/>
            </a:xfrm>
            <a:custGeom>
              <a:rect b="b" l="l" r="r" t="t"/>
              <a:pathLst>
                <a:path extrusionOk="0" h="2443" w="16286">
                  <a:moveTo>
                    <a:pt x="0" y="0"/>
                  </a:moveTo>
                  <a:lnTo>
                    <a:pt x="0" y="2442"/>
                  </a:lnTo>
                  <a:lnTo>
                    <a:pt x="16285" y="2442"/>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rot="860262">
              <a:off x="6785693" y="2135335"/>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rot="860262">
              <a:off x="7048905" y="1454161"/>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rot="860262">
              <a:off x="6756790" y="1927025"/>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rot="860262">
              <a:off x="7072988" y="1360016"/>
              <a:ext cx="510507" cy="97205"/>
            </a:xfrm>
            <a:custGeom>
              <a:rect b="b" l="l" r="r" t="t"/>
              <a:pathLst>
                <a:path extrusionOk="0" h="3101" w="16286">
                  <a:moveTo>
                    <a:pt x="0" y="1"/>
                  </a:moveTo>
                  <a:lnTo>
                    <a:pt x="0" y="3101"/>
                  </a:lnTo>
                  <a:lnTo>
                    <a:pt x="16285" y="3101"/>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rot="860262">
              <a:off x="6882065" y="1758292"/>
              <a:ext cx="79651" cy="97362"/>
            </a:xfrm>
            <a:custGeom>
              <a:rect b="b" l="l" r="r" t="t"/>
              <a:pathLst>
                <a:path extrusionOk="0" h="3106" w="2541">
                  <a:moveTo>
                    <a:pt x="1" y="1"/>
                  </a:moveTo>
                  <a:lnTo>
                    <a:pt x="1" y="3105"/>
                  </a:lnTo>
                  <a:lnTo>
                    <a:pt x="2540" y="3105"/>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rot="860262">
              <a:off x="7097071" y="1265715"/>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rot="860262">
              <a:off x="6853161" y="1549981"/>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rot="860262">
              <a:off x="6877264" y="1455682"/>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rot="860262">
              <a:off x="6857982" y="1852593"/>
              <a:ext cx="79651" cy="97205"/>
            </a:xfrm>
            <a:custGeom>
              <a:rect b="b" l="l" r="r" t="t"/>
              <a:pathLst>
                <a:path extrusionOk="0" h="3101" w="2541">
                  <a:moveTo>
                    <a:pt x="1" y="0"/>
                  </a:moveTo>
                  <a:lnTo>
                    <a:pt x="1" y="3100"/>
                  </a:lnTo>
                  <a:lnTo>
                    <a:pt x="2540" y="3100"/>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rot="860262">
              <a:off x="6952495" y="1831356"/>
              <a:ext cx="510507" cy="97362"/>
            </a:xfrm>
            <a:custGeom>
              <a:rect b="b" l="l" r="r" t="t"/>
              <a:pathLst>
                <a:path extrusionOk="0" h="3106" w="16286">
                  <a:moveTo>
                    <a:pt x="0" y="1"/>
                  </a:moveTo>
                  <a:lnTo>
                    <a:pt x="0" y="3105"/>
                  </a:lnTo>
                  <a:lnTo>
                    <a:pt x="16285" y="3105"/>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rot="860262">
              <a:off x="6804956" y="1738579"/>
              <a:ext cx="79620" cy="97362"/>
            </a:xfrm>
            <a:custGeom>
              <a:rect b="b" l="l" r="r" t="t"/>
              <a:pathLst>
                <a:path extrusionOk="0" h="3106" w="2540">
                  <a:moveTo>
                    <a:pt x="0" y="1"/>
                  </a:moveTo>
                  <a:lnTo>
                    <a:pt x="0" y="3105"/>
                  </a:lnTo>
                  <a:lnTo>
                    <a:pt x="2540" y="3105"/>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rot="860262">
              <a:off x="6880226" y="2114101"/>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rot="860262">
              <a:off x="6976597" y="1737057"/>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rot="860262">
              <a:off x="6930270" y="1569694"/>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rot="860262">
              <a:off x="6925449" y="1267239"/>
              <a:ext cx="79620" cy="97205"/>
            </a:xfrm>
            <a:custGeom>
              <a:rect b="b" l="l" r="r" t="t"/>
              <a:pathLst>
                <a:path extrusionOk="0" h="3101" w="2540">
                  <a:moveTo>
                    <a:pt x="0" y="1"/>
                  </a:moveTo>
                  <a:lnTo>
                    <a:pt x="0" y="3101"/>
                  </a:lnTo>
                  <a:lnTo>
                    <a:pt x="2540" y="3101"/>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rot="860262">
              <a:off x="6904328" y="2019802"/>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rot="860262">
              <a:off x="7000700" y="1642759"/>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rot="860262">
              <a:off x="6973631" y="1078670"/>
              <a:ext cx="79620" cy="97330"/>
            </a:xfrm>
            <a:custGeom>
              <a:rect b="b" l="l" r="r" t="t"/>
              <a:pathLst>
                <a:path extrusionOk="0" h="3105"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rot="860262">
              <a:off x="6740100" y="2324105"/>
              <a:ext cx="79651" cy="76579"/>
            </a:xfrm>
            <a:custGeom>
              <a:rect b="b" l="l" r="r" t="t"/>
              <a:pathLst>
                <a:path extrusionOk="0" h="2443" w="2541">
                  <a:moveTo>
                    <a:pt x="1" y="0"/>
                  </a:moveTo>
                  <a:lnTo>
                    <a:pt x="1" y="2442"/>
                  </a:lnTo>
                  <a:lnTo>
                    <a:pt x="2540" y="2442"/>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rot="860262">
              <a:off x="6833898" y="1946738"/>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rot="860262">
              <a:off x="6978475" y="1381096"/>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rot="860262">
              <a:off x="7026641" y="1192650"/>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rot="860262">
              <a:off x="6954372" y="1475395"/>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rot="860262">
              <a:off x="6780873" y="1832880"/>
              <a:ext cx="79620" cy="97205"/>
            </a:xfrm>
            <a:custGeom>
              <a:rect b="b" l="l" r="r" t="t"/>
              <a:pathLst>
                <a:path extrusionOk="0" h="3101" w="2540">
                  <a:moveTo>
                    <a:pt x="0" y="0"/>
                  </a:moveTo>
                  <a:lnTo>
                    <a:pt x="0" y="3100"/>
                  </a:lnTo>
                  <a:lnTo>
                    <a:pt x="2540" y="3100"/>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rot="860262">
              <a:off x="6829058" y="1644280"/>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rot="860262">
              <a:off x="6949532" y="1172938"/>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rot="860262">
              <a:off x="6928411" y="1925658"/>
              <a:ext cx="510507" cy="97205"/>
            </a:xfrm>
            <a:custGeom>
              <a:rect b="b" l="l" r="r" t="t"/>
              <a:pathLst>
                <a:path extrusionOk="0" h="3101" w="16286">
                  <a:moveTo>
                    <a:pt x="0" y="0"/>
                  </a:moveTo>
                  <a:lnTo>
                    <a:pt x="0" y="3100"/>
                  </a:lnTo>
                  <a:lnTo>
                    <a:pt x="16285" y="3100"/>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rot="860262">
              <a:off x="6761591" y="2229634"/>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rot="860262">
              <a:off x="6906167" y="1663993"/>
              <a:ext cx="79651" cy="97362"/>
            </a:xfrm>
            <a:custGeom>
              <a:rect b="b" l="l" r="r" t="t"/>
              <a:pathLst>
                <a:path extrusionOk="0" h="3106" w="2541">
                  <a:moveTo>
                    <a:pt x="1" y="1"/>
                  </a:moveTo>
                  <a:lnTo>
                    <a:pt x="1"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rot="860262">
              <a:off x="7002558" y="1286952"/>
              <a:ext cx="79651" cy="97205"/>
            </a:xfrm>
            <a:custGeom>
              <a:rect b="b" l="l" r="r" t="t"/>
              <a:pathLst>
                <a:path extrusionOk="0" h="3101" w="2541">
                  <a:moveTo>
                    <a:pt x="1" y="1"/>
                  </a:moveTo>
                  <a:lnTo>
                    <a:pt x="1" y="3101"/>
                  </a:lnTo>
                  <a:lnTo>
                    <a:pt x="2540" y="3101"/>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rot="860262">
              <a:off x="6732687" y="2021324"/>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rot="860262">
              <a:off x="7024802" y="1548460"/>
              <a:ext cx="510507" cy="97362"/>
            </a:xfrm>
            <a:custGeom>
              <a:rect b="b" l="l" r="r" t="t"/>
              <a:pathLst>
                <a:path extrusionOk="0" h="3106" w="16286">
                  <a:moveTo>
                    <a:pt x="0" y="1"/>
                  </a:moveTo>
                  <a:lnTo>
                    <a:pt x="0" y="3106"/>
                  </a:lnTo>
                  <a:lnTo>
                    <a:pt x="16285" y="3106"/>
                  </a:lnTo>
                  <a:lnTo>
                    <a:pt x="162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rot="860262">
              <a:off x="7121170" y="1171447"/>
              <a:ext cx="510507" cy="97330"/>
            </a:xfrm>
            <a:custGeom>
              <a:rect b="b" l="l" r="r" t="t"/>
              <a:pathLst>
                <a:path extrusionOk="0" h="3105"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rot="860262">
              <a:off x="6662991" y="2304392"/>
              <a:ext cx="79620" cy="76579"/>
            </a:xfrm>
            <a:custGeom>
              <a:rect b="b" l="l" r="r" t="t"/>
              <a:pathLst>
                <a:path extrusionOk="0" h="2443" w="2540">
                  <a:moveTo>
                    <a:pt x="0" y="0"/>
                  </a:moveTo>
                  <a:lnTo>
                    <a:pt x="0" y="2442"/>
                  </a:lnTo>
                  <a:lnTo>
                    <a:pt x="2540" y="2442"/>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rot="860262">
              <a:off x="6809796" y="2041036"/>
              <a:ext cx="79651" cy="97362"/>
            </a:xfrm>
            <a:custGeom>
              <a:rect b="b" l="l" r="r" t="t"/>
              <a:pathLst>
                <a:path extrusionOk="0" h="3106"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rot="860262">
              <a:off x="6708584" y="2115622"/>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rot="860262">
              <a:off x="7050740" y="1098382"/>
              <a:ext cx="79651" cy="97330"/>
            </a:xfrm>
            <a:custGeom>
              <a:rect b="b" l="l" r="r" t="t"/>
              <a:pathLst>
                <a:path extrusionOk="0" h="3105" w="2541">
                  <a:moveTo>
                    <a:pt x="1" y="0"/>
                  </a:moveTo>
                  <a:lnTo>
                    <a:pt x="1"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rot="860262">
              <a:off x="6684482" y="2209921"/>
              <a:ext cx="79620" cy="97362"/>
            </a:xfrm>
            <a:custGeom>
              <a:rect b="b" l="l" r="r" t="t"/>
              <a:pathLst>
                <a:path extrusionOk="0" h="3106" w="2540">
                  <a:moveTo>
                    <a:pt x="0" y="0"/>
                  </a:moveTo>
                  <a:lnTo>
                    <a:pt x="0" y="3105"/>
                  </a:lnTo>
                  <a:lnTo>
                    <a:pt x="2540" y="3105"/>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rot="860262">
              <a:off x="6901366" y="1361383"/>
              <a:ext cx="79620" cy="97362"/>
            </a:xfrm>
            <a:custGeom>
              <a:rect b="b" l="l" r="r" t="t"/>
              <a:pathLst>
                <a:path extrusionOk="0" h="3106" w="2540">
                  <a:moveTo>
                    <a:pt x="0" y="1"/>
                  </a:moveTo>
                  <a:lnTo>
                    <a:pt x="0" y="3106"/>
                  </a:lnTo>
                  <a:lnTo>
                    <a:pt x="2540" y="3106"/>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rot="860262">
              <a:off x="6832021" y="2302699"/>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rot="860262">
              <a:off x="6856123" y="2208400"/>
              <a:ext cx="510507" cy="97362"/>
            </a:xfrm>
            <a:custGeom>
              <a:rect b="b" l="l" r="r" t="t"/>
              <a:pathLst>
                <a:path extrusionOk="0" h="3106" w="16286">
                  <a:moveTo>
                    <a:pt x="0" y="0"/>
                  </a:moveTo>
                  <a:lnTo>
                    <a:pt x="0" y="3105"/>
                  </a:lnTo>
                  <a:lnTo>
                    <a:pt x="16285" y="3105"/>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rot="860262">
              <a:off x="6683568" y="1907805"/>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rot="860262">
              <a:off x="6804042" y="1436462"/>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rot="860262">
              <a:off x="6268576" y="1748921"/>
              <a:ext cx="447250" cy="97205"/>
            </a:xfrm>
            <a:custGeom>
              <a:rect b="b" l="l" r="r" t="t"/>
              <a:pathLst>
                <a:path extrusionOk="0" h="3101" w="14268">
                  <a:moveTo>
                    <a:pt x="0" y="0"/>
                  </a:moveTo>
                  <a:lnTo>
                    <a:pt x="0" y="3100"/>
                  </a:lnTo>
                  <a:lnTo>
                    <a:pt x="14267" y="3100"/>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rot="860262">
              <a:off x="6437236" y="1088978"/>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rot="860262">
              <a:off x="6220390" y="1937364"/>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rot="860262">
              <a:off x="6364967" y="1371723"/>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rot="860262">
              <a:off x="6340864" y="1466022"/>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rot="860262">
              <a:off x="6413152" y="1183280"/>
              <a:ext cx="447250" cy="97205"/>
            </a:xfrm>
            <a:custGeom>
              <a:rect b="b" l="l" r="r" t="t"/>
              <a:pathLst>
                <a:path extrusionOk="0" h="3101" w="14268">
                  <a:moveTo>
                    <a:pt x="0" y="1"/>
                  </a:moveTo>
                  <a:lnTo>
                    <a:pt x="0" y="3101"/>
                  </a:lnTo>
                  <a:lnTo>
                    <a:pt x="14267" y="3101"/>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rot="860262">
              <a:off x="6589770" y="2285172"/>
              <a:ext cx="75670" cy="76579"/>
            </a:xfrm>
            <a:custGeom>
              <a:rect b="b" l="l" r="r" t="t"/>
              <a:pathLst>
                <a:path extrusionOk="0" h="2443" w="2414">
                  <a:moveTo>
                    <a:pt x="0" y="0"/>
                  </a:moveTo>
                  <a:lnTo>
                    <a:pt x="0" y="2442"/>
                  </a:lnTo>
                  <a:lnTo>
                    <a:pt x="2413" y="2442"/>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rot="860262">
              <a:off x="6659466" y="2002104"/>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rot="860262">
              <a:off x="6707651" y="1813660"/>
              <a:ext cx="75670" cy="97205"/>
            </a:xfrm>
            <a:custGeom>
              <a:rect b="b" l="l" r="r" t="t"/>
              <a:pathLst>
                <a:path extrusionOk="0" h="3101" w="2414">
                  <a:moveTo>
                    <a:pt x="0" y="0"/>
                  </a:moveTo>
                  <a:lnTo>
                    <a:pt x="0" y="3100"/>
                  </a:lnTo>
                  <a:lnTo>
                    <a:pt x="2413" y="3100"/>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rot="860262">
              <a:off x="6755837" y="1625060"/>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rot="860262">
              <a:off x="6196288" y="2031663"/>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rot="860262">
              <a:off x="6828145" y="1342164"/>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rot="860262">
              <a:off x="6389069" y="1277424"/>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rot="860262">
              <a:off x="6244493" y="1843066"/>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rot="860262">
              <a:off x="6876311" y="1153718"/>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rot="860262">
              <a:off x="6779940" y="1530761"/>
              <a:ext cx="75670" cy="97362"/>
            </a:xfrm>
            <a:custGeom>
              <a:rect b="b" l="l" r="r" t="t"/>
              <a:pathLst>
                <a:path extrusionOk="0" h="3106" w="2414">
                  <a:moveTo>
                    <a:pt x="0" y="1"/>
                  </a:moveTo>
                  <a:lnTo>
                    <a:pt x="0" y="3106"/>
                  </a:lnTo>
                  <a:lnTo>
                    <a:pt x="2413" y="3106"/>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rot="860262">
              <a:off x="6172185" y="2125962"/>
              <a:ext cx="447250" cy="97362"/>
            </a:xfrm>
            <a:custGeom>
              <a:rect b="b" l="l" r="r" t="t"/>
              <a:pathLst>
                <a:path extrusionOk="0" h="3106"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rot="860262">
              <a:off x="6292659" y="1654620"/>
              <a:ext cx="447250" cy="97362"/>
            </a:xfrm>
            <a:custGeom>
              <a:rect b="b" l="l" r="r" t="t"/>
              <a:pathLst>
                <a:path extrusionOk="0" h="3106" w="14268">
                  <a:moveTo>
                    <a:pt x="0" y="1"/>
                  </a:moveTo>
                  <a:lnTo>
                    <a:pt x="0" y="3105"/>
                  </a:lnTo>
                  <a:lnTo>
                    <a:pt x="14267" y="3105"/>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rot="860262">
              <a:off x="6316762" y="1560321"/>
              <a:ext cx="447250" cy="97362"/>
            </a:xfrm>
            <a:custGeom>
              <a:rect b="b" l="l" r="r" t="t"/>
              <a:pathLst>
                <a:path extrusionOk="0" h="3106" w="14268">
                  <a:moveTo>
                    <a:pt x="0" y="1"/>
                  </a:moveTo>
                  <a:lnTo>
                    <a:pt x="0" y="3106"/>
                  </a:lnTo>
                  <a:lnTo>
                    <a:pt x="14267" y="3106"/>
                  </a:lnTo>
                  <a:lnTo>
                    <a:pt x="142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rot="860262">
              <a:off x="6635363" y="2096402"/>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rot="860262">
              <a:off x="6150694" y="2220433"/>
              <a:ext cx="447250" cy="76579"/>
            </a:xfrm>
            <a:custGeom>
              <a:rect b="b" l="l" r="r" t="t"/>
              <a:pathLst>
                <a:path extrusionOk="0" h="2443" w="14268">
                  <a:moveTo>
                    <a:pt x="0" y="0"/>
                  </a:moveTo>
                  <a:lnTo>
                    <a:pt x="0" y="2442"/>
                  </a:lnTo>
                  <a:lnTo>
                    <a:pt x="14267" y="2442"/>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rot="860262">
              <a:off x="6900410" y="1059450"/>
              <a:ext cx="75670" cy="97330"/>
            </a:xfrm>
            <a:custGeom>
              <a:rect b="b" l="l" r="r" t="t"/>
              <a:pathLst>
                <a:path extrusionOk="0" h="3105"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rot="860262">
              <a:off x="6731735" y="1719359"/>
              <a:ext cx="75670" cy="97362"/>
            </a:xfrm>
            <a:custGeom>
              <a:rect b="b" l="l" r="r" t="t"/>
              <a:pathLst>
                <a:path extrusionOk="0" h="3106" w="2414">
                  <a:moveTo>
                    <a:pt x="0" y="1"/>
                  </a:moveTo>
                  <a:lnTo>
                    <a:pt x="0" y="3105"/>
                  </a:lnTo>
                  <a:lnTo>
                    <a:pt x="2413" y="3105"/>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rot="860262">
              <a:off x="6611261" y="2190701"/>
              <a:ext cx="75670" cy="97362"/>
            </a:xfrm>
            <a:custGeom>
              <a:rect b="b" l="l" r="r" t="t"/>
              <a:pathLst>
                <a:path extrusionOk="0" h="3106" w="2414">
                  <a:moveTo>
                    <a:pt x="0" y="0"/>
                  </a:moveTo>
                  <a:lnTo>
                    <a:pt x="0" y="3105"/>
                  </a:lnTo>
                  <a:lnTo>
                    <a:pt x="2413" y="3105"/>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rot="860262">
              <a:off x="6852228" y="1248019"/>
              <a:ext cx="75670" cy="97205"/>
            </a:xfrm>
            <a:custGeom>
              <a:rect b="b" l="l" r="r" t="t"/>
              <a:pathLst>
                <a:path extrusionOk="0" h="3101" w="2414">
                  <a:moveTo>
                    <a:pt x="0" y="1"/>
                  </a:moveTo>
                  <a:lnTo>
                    <a:pt x="0" y="3101"/>
                  </a:lnTo>
                  <a:lnTo>
                    <a:pt x="2413" y="3101"/>
                  </a:lnTo>
                  <a:lnTo>
                    <a:pt x="24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rot="860262">
              <a:off x="6076132" y="2154805"/>
              <a:ext cx="82848" cy="76579"/>
            </a:xfrm>
            <a:custGeom>
              <a:rect b="b" l="l" r="r" t="t"/>
              <a:pathLst>
                <a:path extrusionOk="0" h="2443" w="2643">
                  <a:moveTo>
                    <a:pt x="1" y="0"/>
                  </a:moveTo>
                  <a:lnTo>
                    <a:pt x="1" y="2442"/>
                  </a:lnTo>
                  <a:lnTo>
                    <a:pt x="2642" y="2442"/>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rot="860262">
              <a:off x="6097622" y="2060334"/>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rot="860262">
              <a:off x="6121725" y="1966035"/>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rot="860262">
              <a:off x="6145828" y="1871736"/>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rot="860262">
              <a:off x="6169930" y="1777437"/>
              <a:ext cx="82848" cy="97362"/>
            </a:xfrm>
            <a:custGeom>
              <a:rect b="b" l="l" r="r" t="t"/>
              <a:pathLst>
                <a:path extrusionOk="0" h="3106"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5"/>
            <p:cNvSpPr/>
            <p:nvPr/>
          </p:nvSpPr>
          <p:spPr>
            <a:xfrm rot="860262">
              <a:off x="6194013" y="1683293"/>
              <a:ext cx="82848" cy="97205"/>
            </a:xfrm>
            <a:custGeom>
              <a:rect b="b" l="l" r="r" t="t"/>
              <a:pathLst>
                <a:path extrusionOk="0" h="3101" w="2643">
                  <a:moveTo>
                    <a:pt x="1" y="0"/>
                  </a:moveTo>
                  <a:lnTo>
                    <a:pt x="1" y="3100"/>
                  </a:lnTo>
                  <a:lnTo>
                    <a:pt x="2642" y="3100"/>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rot="860262">
              <a:off x="6242199" y="1494693"/>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rot="860262">
              <a:off x="6266302" y="1400394"/>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rot="860262">
              <a:off x="6386772" y="929082"/>
              <a:ext cx="82848" cy="97330"/>
            </a:xfrm>
            <a:custGeom>
              <a:rect b="b" l="l" r="r" t="t"/>
              <a:pathLst>
                <a:path extrusionOk="0" h="3105" w="2643">
                  <a:moveTo>
                    <a:pt x="1" y="0"/>
                  </a:moveTo>
                  <a:lnTo>
                    <a:pt x="1" y="3105"/>
                  </a:lnTo>
                  <a:lnTo>
                    <a:pt x="2642" y="3105"/>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rot="860262">
              <a:off x="6314507" y="1211796"/>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rot="860262">
              <a:off x="6218096" y="1588992"/>
              <a:ext cx="82848" cy="97362"/>
            </a:xfrm>
            <a:custGeom>
              <a:rect b="b" l="l" r="r" t="t"/>
              <a:pathLst>
                <a:path extrusionOk="0" h="3106" w="2643">
                  <a:moveTo>
                    <a:pt x="1" y="1"/>
                  </a:moveTo>
                  <a:lnTo>
                    <a:pt x="1" y="3105"/>
                  </a:lnTo>
                  <a:lnTo>
                    <a:pt x="2642" y="3105"/>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rot="860262">
              <a:off x="6290404" y="1306095"/>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rot="860262">
              <a:off x="6362673" y="1023350"/>
              <a:ext cx="82848" cy="97362"/>
            </a:xfrm>
            <a:custGeom>
              <a:rect b="b" l="l" r="r" t="t"/>
              <a:pathLst>
                <a:path extrusionOk="0" h="3106" w="2643">
                  <a:moveTo>
                    <a:pt x="1" y="1"/>
                  </a:moveTo>
                  <a:lnTo>
                    <a:pt x="1" y="3106"/>
                  </a:lnTo>
                  <a:lnTo>
                    <a:pt x="2642" y="3106"/>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rot="860262">
              <a:off x="6338590" y="1117652"/>
              <a:ext cx="82848" cy="97205"/>
            </a:xfrm>
            <a:custGeom>
              <a:rect b="b" l="l" r="r" t="t"/>
              <a:pathLst>
                <a:path extrusionOk="0" h="3101" w="2643">
                  <a:moveTo>
                    <a:pt x="1" y="1"/>
                  </a:moveTo>
                  <a:lnTo>
                    <a:pt x="1" y="3101"/>
                  </a:lnTo>
                  <a:lnTo>
                    <a:pt x="2642" y="3101"/>
                  </a:lnTo>
                  <a:lnTo>
                    <a:pt x="2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rot="860262">
              <a:off x="7144663" y="1081962"/>
              <a:ext cx="510507" cy="92472"/>
            </a:xfrm>
            <a:custGeom>
              <a:rect b="b" l="l" r="r" t="t"/>
              <a:pathLst>
                <a:path extrusionOk="0" h="2950" w="16286">
                  <a:moveTo>
                    <a:pt x="0" y="0"/>
                  </a:moveTo>
                  <a:lnTo>
                    <a:pt x="0" y="2949"/>
                  </a:lnTo>
                  <a:lnTo>
                    <a:pt x="16285" y="2949"/>
                  </a:lnTo>
                  <a:lnTo>
                    <a:pt x="162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rot="860262">
              <a:off x="7396850" y="1052242"/>
              <a:ext cx="273685" cy="61470"/>
            </a:xfrm>
            <a:custGeom>
              <a:rect b="b" l="l" r="r" t="t"/>
              <a:pathLst>
                <a:path extrusionOk="0" h="1961" w="8731">
                  <a:moveTo>
                    <a:pt x="0" y="1"/>
                  </a:moveTo>
                  <a:lnTo>
                    <a:pt x="0" y="1960"/>
                  </a:lnTo>
                  <a:lnTo>
                    <a:pt x="8730" y="1960"/>
                  </a:lnTo>
                  <a:lnTo>
                    <a:pt x="87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rot="860262">
              <a:off x="7074233" y="1008897"/>
              <a:ext cx="79651" cy="92472"/>
            </a:xfrm>
            <a:custGeom>
              <a:rect b="b" l="l" r="r" t="t"/>
              <a:pathLst>
                <a:path extrusionOk="0" h="2950" w="2541">
                  <a:moveTo>
                    <a:pt x="1" y="0"/>
                  </a:moveTo>
                  <a:lnTo>
                    <a:pt x="1" y="2949"/>
                  </a:lnTo>
                  <a:lnTo>
                    <a:pt x="2540" y="2949"/>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rot="860262">
              <a:off x="6415008" y="894329"/>
              <a:ext cx="1001735" cy="61470"/>
            </a:xfrm>
            <a:custGeom>
              <a:rect b="b" l="l" r="r" t="t"/>
              <a:pathLst>
                <a:path extrusionOk="0" h="1961" w="31957">
                  <a:moveTo>
                    <a:pt x="1" y="1"/>
                  </a:moveTo>
                  <a:lnTo>
                    <a:pt x="1" y="1960"/>
                  </a:lnTo>
                  <a:lnTo>
                    <a:pt x="31956" y="1960"/>
                  </a:lnTo>
                  <a:lnTo>
                    <a:pt x="319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rot="860262">
              <a:off x="6461334" y="994710"/>
              <a:ext cx="447250" cy="97330"/>
            </a:xfrm>
            <a:custGeom>
              <a:rect b="b" l="l" r="r" t="t"/>
              <a:pathLst>
                <a:path extrusionOk="0" h="3105" w="14268">
                  <a:moveTo>
                    <a:pt x="0" y="0"/>
                  </a:moveTo>
                  <a:lnTo>
                    <a:pt x="0" y="3105"/>
                  </a:lnTo>
                  <a:lnTo>
                    <a:pt x="14267" y="3105"/>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rot="860262">
              <a:off x="6923903" y="969964"/>
              <a:ext cx="75670" cy="92472"/>
            </a:xfrm>
            <a:custGeom>
              <a:rect b="b" l="l" r="r" t="t"/>
              <a:pathLst>
                <a:path extrusionOk="0" h="2950" w="2414">
                  <a:moveTo>
                    <a:pt x="0" y="0"/>
                  </a:moveTo>
                  <a:lnTo>
                    <a:pt x="0" y="2949"/>
                  </a:lnTo>
                  <a:lnTo>
                    <a:pt x="2413" y="2949"/>
                  </a:lnTo>
                  <a:lnTo>
                    <a:pt x="24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rot="860262">
              <a:off x="6997124" y="989184"/>
              <a:ext cx="79620" cy="92472"/>
            </a:xfrm>
            <a:custGeom>
              <a:rect b="b" l="l" r="r" t="t"/>
              <a:pathLst>
                <a:path extrusionOk="0" h="2950" w="2540">
                  <a:moveTo>
                    <a:pt x="0" y="0"/>
                  </a:moveTo>
                  <a:lnTo>
                    <a:pt x="0" y="2949"/>
                  </a:lnTo>
                  <a:lnTo>
                    <a:pt x="2540" y="2949"/>
                  </a:lnTo>
                  <a:lnTo>
                    <a:pt x="25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rot="860262">
              <a:off x="6484827" y="905225"/>
              <a:ext cx="447250" cy="92472"/>
            </a:xfrm>
            <a:custGeom>
              <a:rect b="b" l="l" r="r" t="t"/>
              <a:pathLst>
                <a:path extrusionOk="0" h="2950" w="14268">
                  <a:moveTo>
                    <a:pt x="0" y="0"/>
                  </a:moveTo>
                  <a:lnTo>
                    <a:pt x="0" y="2949"/>
                  </a:lnTo>
                  <a:lnTo>
                    <a:pt x="14267" y="2949"/>
                  </a:lnTo>
                  <a:lnTo>
                    <a:pt x="142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rot="860262">
              <a:off x="6410265" y="839597"/>
              <a:ext cx="82848" cy="92472"/>
            </a:xfrm>
            <a:custGeom>
              <a:rect b="b" l="l" r="r" t="t"/>
              <a:pathLst>
                <a:path extrusionOk="0" h="2950" w="2643">
                  <a:moveTo>
                    <a:pt x="1" y="0"/>
                  </a:moveTo>
                  <a:lnTo>
                    <a:pt x="1" y="2949"/>
                  </a:lnTo>
                  <a:lnTo>
                    <a:pt x="2642" y="2949"/>
                  </a:lnTo>
                  <a:lnTo>
                    <a:pt x="26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rot="860262">
              <a:off x="7157817" y="939360"/>
              <a:ext cx="534643" cy="82848"/>
            </a:xfrm>
            <a:custGeom>
              <a:rect b="b" l="l" r="r" t="t"/>
              <a:pathLst>
                <a:path extrusionOk="0" h="2643" w="17056">
                  <a:moveTo>
                    <a:pt x="0" y="1"/>
                  </a:moveTo>
                  <a:lnTo>
                    <a:pt x="0" y="2643"/>
                  </a:lnTo>
                  <a:lnTo>
                    <a:pt x="17055" y="2643"/>
                  </a:lnTo>
                  <a:lnTo>
                    <a:pt x="1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rot="860262">
              <a:off x="6436972" y="781296"/>
              <a:ext cx="740777" cy="82848"/>
            </a:xfrm>
            <a:custGeom>
              <a:rect b="b" l="l" r="r" t="t"/>
              <a:pathLst>
                <a:path extrusionOk="0" h="2643" w="23632">
                  <a:moveTo>
                    <a:pt x="1" y="1"/>
                  </a:moveTo>
                  <a:lnTo>
                    <a:pt x="1" y="2643"/>
                  </a:lnTo>
                  <a:lnTo>
                    <a:pt x="23631" y="2643"/>
                  </a:lnTo>
                  <a:lnTo>
                    <a:pt x="23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rot="860262">
              <a:off x="6269348" y="300623"/>
              <a:ext cx="536932" cy="1356513"/>
            </a:xfrm>
            <a:custGeom>
              <a:rect b="b" l="l" r="r" t="t"/>
              <a:pathLst>
                <a:path extrusionOk="0" h="43275" w="17129">
                  <a:moveTo>
                    <a:pt x="2535" y="1"/>
                  </a:moveTo>
                  <a:cubicBezTo>
                    <a:pt x="1137" y="1"/>
                    <a:pt x="1" y="1131"/>
                    <a:pt x="1" y="2530"/>
                  </a:cubicBezTo>
                  <a:lnTo>
                    <a:pt x="1" y="43274"/>
                  </a:lnTo>
                  <a:lnTo>
                    <a:pt x="206" y="43274"/>
                  </a:lnTo>
                  <a:lnTo>
                    <a:pt x="206" y="2530"/>
                  </a:lnTo>
                  <a:cubicBezTo>
                    <a:pt x="206" y="1243"/>
                    <a:pt x="1249" y="205"/>
                    <a:pt x="2535" y="200"/>
                  </a:cubicBezTo>
                  <a:lnTo>
                    <a:pt x="17129" y="200"/>
                  </a:lnTo>
                  <a:lnTo>
                    <a:pt x="17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rot="860262">
              <a:off x="5937056" y="2076373"/>
              <a:ext cx="1582332" cy="536618"/>
            </a:xfrm>
            <a:custGeom>
              <a:rect b="b" l="l" r="r" t="t"/>
              <a:pathLst>
                <a:path extrusionOk="0" h="17119" w="50479">
                  <a:moveTo>
                    <a:pt x="50274" y="0"/>
                  </a:moveTo>
                  <a:lnTo>
                    <a:pt x="50274" y="14584"/>
                  </a:lnTo>
                  <a:cubicBezTo>
                    <a:pt x="50274" y="15871"/>
                    <a:pt x="49231" y="16909"/>
                    <a:pt x="47944" y="16914"/>
                  </a:cubicBezTo>
                  <a:lnTo>
                    <a:pt x="2535" y="16914"/>
                  </a:lnTo>
                  <a:cubicBezTo>
                    <a:pt x="1249" y="16909"/>
                    <a:pt x="206" y="15871"/>
                    <a:pt x="206" y="14584"/>
                  </a:cubicBezTo>
                  <a:lnTo>
                    <a:pt x="206" y="11138"/>
                  </a:lnTo>
                  <a:lnTo>
                    <a:pt x="1" y="11138"/>
                  </a:lnTo>
                  <a:lnTo>
                    <a:pt x="1" y="14584"/>
                  </a:lnTo>
                  <a:cubicBezTo>
                    <a:pt x="1" y="15983"/>
                    <a:pt x="1137" y="17114"/>
                    <a:pt x="2535" y="17119"/>
                  </a:cubicBezTo>
                  <a:lnTo>
                    <a:pt x="47944" y="17119"/>
                  </a:lnTo>
                  <a:cubicBezTo>
                    <a:pt x="49343" y="17114"/>
                    <a:pt x="50474" y="15983"/>
                    <a:pt x="50479" y="14584"/>
                  </a:cubicBezTo>
                  <a:lnTo>
                    <a:pt x="50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rot="860262">
              <a:off x="7327755" y="565234"/>
              <a:ext cx="627993" cy="264500"/>
            </a:xfrm>
            <a:custGeom>
              <a:rect b="b" l="l" r="r" t="t"/>
              <a:pathLst>
                <a:path extrusionOk="0" h="8438" w="20034">
                  <a:moveTo>
                    <a:pt x="1" y="1"/>
                  </a:moveTo>
                  <a:lnTo>
                    <a:pt x="1" y="200"/>
                  </a:lnTo>
                  <a:lnTo>
                    <a:pt x="17499" y="200"/>
                  </a:lnTo>
                  <a:cubicBezTo>
                    <a:pt x="18786" y="205"/>
                    <a:pt x="19829" y="1248"/>
                    <a:pt x="19829" y="2530"/>
                  </a:cubicBezTo>
                  <a:lnTo>
                    <a:pt x="19829" y="8438"/>
                  </a:lnTo>
                  <a:lnTo>
                    <a:pt x="20034" y="8438"/>
                  </a:lnTo>
                  <a:lnTo>
                    <a:pt x="20034" y="2530"/>
                  </a:lnTo>
                  <a:cubicBezTo>
                    <a:pt x="20029" y="1136"/>
                    <a:pt x="18898" y="1"/>
                    <a:pt x="17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rot="860262">
              <a:off x="6687456" y="151515"/>
              <a:ext cx="481010" cy="513547"/>
            </a:xfrm>
            <a:custGeom>
              <a:rect b="b" l="l" r="r" t="t"/>
              <a:pathLst>
                <a:path extrusionOk="0" h="16383" w="15345">
                  <a:moveTo>
                    <a:pt x="15339" y="0"/>
                  </a:moveTo>
                  <a:cubicBezTo>
                    <a:pt x="14179" y="0"/>
                    <a:pt x="12746" y="936"/>
                    <a:pt x="12332" y="2993"/>
                  </a:cubicBezTo>
                  <a:cubicBezTo>
                    <a:pt x="11952" y="4913"/>
                    <a:pt x="10509" y="6429"/>
                    <a:pt x="8662" y="6863"/>
                  </a:cubicBezTo>
                  <a:lnTo>
                    <a:pt x="8584" y="6878"/>
                  </a:lnTo>
                  <a:lnTo>
                    <a:pt x="8584" y="10139"/>
                  </a:lnTo>
                  <a:cubicBezTo>
                    <a:pt x="8218" y="10217"/>
                    <a:pt x="7853" y="10299"/>
                    <a:pt x="7487" y="10377"/>
                  </a:cubicBezTo>
                  <a:lnTo>
                    <a:pt x="6965" y="10490"/>
                  </a:lnTo>
                  <a:cubicBezTo>
                    <a:pt x="6351" y="10626"/>
                    <a:pt x="5742" y="10753"/>
                    <a:pt x="5128" y="10879"/>
                  </a:cubicBezTo>
                  <a:cubicBezTo>
                    <a:pt x="4869" y="10933"/>
                    <a:pt x="4606" y="10977"/>
                    <a:pt x="4338" y="11021"/>
                  </a:cubicBezTo>
                  <a:cubicBezTo>
                    <a:pt x="3724" y="11128"/>
                    <a:pt x="3090" y="11240"/>
                    <a:pt x="2505" y="11450"/>
                  </a:cubicBezTo>
                  <a:cubicBezTo>
                    <a:pt x="2091" y="11596"/>
                    <a:pt x="1657" y="11791"/>
                    <a:pt x="1277" y="12210"/>
                  </a:cubicBezTo>
                  <a:cubicBezTo>
                    <a:pt x="1243" y="12249"/>
                    <a:pt x="1209" y="12293"/>
                    <a:pt x="1175" y="12332"/>
                  </a:cubicBezTo>
                  <a:cubicBezTo>
                    <a:pt x="936" y="12624"/>
                    <a:pt x="736" y="12946"/>
                    <a:pt x="570" y="13282"/>
                  </a:cubicBezTo>
                  <a:cubicBezTo>
                    <a:pt x="195" y="14053"/>
                    <a:pt x="0" y="14764"/>
                    <a:pt x="0" y="15398"/>
                  </a:cubicBezTo>
                  <a:cubicBezTo>
                    <a:pt x="0" y="15773"/>
                    <a:pt x="63" y="15993"/>
                    <a:pt x="215" y="16139"/>
                  </a:cubicBezTo>
                  <a:cubicBezTo>
                    <a:pt x="419" y="16339"/>
                    <a:pt x="760" y="16383"/>
                    <a:pt x="1399" y="16383"/>
                  </a:cubicBezTo>
                  <a:cubicBezTo>
                    <a:pt x="1623" y="16383"/>
                    <a:pt x="1882" y="16378"/>
                    <a:pt x="2184" y="16373"/>
                  </a:cubicBezTo>
                  <a:cubicBezTo>
                    <a:pt x="2603" y="16363"/>
                    <a:pt x="3076" y="16353"/>
                    <a:pt x="3651" y="16353"/>
                  </a:cubicBezTo>
                  <a:cubicBezTo>
                    <a:pt x="6595" y="16353"/>
                    <a:pt x="15257" y="16383"/>
                    <a:pt x="15344" y="16383"/>
                  </a:cubicBezTo>
                  <a:lnTo>
                    <a:pt x="15344" y="16178"/>
                  </a:lnTo>
                  <a:cubicBezTo>
                    <a:pt x="15257" y="16178"/>
                    <a:pt x="6595" y="16149"/>
                    <a:pt x="3651" y="16149"/>
                  </a:cubicBezTo>
                  <a:cubicBezTo>
                    <a:pt x="3071" y="16149"/>
                    <a:pt x="2579" y="16158"/>
                    <a:pt x="2179" y="16168"/>
                  </a:cubicBezTo>
                  <a:cubicBezTo>
                    <a:pt x="1893" y="16173"/>
                    <a:pt x="1642" y="16178"/>
                    <a:pt x="1424" y="16178"/>
                  </a:cubicBezTo>
                  <a:cubicBezTo>
                    <a:pt x="855" y="16178"/>
                    <a:pt x="511" y="16144"/>
                    <a:pt x="356" y="15993"/>
                  </a:cubicBezTo>
                  <a:cubicBezTo>
                    <a:pt x="249" y="15885"/>
                    <a:pt x="205" y="15710"/>
                    <a:pt x="205" y="15398"/>
                  </a:cubicBezTo>
                  <a:cubicBezTo>
                    <a:pt x="205" y="14794"/>
                    <a:pt x="390" y="14111"/>
                    <a:pt x="756" y="13375"/>
                  </a:cubicBezTo>
                  <a:cubicBezTo>
                    <a:pt x="912" y="13049"/>
                    <a:pt x="1102" y="12746"/>
                    <a:pt x="1331" y="12464"/>
                  </a:cubicBezTo>
                  <a:cubicBezTo>
                    <a:pt x="1360" y="12425"/>
                    <a:pt x="1394" y="12386"/>
                    <a:pt x="1428" y="12347"/>
                  </a:cubicBezTo>
                  <a:cubicBezTo>
                    <a:pt x="1779" y="11962"/>
                    <a:pt x="2184" y="11781"/>
                    <a:pt x="2574" y="11640"/>
                  </a:cubicBezTo>
                  <a:cubicBezTo>
                    <a:pt x="3144" y="11435"/>
                    <a:pt x="3768" y="11328"/>
                    <a:pt x="4372" y="11226"/>
                  </a:cubicBezTo>
                  <a:cubicBezTo>
                    <a:pt x="4635" y="11182"/>
                    <a:pt x="4908" y="11133"/>
                    <a:pt x="5172" y="11079"/>
                  </a:cubicBezTo>
                  <a:cubicBezTo>
                    <a:pt x="5781" y="10953"/>
                    <a:pt x="6400" y="10826"/>
                    <a:pt x="7009" y="10694"/>
                  </a:cubicBezTo>
                  <a:lnTo>
                    <a:pt x="7526" y="10582"/>
                  </a:lnTo>
                  <a:cubicBezTo>
                    <a:pt x="7921" y="10494"/>
                    <a:pt x="8316" y="10412"/>
                    <a:pt x="8706" y="10324"/>
                  </a:cubicBezTo>
                  <a:lnTo>
                    <a:pt x="8783" y="10304"/>
                  </a:lnTo>
                  <a:lnTo>
                    <a:pt x="8783" y="7039"/>
                  </a:lnTo>
                  <a:cubicBezTo>
                    <a:pt x="10675" y="6566"/>
                    <a:pt x="12142" y="5001"/>
                    <a:pt x="12532" y="3032"/>
                  </a:cubicBezTo>
                  <a:cubicBezTo>
                    <a:pt x="12922" y="1087"/>
                    <a:pt x="14262" y="205"/>
                    <a:pt x="15339" y="205"/>
                  </a:cubicBezTo>
                  <a:lnTo>
                    <a:pt x="15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rot="860262">
              <a:off x="7153451" y="270642"/>
              <a:ext cx="481166" cy="513547"/>
            </a:xfrm>
            <a:custGeom>
              <a:rect b="b" l="l" r="r" t="t"/>
              <a:pathLst>
                <a:path extrusionOk="0" h="16383" w="15350">
                  <a:moveTo>
                    <a:pt x="5" y="0"/>
                  </a:moveTo>
                  <a:lnTo>
                    <a:pt x="5" y="210"/>
                  </a:lnTo>
                  <a:cubicBezTo>
                    <a:pt x="1087" y="210"/>
                    <a:pt x="2428" y="1092"/>
                    <a:pt x="2818" y="3037"/>
                  </a:cubicBezTo>
                  <a:cubicBezTo>
                    <a:pt x="3208" y="5006"/>
                    <a:pt x="4675" y="6571"/>
                    <a:pt x="6561" y="7043"/>
                  </a:cubicBezTo>
                  <a:lnTo>
                    <a:pt x="6561" y="10304"/>
                  </a:lnTo>
                  <a:lnTo>
                    <a:pt x="6644" y="10324"/>
                  </a:lnTo>
                  <a:cubicBezTo>
                    <a:pt x="6966" y="10392"/>
                    <a:pt x="7287" y="10465"/>
                    <a:pt x="7609" y="10533"/>
                  </a:cubicBezTo>
                  <a:lnTo>
                    <a:pt x="7819" y="10582"/>
                  </a:lnTo>
                  <a:cubicBezTo>
                    <a:pt x="8667" y="10767"/>
                    <a:pt x="9437" y="10928"/>
                    <a:pt x="10178" y="11079"/>
                  </a:cubicBezTo>
                  <a:cubicBezTo>
                    <a:pt x="10441" y="11133"/>
                    <a:pt x="10709" y="11182"/>
                    <a:pt x="10977" y="11226"/>
                  </a:cubicBezTo>
                  <a:cubicBezTo>
                    <a:pt x="11255" y="11274"/>
                    <a:pt x="11547" y="11323"/>
                    <a:pt x="11830" y="11382"/>
                  </a:cubicBezTo>
                  <a:cubicBezTo>
                    <a:pt x="12147" y="11445"/>
                    <a:pt x="12464" y="11533"/>
                    <a:pt x="12776" y="11640"/>
                  </a:cubicBezTo>
                  <a:cubicBezTo>
                    <a:pt x="13166" y="11781"/>
                    <a:pt x="13570" y="11962"/>
                    <a:pt x="13916" y="12347"/>
                  </a:cubicBezTo>
                  <a:cubicBezTo>
                    <a:pt x="13950" y="12386"/>
                    <a:pt x="13985" y="12425"/>
                    <a:pt x="14014" y="12464"/>
                  </a:cubicBezTo>
                  <a:cubicBezTo>
                    <a:pt x="14243" y="12746"/>
                    <a:pt x="14433" y="13049"/>
                    <a:pt x="14594" y="13375"/>
                  </a:cubicBezTo>
                  <a:cubicBezTo>
                    <a:pt x="14959" y="14116"/>
                    <a:pt x="15140" y="14794"/>
                    <a:pt x="15140" y="15398"/>
                  </a:cubicBezTo>
                  <a:cubicBezTo>
                    <a:pt x="15140" y="15710"/>
                    <a:pt x="15096" y="15885"/>
                    <a:pt x="14989" y="15993"/>
                  </a:cubicBezTo>
                  <a:cubicBezTo>
                    <a:pt x="14834" y="16143"/>
                    <a:pt x="14496" y="16181"/>
                    <a:pt x="13932" y="16181"/>
                  </a:cubicBezTo>
                  <a:cubicBezTo>
                    <a:pt x="13712" y="16181"/>
                    <a:pt x="13457" y="16175"/>
                    <a:pt x="13166" y="16168"/>
                  </a:cubicBezTo>
                  <a:cubicBezTo>
                    <a:pt x="12771" y="16158"/>
                    <a:pt x="12274" y="16149"/>
                    <a:pt x="11698" y="16149"/>
                  </a:cubicBezTo>
                  <a:cubicBezTo>
                    <a:pt x="8750" y="16149"/>
                    <a:pt x="88" y="16178"/>
                    <a:pt x="0" y="16178"/>
                  </a:cubicBezTo>
                  <a:lnTo>
                    <a:pt x="0" y="16383"/>
                  </a:lnTo>
                  <a:cubicBezTo>
                    <a:pt x="88" y="16383"/>
                    <a:pt x="8750" y="16353"/>
                    <a:pt x="11694" y="16353"/>
                  </a:cubicBezTo>
                  <a:cubicBezTo>
                    <a:pt x="12269" y="16353"/>
                    <a:pt x="12742" y="16363"/>
                    <a:pt x="13161" y="16373"/>
                  </a:cubicBezTo>
                  <a:cubicBezTo>
                    <a:pt x="13458" y="16378"/>
                    <a:pt x="13721" y="16383"/>
                    <a:pt x="13941" y="16383"/>
                  </a:cubicBezTo>
                  <a:cubicBezTo>
                    <a:pt x="14579" y="16383"/>
                    <a:pt x="14925" y="16339"/>
                    <a:pt x="15140" y="16139"/>
                  </a:cubicBezTo>
                  <a:cubicBezTo>
                    <a:pt x="15291" y="15993"/>
                    <a:pt x="15349" y="15773"/>
                    <a:pt x="15349" y="15403"/>
                  </a:cubicBezTo>
                  <a:cubicBezTo>
                    <a:pt x="15349" y="14764"/>
                    <a:pt x="15159" y="14053"/>
                    <a:pt x="14779" y="13287"/>
                  </a:cubicBezTo>
                  <a:cubicBezTo>
                    <a:pt x="14613" y="12946"/>
                    <a:pt x="14413" y="12629"/>
                    <a:pt x="14175" y="12332"/>
                  </a:cubicBezTo>
                  <a:cubicBezTo>
                    <a:pt x="14141" y="12293"/>
                    <a:pt x="14106" y="12254"/>
                    <a:pt x="14072" y="12210"/>
                  </a:cubicBezTo>
                  <a:cubicBezTo>
                    <a:pt x="13697" y="11796"/>
                    <a:pt x="13263" y="11601"/>
                    <a:pt x="12849" y="11450"/>
                  </a:cubicBezTo>
                  <a:cubicBezTo>
                    <a:pt x="12527" y="11338"/>
                    <a:pt x="12205" y="11250"/>
                    <a:pt x="11874" y="11182"/>
                  </a:cubicBezTo>
                  <a:cubicBezTo>
                    <a:pt x="11586" y="11123"/>
                    <a:pt x="11294" y="11074"/>
                    <a:pt x="11011" y="11026"/>
                  </a:cubicBezTo>
                  <a:cubicBezTo>
                    <a:pt x="10743" y="10982"/>
                    <a:pt x="10480" y="10933"/>
                    <a:pt x="10217" y="10879"/>
                  </a:cubicBezTo>
                  <a:cubicBezTo>
                    <a:pt x="9481" y="10728"/>
                    <a:pt x="8711" y="10563"/>
                    <a:pt x="7862" y="10382"/>
                  </a:cubicBezTo>
                  <a:lnTo>
                    <a:pt x="7653" y="10334"/>
                  </a:lnTo>
                  <a:cubicBezTo>
                    <a:pt x="7356" y="10270"/>
                    <a:pt x="7063" y="10207"/>
                    <a:pt x="6766" y="10139"/>
                  </a:cubicBezTo>
                  <a:lnTo>
                    <a:pt x="6766" y="6878"/>
                  </a:lnTo>
                  <a:lnTo>
                    <a:pt x="6688" y="6863"/>
                  </a:lnTo>
                  <a:cubicBezTo>
                    <a:pt x="4845" y="6429"/>
                    <a:pt x="3398" y="4908"/>
                    <a:pt x="3017" y="2993"/>
                  </a:cubicBezTo>
                  <a:cubicBezTo>
                    <a:pt x="2603" y="936"/>
                    <a:pt x="116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rot="860262">
              <a:off x="7123847" y="249769"/>
              <a:ext cx="139836" cy="127047"/>
            </a:xfrm>
            <a:custGeom>
              <a:rect b="b" l="l" r="r" t="t"/>
              <a:pathLst>
                <a:path extrusionOk="0" h="4053" w="4461">
                  <a:moveTo>
                    <a:pt x="2437" y="207"/>
                  </a:moveTo>
                  <a:cubicBezTo>
                    <a:pt x="3441" y="207"/>
                    <a:pt x="4255" y="1021"/>
                    <a:pt x="4255" y="2025"/>
                  </a:cubicBezTo>
                  <a:cubicBezTo>
                    <a:pt x="4255" y="2761"/>
                    <a:pt x="3812" y="3424"/>
                    <a:pt x="3129" y="3706"/>
                  </a:cubicBezTo>
                  <a:cubicBezTo>
                    <a:pt x="2905" y="3800"/>
                    <a:pt x="2669" y="3846"/>
                    <a:pt x="2434" y="3846"/>
                  </a:cubicBezTo>
                  <a:cubicBezTo>
                    <a:pt x="1961" y="3846"/>
                    <a:pt x="1494" y="3660"/>
                    <a:pt x="1146" y="3312"/>
                  </a:cubicBezTo>
                  <a:cubicBezTo>
                    <a:pt x="0" y="2166"/>
                    <a:pt x="814" y="207"/>
                    <a:pt x="2437" y="207"/>
                  </a:cubicBezTo>
                  <a:close/>
                  <a:moveTo>
                    <a:pt x="2438" y="0"/>
                  </a:moveTo>
                  <a:cubicBezTo>
                    <a:pt x="1909" y="0"/>
                    <a:pt x="1388" y="207"/>
                    <a:pt x="999" y="597"/>
                  </a:cubicBezTo>
                  <a:cubicBezTo>
                    <a:pt x="424" y="1177"/>
                    <a:pt x="249" y="2044"/>
                    <a:pt x="566" y="2800"/>
                  </a:cubicBezTo>
                  <a:cubicBezTo>
                    <a:pt x="877" y="3560"/>
                    <a:pt x="1618" y="4052"/>
                    <a:pt x="2437" y="4052"/>
                  </a:cubicBezTo>
                  <a:cubicBezTo>
                    <a:pt x="3553" y="4048"/>
                    <a:pt x="4460" y="3141"/>
                    <a:pt x="4460" y="2025"/>
                  </a:cubicBezTo>
                  <a:cubicBezTo>
                    <a:pt x="4460" y="1206"/>
                    <a:pt x="3963" y="470"/>
                    <a:pt x="3207" y="153"/>
                  </a:cubicBezTo>
                  <a:cubicBezTo>
                    <a:pt x="2959" y="50"/>
                    <a:pt x="2697" y="0"/>
                    <a:pt x="2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rot="860262">
              <a:off x="7132925" y="262252"/>
              <a:ext cx="117831" cy="100935"/>
            </a:xfrm>
            <a:custGeom>
              <a:rect b="b" l="l" r="r" t="t"/>
              <a:pathLst>
                <a:path extrusionOk="0" h="3220" w="3759">
                  <a:moveTo>
                    <a:pt x="2150" y="207"/>
                  </a:moveTo>
                  <a:cubicBezTo>
                    <a:pt x="2925" y="207"/>
                    <a:pt x="3549" y="836"/>
                    <a:pt x="3554" y="1611"/>
                  </a:cubicBezTo>
                  <a:cubicBezTo>
                    <a:pt x="3557" y="2456"/>
                    <a:pt x="2863" y="3019"/>
                    <a:pt x="2139" y="3019"/>
                  </a:cubicBezTo>
                  <a:cubicBezTo>
                    <a:pt x="1794" y="3019"/>
                    <a:pt x="1442" y="2891"/>
                    <a:pt x="1156" y="2605"/>
                  </a:cubicBezTo>
                  <a:cubicBezTo>
                    <a:pt x="274" y="1723"/>
                    <a:pt x="898" y="207"/>
                    <a:pt x="2150" y="207"/>
                  </a:cubicBezTo>
                  <a:close/>
                  <a:moveTo>
                    <a:pt x="2141" y="0"/>
                  </a:moveTo>
                  <a:cubicBezTo>
                    <a:pt x="1746" y="0"/>
                    <a:pt x="1343" y="147"/>
                    <a:pt x="1015" y="475"/>
                  </a:cubicBezTo>
                  <a:cubicBezTo>
                    <a:pt x="1" y="1489"/>
                    <a:pt x="717" y="3219"/>
                    <a:pt x="2150" y="3219"/>
                  </a:cubicBezTo>
                  <a:cubicBezTo>
                    <a:pt x="3037" y="3219"/>
                    <a:pt x="3759" y="2498"/>
                    <a:pt x="3759" y="1611"/>
                  </a:cubicBezTo>
                  <a:cubicBezTo>
                    <a:pt x="3759" y="641"/>
                    <a:pt x="2967" y="0"/>
                    <a:pt x="2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rot="860262">
              <a:off x="6871626" y="413093"/>
              <a:ext cx="49370" cy="42349"/>
            </a:xfrm>
            <a:custGeom>
              <a:rect b="b" l="l" r="r" t="t"/>
              <a:pathLst>
                <a:path extrusionOk="0" h="1351" w="1575">
                  <a:moveTo>
                    <a:pt x="907" y="205"/>
                  </a:moveTo>
                  <a:cubicBezTo>
                    <a:pt x="1165" y="205"/>
                    <a:pt x="1375" y="414"/>
                    <a:pt x="1375" y="678"/>
                  </a:cubicBezTo>
                  <a:cubicBezTo>
                    <a:pt x="1375" y="959"/>
                    <a:pt x="1142" y="1145"/>
                    <a:pt x="901" y="1145"/>
                  </a:cubicBezTo>
                  <a:cubicBezTo>
                    <a:pt x="786" y="1145"/>
                    <a:pt x="670" y="1103"/>
                    <a:pt x="576" y="1009"/>
                  </a:cubicBezTo>
                  <a:cubicBezTo>
                    <a:pt x="278" y="712"/>
                    <a:pt x="488" y="205"/>
                    <a:pt x="907" y="205"/>
                  </a:cubicBezTo>
                  <a:close/>
                  <a:moveTo>
                    <a:pt x="897" y="1"/>
                  </a:moveTo>
                  <a:cubicBezTo>
                    <a:pt x="731" y="1"/>
                    <a:pt x="562" y="62"/>
                    <a:pt x="424" y="200"/>
                  </a:cubicBezTo>
                  <a:cubicBezTo>
                    <a:pt x="0" y="624"/>
                    <a:pt x="307" y="1350"/>
                    <a:pt x="907" y="1350"/>
                  </a:cubicBezTo>
                  <a:cubicBezTo>
                    <a:pt x="1277" y="1345"/>
                    <a:pt x="1575" y="1048"/>
                    <a:pt x="1575" y="678"/>
                  </a:cubicBezTo>
                  <a:cubicBezTo>
                    <a:pt x="1575" y="269"/>
                    <a:pt x="1243" y="1"/>
                    <a:pt x="8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rot="860262">
              <a:off x="6882026" y="432043"/>
              <a:ext cx="35798" cy="6426"/>
            </a:xfrm>
            <a:custGeom>
              <a:rect b="b" l="l" r="r" t="t"/>
              <a:pathLst>
                <a:path extrusionOk="0" h="205" w="1142">
                  <a:moveTo>
                    <a:pt x="1" y="0"/>
                  </a:moveTo>
                  <a:lnTo>
                    <a:pt x="1" y="205"/>
                  </a:lnTo>
                  <a:lnTo>
                    <a:pt x="1141" y="205"/>
                  </a:lnTo>
                  <a:lnTo>
                    <a:pt x="1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rot="860262">
              <a:off x="7385000" y="544310"/>
              <a:ext cx="49370" cy="42349"/>
            </a:xfrm>
            <a:custGeom>
              <a:rect b="b" l="l" r="r" t="t"/>
              <a:pathLst>
                <a:path extrusionOk="0" h="1351" w="1575">
                  <a:moveTo>
                    <a:pt x="907" y="205"/>
                  </a:moveTo>
                  <a:cubicBezTo>
                    <a:pt x="1165" y="205"/>
                    <a:pt x="1375" y="414"/>
                    <a:pt x="1375" y="678"/>
                  </a:cubicBezTo>
                  <a:cubicBezTo>
                    <a:pt x="1375" y="959"/>
                    <a:pt x="1142" y="1145"/>
                    <a:pt x="901" y="1145"/>
                  </a:cubicBezTo>
                  <a:cubicBezTo>
                    <a:pt x="786" y="1145"/>
                    <a:pt x="670" y="1103"/>
                    <a:pt x="576" y="1009"/>
                  </a:cubicBezTo>
                  <a:cubicBezTo>
                    <a:pt x="278" y="712"/>
                    <a:pt x="488" y="205"/>
                    <a:pt x="907" y="205"/>
                  </a:cubicBezTo>
                  <a:close/>
                  <a:moveTo>
                    <a:pt x="897" y="1"/>
                  </a:moveTo>
                  <a:cubicBezTo>
                    <a:pt x="731" y="1"/>
                    <a:pt x="562" y="62"/>
                    <a:pt x="424" y="200"/>
                  </a:cubicBezTo>
                  <a:cubicBezTo>
                    <a:pt x="0" y="624"/>
                    <a:pt x="307" y="1350"/>
                    <a:pt x="907" y="1350"/>
                  </a:cubicBezTo>
                  <a:cubicBezTo>
                    <a:pt x="1277" y="1345"/>
                    <a:pt x="1575" y="1048"/>
                    <a:pt x="1575" y="678"/>
                  </a:cubicBezTo>
                  <a:cubicBezTo>
                    <a:pt x="1575" y="269"/>
                    <a:pt x="1243" y="1"/>
                    <a:pt x="8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rot="860262">
              <a:off x="7395400" y="563260"/>
              <a:ext cx="35798" cy="6426"/>
            </a:xfrm>
            <a:custGeom>
              <a:rect b="b" l="l" r="r" t="t"/>
              <a:pathLst>
                <a:path extrusionOk="0" h="205" w="1142">
                  <a:moveTo>
                    <a:pt x="1" y="0"/>
                  </a:moveTo>
                  <a:lnTo>
                    <a:pt x="1" y="205"/>
                  </a:lnTo>
                  <a:lnTo>
                    <a:pt x="1141" y="205"/>
                  </a:lnTo>
                  <a:lnTo>
                    <a:pt x="1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rot="860262">
              <a:off x="7099747" y="726954"/>
              <a:ext cx="364433" cy="6457"/>
            </a:xfrm>
            <a:custGeom>
              <a:rect b="b" l="l" r="r" t="t"/>
              <a:pathLst>
                <a:path extrusionOk="0" h="206" w="11626">
                  <a:moveTo>
                    <a:pt x="0" y="1"/>
                  </a:moveTo>
                  <a:lnTo>
                    <a:pt x="0" y="206"/>
                  </a:lnTo>
                  <a:lnTo>
                    <a:pt x="2447" y="206"/>
                  </a:lnTo>
                  <a:lnTo>
                    <a:pt x="2447" y="1"/>
                  </a:lnTo>
                  <a:close/>
                  <a:moveTo>
                    <a:pt x="3266" y="1"/>
                  </a:moveTo>
                  <a:lnTo>
                    <a:pt x="3266" y="206"/>
                  </a:lnTo>
                  <a:lnTo>
                    <a:pt x="3875" y="206"/>
                  </a:lnTo>
                  <a:lnTo>
                    <a:pt x="3875" y="1"/>
                  </a:lnTo>
                  <a:close/>
                  <a:moveTo>
                    <a:pt x="6322" y="1"/>
                  </a:moveTo>
                  <a:lnTo>
                    <a:pt x="6322" y="206"/>
                  </a:lnTo>
                  <a:lnTo>
                    <a:pt x="7136" y="206"/>
                  </a:lnTo>
                  <a:lnTo>
                    <a:pt x="7136" y="1"/>
                  </a:lnTo>
                  <a:close/>
                  <a:moveTo>
                    <a:pt x="7750" y="1"/>
                  </a:moveTo>
                  <a:lnTo>
                    <a:pt x="7750" y="206"/>
                  </a:lnTo>
                  <a:lnTo>
                    <a:pt x="10197" y="206"/>
                  </a:lnTo>
                  <a:lnTo>
                    <a:pt x="10202" y="1"/>
                  </a:lnTo>
                  <a:close/>
                  <a:moveTo>
                    <a:pt x="11016" y="1"/>
                  </a:moveTo>
                  <a:lnTo>
                    <a:pt x="11016" y="206"/>
                  </a:lnTo>
                  <a:lnTo>
                    <a:pt x="11625" y="206"/>
                  </a:lnTo>
                  <a:lnTo>
                    <a:pt x="11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rot="860262">
              <a:off x="7486457" y="698407"/>
              <a:ext cx="391484" cy="38243"/>
            </a:xfrm>
            <a:custGeom>
              <a:rect b="b" l="l" r="r" t="t"/>
              <a:pathLst>
                <a:path extrusionOk="0" h="1220" w="12489">
                  <a:moveTo>
                    <a:pt x="6" y="1"/>
                  </a:moveTo>
                  <a:lnTo>
                    <a:pt x="1" y="205"/>
                  </a:lnTo>
                  <a:lnTo>
                    <a:pt x="12274" y="625"/>
                  </a:lnTo>
                  <a:lnTo>
                    <a:pt x="12255" y="1214"/>
                  </a:lnTo>
                  <a:lnTo>
                    <a:pt x="12459" y="1219"/>
                  </a:lnTo>
                  <a:lnTo>
                    <a:pt x="12489" y="425"/>
                  </a:lnTo>
                  <a:lnTo>
                    <a:pt x="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rot="860262">
              <a:off x="6151988" y="364990"/>
              <a:ext cx="507905" cy="1954852"/>
            </a:xfrm>
            <a:custGeom>
              <a:rect b="b" l="l" r="r" t="t"/>
              <a:pathLst>
                <a:path extrusionOk="0" h="62363" w="16203">
                  <a:moveTo>
                    <a:pt x="2131" y="1"/>
                  </a:moveTo>
                  <a:lnTo>
                    <a:pt x="1" y="62163"/>
                  </a:lnTo>
                  <a:lnTo>
                    <a:pt x="1" y="62265"/>
                  </a:lnTo>
                  <a:lnTo>
                    <a:pt x="2877" y="62362"/>
                  </a:lnTo>
                  <a:lnTo>
                    <a:pt x="2882" y="62158"/>
                  </a:lnTo>
                  <a:lnTo>
                    <a:pt x="211" y="62070"/>
                  </a:lnTo>
                  <a:lnTo>
                    <a:pt x="2326" y="215"/>
                  </a:lnTo>
                  <a:lnTo>
                    <a:pt x="16174" y="688"/>
                  </a:lnTo>
                  <a:lnTo>
                    <a:pt x="16203" y="688"/>
                  </a:lnTo>
                  <a:lnTo>
                    <a:pt x="16203" y="484"/>
                  </a:lnTo>
                  <a:lnTo>
                    <a:pt x="16179" y="484"/>
                  </a:lnTo>
                  <a:lnTo>
                    <a:pt x="2233" y="6"/>
                  </a:lnTo>
                  <a:lnTo>
                    <a:pt x="2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rot="860262">
              <a:off x="7542775" y="743126"/>
              <a:ext cx="342145" cy="70780"/>
            </a:xfrm>
            <a:custGeom>
              <a:rect b="b" l="l" r="r" t="t"/>
              <a:pathLst>
                <a:path extrusionOk="0" h="2258" w="10915">
                  <a:moveTo>
                    <a:pt x="1" y="1"/>
                  </a:moveTo>
                  <a:lnTo>
                    <a:pt x="1" y="206"/>
                  </a:lnTo>
                  <a:lnTo>
                    <a:pt x="10710" y="206"/>
                  </a:lnTo>
                  <a:lnTo>
                    <a:pt x="10710" y="2258"/>
                  </a:lnTo>
                  <a:lnTo>
                    <a:pt x="10914" y="2258"/>
                  </a:lnTo>
                  <a:lnTo>
                    <a:pt x="109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rot="860262">
              <a:off x="6203938" y="574732"/>
              <a:ext cx="1465442" cy="1952846"/>
            </a:xfrm>
            <a:custGeom>
              <a:rect b="b" l="l" r="r" t="t"/>
              <a:pathLst>
                <a:path extrusionOk="0" h="62299" w="46750">
                  <a:moveTo>
                    <a:pt x="0" y="1"/>
                  </a:moveTo>
                  <a:lnTo>
                    <a:pt x="0" y="62299"/>
                  </a:lnTo>
                  <a:lnTo>
                    <a:pt x="46749" y="62299"/>
                  </a:lnTo>
                  <a:lnTo>
                    <a:pt x="46749" y="20400"/>
                  </a:lnTo>
                  <a:lnTo>
                    <a:pt x="46545" y="20400"/>
                  </a:lnTo>
                  <a:lnTo>
                    <a:pt x="46545" y="62094"/>
                  </a:lnTo>
                  <a:lnTo>
                    <a:pt x="205" y="62094"/>
                  </a:lnTo>
                  <a:lnTo>
                    <a:pt x="205" y="206"/>
                  </a:lnTo>
                  <a:lnTo>
                    <a:pt x="7658" y="206"/>
                  </a:lnTo>
                  <a:lnTo>
                    <a:pt x="76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rot="860262">
              <a:off x="6240274" y="821159"/>
              <a:ext cx="1281783" cy="1584464"/>
            </a:xfrm>
            <a:custGeom>
              <a:rect b="b" l="l" r="r" t="t"/>
              <a:pathLst>
                <a:path extrusionOk="0" h="50547" w="40891">
                  <a:moveTo>
                    <a:pt x="40686" y="200"/>
                  </a:moveTo>
                  <a:lnTo>
                    <a:pt x="40686" y="50347"/>
                  </a:lnTo>
                  <a:lnTo>
                    <a:pt x="205" y="50347"/>
                  </a:lnTo>
                  <a:lnTo>
                    <a:pt x="205" y="200"/>
                  </a:lnTo>
                  <a:close/>
                  <a:moveTo>
                    <a:pt x="0" y="0"/>
                  </a:moveTo>
                  <a:lnTo>
                    <a:pt x="0" y="50547"/>
                  </a:lnTo>
                  <a:lnTo>
                    <a:pt x="40890" y="50547"/>
                  </a:lnTo>
                  <a:lnTo>
                    <a:pt x="40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rot="860262">
              <a:off x="6403143" y="985467"/>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rot="860262">
              <a:off x="6418369" y="925974"/>
              <a:ext cx="1275389" cy="6301"/>
            </a:xfrm>
            <a:custGeom>
              <a:rect b="b" l="l" r="r" t="t"/>
              <a:pathLst>
                <a:path extrusionOk="0" h="201" w="40687">
                  <a:moveTo>
                    <a:pt x="1" y="0"/>
                  </a:moveTo>
                  <a:lnTo>
                    <a:pt x="1" y="200"/>
                  </a:lnTo>
                  <a:lnTo>
                    <a:pt x="40686" y="200"/>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rot="860262">
              <a:off x="6755801" y="939709"/>
              <a:ext cx="6426" cy="1433813"/>
            </a:xfrm>
            <a:custGeom>
              <a:rect b="b" l="l" r="r" t="t"/>
              <a:pathLst>
                <a:path extrusionOk="0" h="45741" w="205">
                  <a:moveTo>
                    <a:pt x="0" y="0"/>
                  </a:moveTo>
                  <a:lnTo>
                    <a:pt x="0" y="45740"/>
                  </a:lnTo>
                  <a:lnTo>
                    <a:pt x="205" y="4574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rot="860262">
              <a:off x="6322512" y="828962"/>
              <a:ext cx="6426" cy="1433813"/>
            </a:xfrm>
            <a:custGeom>
              <a:rect b="b" l="l" r="r" t="t"/>
              <a:pathLst>
                <a:path extrusionOk="0" h="45741" w="205">
                  <a:moveTo>
                    <a:pt x="0" y="0"/>
                  </a:moveTo>
                  <a:lnTo>
                    <a:pt x="0" y="45740"/>
                  </a:lnTo>
                  <a:lnTo>
                    <a:pt x="205" y="4574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rot="860262">
              <a:off x="6829053" y="958436"/>
              <a:ext cx="6457" cy="1433813"/>
            </a:xfrm>
            <a:custGeom>
              <a:rect b="b" l="l" r="r" t="t"/>
              <a:pathLst>
                <a:path extrusionOk="0" h="45741" w="206">
                  <a:moveTo>
                    <a:pt x="1" y="0"/>
                  </a:moveTo>
                  <a:lnTo>
                    <a:pt x="1" y="45740"/>
                  </a:lnTo>
                  <a:lnTo>
                    <a:pt x="206" y="45740"/>
                  </a:lnTo>
                  <a:lnTo>
                    <a:pt x="2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rot="860262">
              <a:off x="6906193" y="978153"/>
              <a:ext cx="6457" cy="1433813"/>
            </a:xfrm>
            <a:custGeom>
              <a:rect b="b" l="l" r="r" t="t"/>
              <a:pathLst>
                <a:path extrusionOk="0" h="45741" w="206">
                  <a:moveTo>
                    <a:pt x="0" y="0"/>
                  </a:moveTo>
                  <a:lnTo>
                    <a:pt x="0" y="45740"/>
                  </a:lnTo>
                  <a:lnTo>
                    <a:pt x="205" y="4574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rot="860262">
              <a:off x="6983302" y="997862"/>
              <a:ext cx="6457" cy="1433813"/>
            </a:xfrm>
            <a:custGeom>
              <a:rect b="b" l="l" r="r" t="t"/>
              <a:pathLst>
                <a:path extrusionOk="0" h="45741" w="206">
                  <a:moveTo>
                    <a:pt x="1" y="0"/>
                  </a:moveTo>
                  <a:lnTo>
                    <a:pt x="1" y="45740"/>
                  </a:lnTo>
                  <a:lnTo>
                    <a:pt x="206" y="45740"/>
                  </a:lnTo>
                  <a:lnTo>
                    <a:pt x="2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rot="860262">
              <a:off x="7162953" y="873010"/>
              <a:ext cx="6457" cy="82848"/>
            </a:xfrm>
            <a:custGeom>
              <a:rect b="b" l="l" r="r" t="t"/>
              <a:pathLst>
                <a:path extrusionOk="0" h="2643" w="206">
                  <a:moveTo>
                    <a:pt x="1" y="1"/>
                  </a:moveTo>
                  <a:lnTo>
                    <a:pt x="1" y="2643"/>
                  </a:lnTo>
                  <a:lnTo>
                    <a:pt x="205" y="2643"/>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rot="860262">
              <a:off x="7397883" y="1018355"/>
              <a:ext cx="6457" cy="61470"/>
            </a:xfrm>
            <a:custGeom>
              <a:rect b="b" l="l" r="r" t="t"/>
              <a:pathLst>
                <a:path extrusionOk="0" h="1961" w="206">
                  <a:moveTo>
                    <a:pt x="1" y="1"/>
                  </a:moveTo>
                  <a:lnTo>
                    <a:pt x="1" y="1960"/>
                  </a:lnTo>
                  <a:lnTo>
                    <a:pt x="206" y="196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rot="860262">
              <a:off x="6380251" y="1075028"/>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rot="860262">
              <a:off x="6356148" y="1169327"/>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rot="860262">
              <a:off x="6332046" y="1263625"/>
              <a:ext cx="1275389" cy="6457"/>
            </a:xfrm>
            <a:custGeom>
              <a:rect b="b" l="l" r="r" t="t"/>
              <a:pathLst>
                <a:path extrusionOk="0" h="206"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rot="860262">
              <a:off x="6307982" y="1357772"/>
              <a:ext cx="1275389" cy="6457"/>
            </a:xfrm>
            <a:custGeom>
              <a:rect b="b" l="l" r="r" t="t"/>
              <a:pathLst>
                <a:path extrusionOk="0" h="206" w="40687">
                  <a:moveTo>
                    <a:pt x="1" y="1"/>
                  </a:moveTo>
                  <a:lnTo>
                    <a:pt x="1" y="205"/>
                  </a:lnTo>
                  <a:lnTo>
                    <a:pt x="40686" y="205"/>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rot="860262">
              <a:off x="6283879" y="1452071"/>
              <a:ext cx="1275389" cy="6457"/>
            </a:xfrm>
            <a:custGeom>
              <a:rect b="b" l="l" r="r" t="t"/>
              <a:pathLst>
                <a:path extrusionOk="0" h="206"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rot="860262">
              <a:off x="6259777" y="1546370"/>
              <a:ext cx="1275389" cy="6457"/>
            </a:xfrm>
            <a:custGeom>
              <a:rect b="b" l="l" r="r" t="t"/>
              <a:pathLst>
                <a:path extrusionOk="0" h="206"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rot="860262">
              <a:off x="6235678" y="1640669"/>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rot="860262">
              <a:off x="6211576" y="1734968"/>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rot="860262">
              <a:off x="6187473" y="1829267"/>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rot="860262">
              <a:off x="6163409" y="1923414"/>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rot="860262">
              <a:off x="6139307" y="2017713"/>
              <a:ext cx="1275389" cy="6426"/>
            </a:xfrm>
            <a:custGeom>
              <a:rect b="b" l="l" r="r" t="t"/>
              <a:pathLst>
                <a:path extrusionOk="0" h="205" w="40687">
                  <a:moveTo>
                    <a:pt x="1" y="0"/>
                  </a:moveTo>
                  <a:lnTo>
                    <a:pt x="1" y="205"/>
                  </a:lnTo>
                  <a:lnTo>
                    <a:pt x="40686" y="205"/>
                  </a:lnTo>
                  <a:lnTo>
                    <a:pt x="40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rot="860262">
              <a:off x="6115208" y="2111981"/>
              <a:ext cx="1275389" cy="6457"/>
            </a:xfrm>
            <a:custGeom>
              <a:rect b="b" l="l" r="r" t="t"/>
              <a:pathLst>
                <a:path extrusionOk="0" h="206" w="40687">
                  <a:moveTo>
                    <a:pt x="1" y="1"/>
                  </a:moveTo>
                  <a:lnTo>
                    <a:pt x="1" y="206"/>
                  </a:lnTo>
                  <a:lnTo>
                    <a:pt x="40686" y="206"/>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rot="860262">
              <a:off x="6091106" y="2206280"/>
              <a:ext cx="1275389" cy="6457"/>
            </a:xfrm>
            <a:custGeom>
              <a:rect b="b" l="l" r="r" t="t"/>
              <a:pathLst>
                <a:path extrusionOk="0" h="206" w="40687">
                  <a:moveTo>
                    <a:pt x="1" y="1"/>
                  </a:moveTo>
                  <a:lnTo>
                    <a:pt x="1" y="206"/>
                  </a:lnTo>
                  <a:lnTo>
                    <a:pt x="40686" y="206"/>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rot="860262">
              <a:off x="6067003" y="2300579"/>
              <a:ext cx="1275389" cy="6457"/>
            </a:xfrm>
            <a:custGeom>
              <a:rect b="b" l="l" r="r" t="t"/>
              <a:pathLst>
                <a:path extrusionOk="0" h="206" w="40687">
                  <a:moveTo>
                    <a:pt x="1" y="1"/>
                  </a:moveTo>
                  <a:lnTo>
                    <a:pt x="1" y="206"/>
                  </a:lnTo>
                  <a:lnTo>
                    <a:pt x="40686" y="206"/>
                  </a:lnTo>
                  <a:lnTo>
                    <a:pt x="40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rot="860262">
              <a:off x="7779004" y="849385"/>
              <a:ext cx="145322" cy="289107"/>
            </a:xfrm>
            <a:custGeom>
              <a:rect b="b" l="l" r="r" t="t"/>
              <a:pathLst>
                <a:path extrusionOk="0" h="9223" w="4636">
                  <a:moveTo>
                    <a:pt x="1370" y="0"/>
                  </a:moveTo>
                  <a:cubicBezTo>
                    <a:pt x="634" y="0"/>
                    <a:pt x="0" y="0"/>
                    <a:pt x="0" y="843"/>
                  </a:cubicBezTo>
                  <a:lnTo>
                    <a:pt x="0" y="9222"/>
                  </a:lnTo>
                  <a:lnTo>
                    <a:pt x="205" y="9222"/>
                  </a:lnTo>
                  <a:lnTo>
                    <a:pt x="205" y="843"/>
                  </a:lnTo>
                  <a:cubicBezTo>
                    <a:pt x="205" y="288"/>
                    <a:pt x="453" y="205"/>
                    <a:pt x="1370" y="205"/>
                  </a:cubicBezTo>
                  <a:cubicBezTo>
                    <a:pt x="1472" y="205"/>
                    <a:pt x="1579" y="229"/>
                    <a:pt x="1672" y="268"/>
                  </a:cubicBezTo>
                  <a:cubicBezTo>
                    <a:pt x="1935" y="375"/>
                    <a:pt x="2159" y="600"/>
                    <a:pt x="2379" y="814"/>
                  </a:cubicBezTo>
                  <a:cubicBezTo>
                    <a:pt x="2681" y="1111"/>
                    <a:pt x="2993" y="1423"/>
                    <a:pt x="3407" y="1423"/>
                  </a:cubicBezTo>
                  <a:cubicBezTo>
                    <a:pt x="4294" y="1423"/>
                    <a:pt x="4426" y="2145"/>
                    <a:pt x="4426" y="2569"/>
                  </a:cubicBezTo>
                  <a:lnTo>
                    <a:pt x="4426" y="9222"/>
                  </a:lnTo>
                  <a:lnTo>
                    <a:pt x="4631" y="9222"/>
                  </a:lnTo>
                  <a:lnTo>
                    <a:pt x="4636" y="2569"/>
                  </a:lnTo>
                  <a:cubicBezTo>
                    <a:pt x="4636" y="1726"/>
                    <a:pt x="4177" y="1224"/>
                    <a:pt x="3402" y="1224"/>
                  </a:cubicBezTo>
                  <a:cubicBezTo>
                    <a:pt x="3081" y="1219"/>
                    <a:pt x="2808" y="951"/>
                    <a:pt x="2525" y="668"/>
                  </a:cubicBezTo>
                  <a:cubicBezTo>
                    <a:pt x="2291" y="439"/>
                    <a:pt x="2047" y="195"/>
                    <a:pt x="1755" y="78"/>
                  </a:cubicBezTo>
                  <a:cubicBezTo>
                    <a:pt x="1633" y="29"/>
                    <a:pt x="1501" y="0"/>
                    <a:pt x="1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rot="860262">
              <a:off x="7707269" y="1129418"/>
              <a:ext cx="145165" cy="290330"/>
            </a:xfrm>
            <a:custGeom>
              <a:rect b="b" l="l" r="r" t="t"/>
              <a:pathLst>
                <a:path extrusionOk="0" h="9262" w="4631">
                  <a:moveTo>
                    <a:pt x="0" y="0"/>
                  </a:moveTo>
                  <a:lnTo>
                    <a:pt x="0" y="8423"/>
                  </a:lnTo>
                  <a:cubicBezTo>
                    <a:pt x="0" y="9261"/>
                    <a:pt x="639" y="9261"/>
                    <a:pt x="1370" y="9261"/>
                  </a:cubicBezTo>
                  <a:cubicBezTo>
                    <a:pt x="1497" y="9261"/>
                    <a:pt x="1628" y="9237"/>
                    <a:pt x="1745" y="9188"/>
                  </a:cubicBezTo>
                  <a:cubicBezTo>
                    <a:pt x="2042" y="9066"/>
                    <a:pt x="2286" y="8828"/>
                    <a:pt x="2520" y="8594"/>
                  </a:cubicBezTo>
                  <a:cubicBezTo>
                    <a:pt x="2808" y="8311"/>
                    <a:pt x="3076" y="8043"/>
                    <a:pt x="3402" y="8043"/>
                  </a:cubicBezTo>
                  <a:cubicBezTo>
                    <a:pt x="3734" y="8043"/>
                    <a:pt x="4007" y="7955"/>
                    <a:pt x="4207" y="7780"/>
                  </a:cubicBezTo>
                  <a:cubicBezTo>
                    <a:pt x="4484" y="7546"/>
                    <a:pt x="4631" y="7175"/>
                    <a:pt x="4631" y="6693"/>
                  </a:cubicBezTo>
                  <a:lnTo>
                    <a:pt x="4631" y="0"/>
                  </a:lnTo>
                  <a:lnTo>
                    <a:pt x="4426" y="0"/>
                  </a:lnTo>
                  <a:lnTo>
                    <a:pt x="4426" y="6697"/>
                  </a:lnTo>
                  <a:cubicBezTo>
                    <a:pt x="4426" y="7112"/>
                    <a:pt x="4304" y="7433"/>
                    <a:pt x="4075" y="7624"/>
                  </a:cubicBezTo>
                  <a:cubicBezTo>
                    <a:pt x="3914" y="7765"/>
                    <a:pt x="3685" y="7838"/>
                    <a:pt x="3407" y="7838"/>
                  </a:cubicBezTo>
                  <a:cubicBezTo>
                    <a:pt x="2993" y="7838"/>
                    <a:pt x="2681" y="8150"/>
                    <a:pt x="2379" y="8447"/>
                  </a:cubicBezTo>
                  <a:cubicBezTo>
                    <a:pt x="2159" y="8672"/>
                    <a:pt x="1930" y="8891"/>
                    <a:pt x="1672" y="8998"/>
                  </a:cubicBezTo>
                  <a:cubicBezTo>
                    <a:pt x="1575" y="9037"/>
                    <a:pt x="1472" y="9057"/>
                    <a:pt x="1370" y="9057"/>
                  </a:cubicBezTo>
                  <a:cubicBezTo>
                    <a:pt x="453" y="9057"/>
                    <a:pt x="205" y="8979"/>
                    <a:pt x="205" y="8423"/>
                  </a:cubicBez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rot="860262">
              <a:off x="7671003" y="1362728"/>
              <a:ext cx="88647" cy="507466"/>
            </a:xfrm>
            <a:custGeom>
              <a:rect b="b" l="l" r="r" t="t"/>
              <a:pathLst>
                <a:path extrusionOk="0" h="16189" w="2828">
                  <a:moveTo>
                    <a:pt x="2599" y="1"/>
                  </a:moveTo>
                  <a:lnTo>
                    <a:pt x="2457" y="152"/>
                  </a:lnTo>
                  <a:cubicBezTo>
                    <a:pt x="2477" y="171"/>
                    <a:pt x="2623" y="381"/>
                    <a:pt x="2623" y="1351"/>
                  </a:cubicBezTo>
                  <a:cubicBezTo>
                    <a:pt x="2623" y="2033"/>
                    <a:pt x="2589" y="6406"/>
                    <a:pt x="2560" y="9925"/>
                  </a:cubicBezTo>
                  <a:cubicBezTo>
                    <a:pt x="2540" y="12240"/>
                    <a:pt x="2526" y="14073"/>
                    <a:pt x="2526" y="14263"/>
                  </a:cubicBezTo>
                  <a:cubicBezTo>
                    <a:pt x="2526" y="14477"/>
                    <a:pt x="2496" y="14629"/>
                    <a:pt x="2438" y="14746"/>
                  </a:cubicBezTo>
                  <a:cubicBezTo>
                    <a:pt x="2379" y="14867"/>
                    <a:pt x="2253" y="15028"/>
                    <a:pt x="1853" y="15028"/>
                  </a:cubicBezTo>
                  <a:cubicBezTo>
                    <a:pt x="1166" y="15028"/>
                    <a:pt x="1" y="15272"/>
                    <a:pt x="1" y="16188"/>
                  </a:cubicBezTo>
                  <a:lnTo>
                    <a:pt x="205" y="16188"/>
                  </a:lnTo>
                  <a:cubicBezTo>
                    <a:pt x="205" y="15433"/>
                    <a:pt x="1239" y="15233"/>
                    <a:pt x="1853" y="15233"/>
                  </a:cubicBezTo>
                  <a:cubicBezTo>
                    <a:pt x="2233" y="15233"/>
                    <a:pt x="2496" y="15096"/>
                    <a:pt x="2623" y="14838"/>
                  </a:cubicBezTo>
                  <a:cubicBezTo>
                    <a:pt x="2696" y="14692"/>
                    <a:pt x="2725" y="14512"/>
                    <a:pt x="2725" y="14263"/>
                  </a:cubicBezTo>
                  <a:cubicBezTo>
                    <a:pt x="2725" y="14073"/>
                    <a:pt x="2745" y="12152"/>
                    <a:pt x="2764" y="9925"/>
                  </a:cubicBezTo>
                  <a:cubicBezTo>
                    <a:pt x="2794" y="6406"/>
                    <a:pt x="2828" y="2033"/>
                    <a:pt x="2828" y="1351"/>
                  </a:cubicBezTo>
                  <a:cubicBezTo>
                    <a:pt x="2828" y="420"/>
                    <a:pt x="2696" y="123"/>
                    <a:pt x="2618" y="25"/>
                  </a:cubicBezTo>
                  <a:lnTo>
                    <a:pt x="2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rot="860262">
              <a:off x="7556906" y="1808761"/>
              <a:ext cx="88647" cy="508187"/>
            </a:xfrm>
            <a:custGeom>
              <a:rect b="b" l="l" r="r" t="t"/>
              <a:pathLst>
                <a:path extrusionOk="0" h="16212" w="2828">
                  <a:moveTo>
                    <a:pt x="2526" y="0"/>
                  </a:moveTo>
                  <a:lnTo>
                    <a:pt x="2526" y="107"/>
                  </a:lnTo>
                  <a:lnTo>
                    <a:pt x="2438" y="151"/>
                  </a:lnTo>
                  <a:lnTo>
                    <a:pt x="2457" y="180"/>
                  </a:lnTo>
                  <a:cubicBezTo>
                    <a:pt x="2462" y="180"/>
                    <a:pt x="2623" y="366"/>
                    <a:pt x="2623" y="1375"/>
                  </a:cubicBezTo>
                  <a:cubicBezTo>
                    <a:pt x="2623" y="2057"/>
                    <a:pt x="2589" y="6434"/>
                    <a:pt x="2560" y="9948"/>
                  </a:cubicBezTo>
                  <a:cubicBezTo>
                    <a:pt x="2540" y="12269"/>
                    <a:pt x="2521" y="14101"/>
                    <a:pt x="2521" y="14291"/>
                  </a:cubicBezTo>
                  <a:cubicBezTo>
                    <a:pt x="2521" y="14750"/>
                    <a:pt x="2409" y="15057"/>
                    <a:pt x="1853" y="15057"/>
                  </a:cubicBezTo>
                  <a:lnTo>
                    <a:pt x="1789" y="15057"/>
                  </a:lnTo>
                  <a:cubicBezTo>
                    <a:pt x="966" y="15071"/>
                    <a:pt x="1" y="15383"/>
                    <a:pt x="1" y="16212"/>
                  </a:cubicBezTo>
                  <a:lnTo>
                    <a:pt x="205" y="16212"/>
                  </a:lnTo>
                  <a:cubicBezTo>
                    <a:pt x="205" y="15315"/>
                    <a:pt x="1634" y="15261"/>
                    <a:pt x="1794" y="15256"/>
                  </a:cubicBezTo>
                  <a:lnTo>
                    <a:pt x="1848" y="15256"/>
                  </a:lnTo>
                  <a:cubicBezTo>
                    <a:pt x="2638" y="15256"/>
                    <a:pt x="2725" y="14706"/>
                    <a:pt x="2725" y="14287"/>
                  </a:cubicBezTo>
                  <a:cubicBezTo>
                    <a:pt x="2725" y="14101"/>
                    <a:pt x="2740" y="12176"/>
                    <a:pt x="2759" y="9948"/>
                  </a:cubicBezTo>
                  <a:cubicBezTo>
                    <a:pt x="2789" y="6434"/>
                    <a:pt x="2828" y="2057"/>
                    <a:pt x="2828" y="1375"/>
                  </a:cubicBezTo>
                  <a:cubicBezTo>
                    <a:pt x="2828" y="351"/>
                    <a:pt x="2667" y="93"/>
                    <a:pt x="2599" y="29"/>
                  </a:cubicBezTo>
                  <a:lnTo>
                    <a:pt x="2589" y="39"/>
                  </a:lnTo>
                  <a:lnTo>
                    <a:pt x="25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rot="860262">
              <a:off x="7014784" y="439523"/>
              <a:ext cx="275973" cy="120589"/>
            </a:xfrm>
            <a:custGeom>
              <a:rect b="b" l="l" r="r" t="t"/>
              <a:pathLst>
                <a:path extrusionOk="0" h="3847" w="8804">
                  <a:moveTo>
                    <a:pt x="8599" y="205"/>
                  </a:moveTo>
                  <a:lnTo>
                    <a:pt x="8599" y="3646"/>
                  </a:lnTo>
                  <a:lnTo>
                    <a:pt x="201" y="3646"/>
                  </a:lnTo>
                  <a:lnTo>
                    <a:pt x="201" y="205"/>
                  </a:lnTo>
                  <a:close/>
                  <a:moveTo>
                    <a:pt x="1" y="0"/>
                  </a:moveTo>
                  <a:lnTo>
                    <a:pt x="1" y="3846"/>
                  </a:lnTo>
                  <a:lnTo>
                    <a:pt x="8804" y="3846"/>
                  </a:lnTo>
                  <a:lnTo>
                    <a:pt x="8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rot="860262">
              <a:off x="7025336" y="467939"/>
              <a:ext cx="269547" cy="6457"/>
            </a:xfrm>
            <a:custGeom>
              <a:rect b="b" l="l" r="r" t="t"/>
              <a:pathLst>
                <a:path extrusionOk="0" h="206" w="8599">
                  <a:moveTo>
                    <a:pt x="0" y="1"/>
                  </a:moveTo>
                  <a:lnTo>
                    <a:pt x="0" y="205"/>
                  </a:lnTo>
                  <a:lnTo>
                    <a:pt x="8598" y="205"/>
                  </a:lnTo>
                  <a:lnTo>
                    <a:pt x="85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rot="860262">
              <a:off x="7017162" y="499919"/>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rot="860262">
              <a:off x="7008988" y="531898"/>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rot="860262">
              <a:off x="7672788" y="844254"/>
              <a:ext cx="257040" cy="247323"/>
            </a:xfrm>
            <a:custGeom>
              <a:rect b="b" l="l" r="r" t="t"/>
              <a:pathLst>
                <a:path extrusionOk="0" h="7890" w="8200">
                  <a:moveTo>
                    <a:pt x="3956" y="505"/>
                  </a:moveTo>
                  <a:cubicBezTo>
                    <a:pt x="5345" y="505"/>
                    <a:pt x="6597" y="1347"/>
                    <a:pt x="7127" y="2631"/>
                  </a:cubicBezTo>
                  <a:cubicBezTo>
                    <a:pt x="7658" y="3917"/>
                    <a:pt x="7366" y="5399"/>
                    <a:pt x="6381" y="6384"/>
                  </a:cubicBezTo>
                  <a:cubicBezTo>
                    <a:pt x="5723" y="7042"/>
                    <a:pt x="4842" y="7391"/>
                    <a:pt x="3946" y="7391"/>
                  </a:cubicBezTo>
                  <a:cubicBezTo>
                    <a:pt x="3502" y="7391"/>
                    <a:pt x="3054" y="7305"/>
                    <a:pt x="2628" y="7129"/>
                  </a:cubicBezTo>
                  <a:cubicBezTo>
                    <a:pt x="1341" y="6593"/>
                    <a:pt x="498" y="5341"/>
                    <a:pt x="503" y="3947"/>
                  </a:cubicBezTo>
                  <a:cubicBezTo>
                    <a:pt x="503" y="2046"/>
                    <a:pt x="2043" y="505"/>
                    <a:pt x="3944" y="505"/>
                  </a:cubicBezTo>
                  <a:cubicBezTo>
                    <a:pt x="3948" y="505"/>
                    <a:pt x="3952" y="505"/>
                    <a:pt x="3956" y="505"/>
                  </a:cubicBezTo>
                  <a:close/>
                  <a:moveTo>
                    <a:pt x="3944" y="1"/>
                  </a:moveTo>
                  <a:cubicBezTo>
                    <a:pt x="3436" y="1"/>
                    <a:pt x="2925" y="99"/>
                    <a:pt x="2438" y="301"/>
                  </a:cubicBezTo>
                  <a:cubicBezTo>
                    <a:pt x="961" y="910"/>
                    <a:pt x="1" y="2348"/>
                    <a:pt x="1" y="3947"/>
                  </a:cubicBezTo>
                  <a:cubicBezTo>
                    <a:pt x="1" y="6125"/>
                    <a:pt x="1765" y="7890"/>
                    <a:pt x="3944" y="7890"/>
                  </a:cubicBezTo>
                  <a:cubicBezTo>
                    <a:pt x="5538" y="7890"/>
                    <a:pt x="6976" y="6930"/>
                    <a:pt x="7590" y="5458"/>
                  </a:cubicBezTo>
                  <a:cubicBezTo>
                    <a:pt x="8199" y="3981"/>
                    <a:pt x="7863" y="2284"/>
                    <a:pt x="6737" y="1158"/>
                  </a:cubicBezTo>
                  <a:cubicBezTo>
                    <a:pt x="5980" y="402"/>
                    <a:pt x="4970" y="1"/>
                    <a:pt x="3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rot="860262">
              <a:off x="6518389" y="2444513"/>
              <a:ext cx="15172" cy="29842"/>
            </a:xfrm>
            <a:custGeom>
              <a:rect b="b" l="l" r="r" t="t"/>
              <a:pathLst>
                <a:path extrusionOk="0" h="952" w="484">
                  <a:moveTo>
                    <a:pt x="108" y="1"/>
                  </a:moveTo>
                  <a:lnTo>
                    <a:pt x="1" y="45"/>
                  </a:lnTo>
                  <a:lnTo>
                    <a:pt x="376" y="951"/>
                  </a:lnTo>
                  <a:cubicBezTo>
                    <a:pt x="410" y="937"/>
                    <a:pt x="444" y="922"/>
                    <a:pt x="483" y="908"/>
                  </a:cubicBez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rot="860262">
              <a:off x="7562859" y="755342"/>
              <a:ext cx="469380" cy="423677"/>
            </a:xfrm>
            <a:custGeom>
              <a:rect b="b" l="l" r="r" t="t"/>
              <a:pathLst>
                <a:path extrusionOk="0" h="13516" w="14974">
                  <a:moveTo>
                    <a:pt x="7450" y="590"/>
                  </a:moveTo>
                  <a:cubicBezTo>
                    <a:pt x="9054" y="590"/>
                    <a:pt x="10630" y="1217"/>
                    <a:pt x="11810" y="2395"/>
                  </a:cubicBezTo>
                  <a:cubicBezTo>
                    <a:pt x="13570" y="4159"/>
                    <a:pt x="14096" y="6806"/>
                    <a:pt x="13146" y="9107"/>
                  </a:cubicBezTo>
                  <a:cubicBezTo>
                    <a:pt x="12191" y="11412"/>
                    <a:pt x="9944" y="12914"/>
                    <a:pt x="7453" y="12914"/>
                  </a:cubicBezTo>
                  <a:cubicBezTo>
                    <a:pt x="4051" y="12914"/>
                    <a:pt x="1292" y="10155"/>
                    <a:pt x="1292" y="6753"/>
                  </a:cubicBezTo>
                  <a:cubicBezTo>
                    <a:pt x="1292" y="4262"/>
                    <a:pt x="2793" y="2015"/>
                    <a:pt x="5094" y="1059"/>
                  </a:cubicBezTo>
                  <a:cubicBezTo>
                    <a:pt x="5856" y="743"/>
                    <a:pt x="6656" y="590"/>
                    <a:pt x="7450" y="590"/>
                  </a:cubicBezTo>
                  <a:close/>
                  <a:moveTo>
                    <a:pt x="7459" y="1"/>
                  </a:moveTo>
                  <a:cubicBezTo>
                    <a:pt x="6161" y="1"/>
                    <a:pt x="4851" y="374"/>
                    <a:pt x="3700" y="1147"/>
                  </a:cubicBezTo>
                  <a:cubicBezTo>
                    <a:pt x="3159" y="1508"/>
                    <a:pt x="2676" y="1947"/>
                    <a:pt x="2267" y="2444"/>
                  </a:cubicBezTo>
                  <a:cubicBezTo>
                    <a:pt x="0" y="5168"/>
                    <a:pt x="229" y="9185"/>
                    <a:pt x="2783" y="11637"/>
                  </a:cubicBezTo>
                  <a:cubicBezTo>
                    <a:pt x="4089" y="12887"/>
                    <a:pt x="5773" y="13515"/>
                    <a:pt x="7460" y="13515"/>
                  </a:cubicBezTo>
                  <a:cubicBezTo>
                    <a:pt x="9080" y="13515"/>
                    <a:pt x="10701" y="12936"/>
                    <a:pt x="11991" y="11773"/>
                  </a:cubicBezTo>
                  <a:cubicBezTo>
                    <a:pt x="14623" y="9394"/>
                    <a:pt x="14974" y="5393"/>
                    <a:pt x="12790" y="2600"/>
                  </a:cubicBezTo>
                  <a:cubicBezTo>
                    <a:pt x="11465" y="901"/>
                    <a:pt x="9476" y="1"/>
                    <a:pt x="7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rot="860262">
              <a:off x="7588538" y="771736"/>
              <a:ext cx="401390" cy="386218"/>
            </a:xfrm>
            <a:custGeom>
              <a:rect b="b" l="l" r="r" t="t"/>
              <a:pathLst>
                <a:path extrusionOk="0" h="12321" w="12805">
                  <a:moveTo>
                    <a:pt x="6647" y="2216"/>
                  </a:moveTo>
                  <a:cubicBezTo>
                    <a:pt x="7156" y="2216"/>
                    <a:pt x="7668" y="2314"/>
                    <a:pt x="8155" y="2516"/>
                  </a:cubicBezTo>
                  <a:cubicBezTo>
                    <a:pt x="9627" y="3125"/>
                    <a:pt x="10587" y="4563"/>
                    <a:pt x="10592" y="6162"/>
                  </a:cubicBezTo>
                  <a:cubicBezTo>
                    <a:pt x="10592" y="8340"/>
                    <a:pt x="8823" y="10105"/>
                    <a:pt x="6644" y="10105"/>
                  </a:cubicBezTo>
                  <a:cubicBezTo>
                    <a:pt x="5050" y="10105"/>
                    <a:pt x="3612" y="9145"/>
                    <a:pt x="3003" y="7673"/>
                  </a:cubicBezTo>
                  <a:cubicBezTo>
                    <a:pt x="2389" y="6196"/>
                    <a:pt x="2730" y="4499"/>
                    <a:pt x="3856" y="3373"/>
                  </a:cubicBezTo>
                  <a:cubicBezTo>
                    <a:pt x="4609" y="2617"/>
                    <a:pt x="5620" y="2216"/>
                    <a:pt x="6647" y="2216"/>
                  </a:cubicBezTo>
                  <a:close/>
                  <a:moveTo>
                    <a:pt x="6644" y="0"/>
                  </a:moveTo>
                  <a:cubicBezTo>
                    <a:pt x="4153" y="0"/>
                    <a:pt x="1906" y="1502"/>
                    <a:pt x="951" y="3802"/>
                  </a:cubicBezTo>
                  <a:cubicBezTo>
                    <a:pt x="0" y="6108"/>
                    <a:pt x="527" y="8755"/>
                    <a:pt x="2291" y="10519"/>
                  </a:cubicBezTo>
                  <a:cubicBezTo>
                    <a:pt x="3467" y="11695"/>
                    <a:pt x="5042" y="12321"/>
                    <a:pt x="6644" y="12321"/>
                  </a:cubicBezTo>
                  <a:cubicBezTo>
                    <a:pt x="7439" y="12321"/>
                    <a:pt x="8240" y="12167"/>
                    <a:pt x="9003" y="11850"/>
                  </a:cubicBezTo>
                  <a:cubicBezTo>
                    <a:pt x="11304" y="10899"/>
                    <a:pt x="12805" y="8652"/>
                    <a:pt x="12805" y="6162"/>
                  </a:cubicBezTo>
                  <a:cubicBezTo>
                    <a:pt x="12805" y="2759"/>
                    <a:pt x="10046" y="0"/>
                    <a:pt x="6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rot="860262">
              <a:off x="7688506" y="859944"/>
              <a:ext cx="224471" cy="215945"/>
            </a:xfrm>
            <a:custGeom>
              <a:rect b="b" l="l" r="r" t="t"/>
              <a:pathLst>
                <a:path extrusionOk="0" h="6889" w="7161">
                  <a:moveTo>
                    <a:pt x="3454" y="0"/>
                  </a:moveTo>
                  <a:cubicBezTo>
                    <a:pt x="3450" y="0"/>
                    <a:pt x="3446" y="0"/>
                    <a:pt x="3442" y="0"/>
                  </a:cubicBezTo>
                  <a:cubicBezTo>
                    <a:pt x="1541" y="0"/>
                    <a:pt x="1" y="1541"/>
                    <a:pt x="1" y="3442"/>
                  </a:cubicBezTo>
                  <a:cubicBezTo>
                    <a:pt x="1" y="4836"/>
                    <a:pt x="839" y="6093"/>
                    <a:pt x="2126" y="6624"/>
                  </a:cubicBezTo>
                  <a:cubicBezTo>
                    <a:pt x="2552" y="6802"/>
                    <a:pt x="3000" y="6888"/>
                    <a:pt x="3444" y="6888"/>
                  </a:cubicBezTo>
                  <a:cubicBezTo>
                    <a:pt x="4340" y="6888"/>
                    <a:pt x="5222" y="6537"/>
                    <a:pt x="5884" y="5879"/>
                  </a:cubicBezTo>
                  <a:cubicBezTo>
                    <a:pt x="6868" y="4894"/>
                    <a:pt x="7161" y="3412"/>
                    <a:pt x="6630" y="2126"/>
                  </a:cubicBezTo>
                  <a:cubicBezTo>
                    <a:pt x="6095" y="838"/>
                    <a:pt x="4843" y="0"/>
                    <a:pt x="34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rot="860262">
              <a:off x="6515310" y="2406493"/>
              <a:ext cx="51063" cy="91155"/>
            </a:xfrm>
            <a:custGeom>
              <a:rect b="b" l="l" r="r" t="t"/>
              <a:pathLst>
                <a:path extrusionOk="0" h="2908" w="1629">
                  <a:moveTo>
                    <a:pt x="430" y="1"/>
                  </a:moveTo>
                  <a:cubicBezTo>
                    <a:pt x="118" y="235"/>
                    <a:pt x="1" y="659"/>
                    <a:pt x="152" y="1024"/>
                  </a:cubicBezTo>
                  <a:lnTo>
                    <a:pt x="274" y="1317"/>
                  </a:lnTo>
                  <a:lnTo>
                    <a:pt x="381" y="1273"/>
                  </a:lnTo>
                  <a:lnTo>
                    <a:pt x="756" y="2185"/>
                  </a:lnTo>
                  <a:cubicBezTo>
                    <a:pt x="717" y="2199"/>
                    <a:pt x="683" y="2214"/>
                    <a:pt x="649" y="2224"/>
                  </a:cubicBezTo>
                  <a:lnTo>
                    <a:pt x="708" y="2370"/>
                  </a:lnTo>
                  <a:cubicBezTo>
                    <a:pt x="845" y="2697"/>
                    <a:pt x="1170" y="2908"/>
                    <a:pt x="1521" y="2908"/>
                  </a:cubicBezTo>
                  <a:cubicBezTo>
                    <a:pt x="1557" y="2908"/>
                    <a:pt x="1593" y="2906"/>
                    <a:pt x="1629" y="2901"/>
                  </a:cubicBezTo>
                  <a:lnTo>
                    <a:pt x="4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rot="860262">
              <a:off x="6526360" y="2406583"/>
              <a:ext cx="64981" cy="96453"/>
            </a:xfrm>
            <a:custGeom>
              <a:rect b="b" l="l" r="r" t="t"/>
              <a:pathLst>
                <a:path extrusionOk="0" h="3077" w="2073">
                  <a:moveTo>
                    <a:pt x="527" y="0"/>
                  </a:moveTo>
                  <a:cubicBezTo>
                    <a:pt x="415" y="0"/>
                    <a:pt x="303" y="20"/>
                    <a:pt x="196" y="64"/>
                  </a:cubicBezTo>
                  <a:cubicBezTo>
                    <a:pt x="128" y="93"/>
                    <a:pt x="59" y="132"/>
                    <a:pt x="1" y="176"/>
                  </a:cubicBezTo>
                  <a:lnTo>
                    <a:pt x="1200" y="3076"/>
                  </a:lnTo>
                  <a:cubicBezTo>
                    <a:pt x="1273" y="3066"/>
                    <a:pt x="1346" y="3047"/>
                    <a:pt x="1414" y="3018"/>
                  </a:cubicBezTo>
                  <a:cubicBezTo>
                    <a:pt x="1863" y="2832"/>
                    <a:pt x="2072" y="2325"/>
                    <a:pt x="1892" y="1882"/>
                  </a:cubicBezTo>
                  <a:lnTo>
                    <a:pt x="1332" y="537"/>
                  </a:lnTo>
                  <a:cubicBezTo>
                    <a:pt x="1200" y="210"/>
                    <a:pt x="878" y="0"/>
                    <a:pt x="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rot="860262">
              <a:off x="6894703" y="2374130"/>
              <a:ext cx="42380" cy="94760"/>
            </a:xfrm>
            <a:custGeom>
              <a:rect b="b" l="l" r="r" t="t"/>
              <a:pathLst>
                <a:path extrusionOk="0" h="3023" w="1352">
                  <a:moveTo>
                    <a:pt x="12" y="0"/>
                  </a:moveTo>
                  <a:cubicBezTo>
                    <a:pt x="8" y="0"/>
                    <a:pt x="5" y="0"/>
                    <a:pt x="1" y="0"/>
                  </a:cubicBezTo>
                  <a:lnTo>
                    <a:pt x="6" y="0"/>
                  </a:lnTo>
                  <a:lnTo>
                    <a:pt x="844" y="3022"/>
                  </a:lnTo>
                  <a:cubicBezTo>
                    <a:pt x="1185" y="2823"/>
                    <a:pt x="1351" y="2423"/>
                    <a:pt x="1244" y="2043"/>
                  </a:cubicBezTo>
                  <a:lnTo>
                    <a:pt x="854" y="639"/>
                  </a:lnTo>
                  <a:cubicBezTo>
                    <a:pt x="748" y="262"/>
                    <a:pt x="402" y="0"/>
                    <a:pt x="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rot="860262">
              <a:off x="6865143" y="2368413"/>
              <a:ext cx="56267" cy="98741"/>
            </a:xfrm>
            <a:custGeom>
              <a:rect b="b" l="l" r="r" t="t"/>
              <a:pathLst>
                <a:path extrusionOk="0" h="3150" w="1795">
                  <a:moveTo>
                    <a:pt x="956" y="0"/>
                  </a:moveTo>
                  <a:cubicBezTo>
                    <a:pt x="878" y="0"/>
                    <a:pt x="805" y="15"/>
                    <a:pt x="732" y="34"/>
                  </a:cubicBezTo>
                  <a:cubicBezTo>
                    <a:pt x="269" y="161"/>
                    <a:pt x="0" y="644"/>
                    <a:pt x="127" y="1107"/>
                  </a:cubicBezTo>
                  <a:lnTo>
                    <a:pt x="517" y="2511"/>
                  </a:lnTo>
                  <a:cubicBezTo>
                    <a:pt x="624" y="2886"/>
                    <a:pt x="966" y="3149"/>
                    <a:pt x="1355" y="3149"/>
                  </a:cubicBezTo>
                  <a:cubicBezTo>
                    <a:pt x="1433" y="3149"/>
                    <a:pt x="1516" y="3134"/>
                    <a:pt x="1589" y="3115"/>
                  </a:cubicBezTo>
                  <a:cubicBezTo>
                    <a:pt x="1663" y="3096"/>
                    <a:pt x="1731" y="3066"/>
                    <a:pt x="1794" y="3022"/>
                  </a:cubicBezTo>
                  <a:lnTo>
                    <a:pt x="9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rot="860262">
              <a:off x="6189620" y="1549429"/>
              <a:ext cx="450322" cy="905784"/>
            </a:xfrm>
            <a:custGeom>
              <a:rect b="b" l="l" r="r" t="t"/>
              <a:pathLst>
                <a:path extrusionOk="0" h="28896" w="14366">
                  <a:moveTo>
                    <a:pt x="927" y="0"/>
                  </a:moveTo>
                  <a:lnTo>
                    <a:pt x="1" y="336"/>
                  </a:lnTo>
                  <a:cubicBezTo>
                    <a:pt x="357" y="1531"/>
                    <a:pt x="6147" y="21203"/>
                    <a:pt x="7200" y="24328"/>
                  </a:cubicBezTo>
                  <a:cubicBezTo>
                    <a:pt x="7858" y="26268"/>
                    <a:pt x="8423" y="27935"/>
                    <a:pt x="9895" y="28607"/>
                  </a:cubicBezTo>
                  <a:cubicBezTo>
                    <a:pt x="10329" y="28794"/>
                    <a:pt x="10794" y="28895"/>
                    <a:pt x="11264" y="28895"/>
                  </a:cubicBezTo>
                  <a:cubicBezTo>
                    <a:pt x="11286" y="28895"/>
                    <a:pt x="11307" y="28895"/>
                    <a:pt x="11329" y="28895"/>
                  </a:cubicBezTo>
                  <a:cubicBezTo>
                    <a:pt x="12172" y="28895"/>
                    <a:pt x="13166" y="28656"/>
                    <a:pt x="14365" y="28173"/>
                  </a:cubicBezTo>
                  <a:lnTo>
                    <a:pt x="13990" y="27267"/>
                  </a:lnTo>
                  <a:cubicBezTo>
                    <a:pt x="12919" y="27696"/>
                    <a:pt x="12037" y="27911"/>
                    <a:pt x="11328" y="27911"/>
                  </a:cubicBezTo>
                  <a:cubicBezTo>
                    <a:pt x="10933" y="27911"/>
                    <a:pt x="10591" y="27845"/>
                    <a:pt x="10300" y="27710"/>
                  </a:cubicBezTo>
                  <a:cubicBezTo>
                    <a:pt x="9213" y="27218"/>
                    <a:pt x="8711" y="25736"/>
                    <a:pt x="8131" y="24016"/>
                  </a:cubicBezTo>
                  <a:cubicBezTo>
                    <a:pt x="7049" y="20828"/>
                    <a:pt x="985" y="215"/>
                    <a:pt x="927" y="5"/>
                  </a:cubicBezTo>
                  <a:lnTo>
                    <a:pt x="9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rot="860262">
              <a:off x="6840497" y="1469951"/>
              <a:ext cx="355279" cy="966126"/>
            </a:xfrm>
            <a:custGeom>
              <a:rect b="b" l="l" r="r" t="t"/>
              <a:pathLst>
                <a:path extrusionOk="0" h="30821" w="11334">
                  <a:moveTo>
                    <a:pt x="922" y="0"/>
                  </a:moveTo>
                  <a:lnTo>
                    <a:pt x="1" y="336"/>
                  </a:lnTo>
                  <a:cubicBezTo>
                    <a:pt x="113" y="609"/>
                    <a:pt x="8033" y="20501"/>
                    <a:pt x="9150" y="23670"/>
                  </a:cubicBezTo>
                  <a:cubicBezTo>
                    <a:pt x="9749" y="25381"/>
                    <a:pt x="10266" y="26857"/>
                    <a:pt x="9720" y="27920"/>
                  </a:cubicBezTo>
                  <a:cubicBezTo>
                    <a:pt x="9301" y="28729"/>
                    <a:pt x="8224" y="29368"/>
                    <a:pt x="6430" y="29879"/>
                  </a:cubicBezTo>
                  <a:lnTo>
                    <a:pt x="6698" y="30820"/>
                  </a:lnTo>
                  <a:cubicBezTo>
                    <a:pt x="8794" y="30226"/>
                    <a:pt x="10032" y="29451"/>
                    <a:pt x="10588" y="28373"/>
                  </a:cubicBezTo>
                  <a:cubicBezTo>
                    <a:pt x="11333" y="26935"/>
                    <a:pt x="10748" y="25268"/>
                    <a:pt x="10071" y="23348"/>
                  </a:cubicBezTo>
                  <a:cubicBezTo>
                    <a:pt x="8969" y="20204"/>
                    <a:pt x="1273" y="863"/>
                    <a:pt x="9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rot="860262">
              <a:off x="7370516" y="447465"/>
              <a:ext cx="390701" cy="315846"/>
            </a:xfrm>
            <a:custGeom>
              <a:rect b="b" l="l" r="r" t="t"/>
              <a:pathLst>
                <a:path extrusionOk="0" h="10076" w="12464">
                  <a:moveTo>
                    <a:pt x="0" y="1"/>
                  </a:moveTo>
                  <a:cubicBezTo>
                    <a:pt x="2403" y="1229"/>
                    <a:pt x="4231" y="4573"/>
                    <a:pt x="4231" y="4573"/>
                  </a:cubicBezTo>
                  <a:cubicBezTo>
                    <a:pt x="6917" y="6284"/>
                    <a:pt x="9169" y="8077"/>
                    <a:pt x="11031" y="10076"/>
                  </a:cubicBezTo>
                  <a:cubicBezTo>
                    <a:pt x="11440" y="9579"/>
                    <a:pt x="11923" y="9140"/>
                    <a:pt x="12464" y="8779"/>
                  </a:cubicBezTo>
                  <a:cubicBezTo>
                    <a:pt x="9339" y="5421"/>
                    <a:pt x="5006" y="23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rot="860262">
              <a:off x="6618389" y="260892"/>
              <a:ext cx="911583" cy="892932"/>
            </a:xfrm>
            <a:custGeom>
              <a:rect b="b" l="l" r="r" t="t"/>
              <a:pathLst>
                <a:path extrusionOk="0" h="28486" w="29081">
                  <a:moveTo>
                    <a:pt x="14833" y="1960"/>
                  </a:moveTo>
                  <a:cubicBezTo>
                    <a:pt x="21603" y="1960"/>
                    <a:pt x="27116" y="7473"/>
                    <a:pt x="27116" y="14243"/>
                  </a:cubicBezTo>
                  <a:cubicBezTo>
                    <a:pt x="27116" y="21018"/>
                    <a:pt x="21608" y="26526"/>
                    <a:pt x="14833" y="26526"/>
                  </a:cubicBezTo>
                  <a:cubicBezTo>
                    <a:pt x="8063" y="26526"/>
                    <a:pt x="2550" y="21018"/>
                    <a:pt x="2550" y="14243"/>
                  </a:cubicBezTo>
                  <a:cubicBezTo>
                    <a:pt x="2550" y="13229"/>
                    <a:pt x="2677" y="12220"/>
                    <a:pt x="2925" y="11236"/>
                  </a:cubicBezTo>
                  <a:cubicBezTo>
                    <a:pt x="3335" y="10076"/>
                    <a:pt x="3812" y="8940"/>
                    <a:pt x="4358" y="7838"/>
                  </a:cubicBezTo>
                  <a:cubicBezTo>
                    <a:pt x="6591" y="4188"/>
                    <a:pt x="10558" y="1965"/>
                    <a:pt x="14833" y="1960"/>
                  </a:cubicBezTo>
                  <a:close/>
                  <a:moveTo>
                    <a:pt x="14860" y="0"/>
                  </a:moveTo>
                  <a:cubicBezTo>
                    <a:pt x="14850" y="0"/>
                    <a:pt x="14839" y="1"/>
                    <a:pt x="14828" y="1"/>
                  </a:cubicBezTo>
                  <a:cubicBezTo>
                    <a:pt x="9666" y="1"/>
                    <a:pt x="5138" y="2759"/>
                    <a:pt x="2643" y="6878"/>
                  </a:cubicBezTo>
                  <a:cubicBezTo>
                    <a:pt x="2638" y="6888"/>
                    <a:pt x="2633" y="6893"/>
                    <a:pt x="2633" y="6903"/>
                  </a:cubicBezTo>
                  <a:cubicBezTo>
                    <a:pt x="1921" y="8077"/>
                    <a:pt x="1385" y="9345"/>
                    <a:pt x="1044" y="10675"/>
                  </a:cubicBezTo>
                  <a:cubicBezTo>
                    <a:pt x="776" y="11431"/>
                    <a:pt x="542" y="12191"/>
                    <a:pt x="342" y="12956"/>
                  </a:cubicBezTo>
                  <a:cubicBezTo>
                    <a:pt x="342" y="12961"/>
                    <a:pt x="342" y="12966"/>
                    <a:pt x="342" y="12966"/>
                  </a:cubicBezTo>
                  <a:cubicBezTo>
                    <a:pt x="1" y="15023"/>
                    <a:pt x="1346" y="18825"/>
                    <a:pt x="1346" y="18825"/>
                  </a:cubicBezTo>
                  <a:cubicBezTo>
                    <a:pt x="3257" y="24435"/>
                    <a:pt x="8579" y="28486"/>
                    <a:pt x="14833" y="28486"/>
                  </a:cubicBezTo>
                  <a:cubicBezTo>
                    <a:pt x="22686" y="28486"/>
                    <a:pt x="29076" y="22100"/>
                    <a:pt x="29076" y="14243"/>
                  </a:cubicBezTo>
                  <a:cubicBezTo>
                    <a:pt x="29081" y="11592"/>
                    <a:pt x="28335" y="8994"/>
                    <a:pt x="26931" y="6742"/>
                  </a:cubicBezTo>
                  <a:cubicBezTo>
                    <a:pt x="26931" y="6742"/>
                    <a:pt x="25103" y="3398"/>
                    <a:pt x="22690" y="2170"/>
                  </a:cubicBezTo>
                  <a:cubicBezTo>
                    <a:pt x="22608" y="2126"/>
                    <a:pt x="22525" y="2092"/>
                    <a:pt x="22442" y="2053"/>
                  </a:cubicBezTo>
                  <a:cubicBezTo>
                    <a:pt x="21959" y="1828"/>
                    <a:pt x="21472" y="1604"/>
                    <a:pt x="20975" y="1390"/>
                  </a:cubicBezTo>
                  <a:lnTo>
                    <a:pt x="20975" y="1395"/>
                  </a:lnTo>
                  <a:cubicBezTo>
                    <a:pt x="19064" y="478"/>
                    <a:pt x="16975" y="0"/>
                    <a:pt x="14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rot="860262">
              <a:off x="6374114" y="594327"/>
              <a:ext cx="710684" cy="1020041"/>
            </a:xfrm>
            <a:custGeom>
              <a:rect b="b" l="l" r="r" t="t"/>
              <a:pathLst>
                <a:path extrusionOk="0" h="32541" w="22672">
                  <a:moveTo>
                    <a:pt x="4651" y="0"/>
                  </a:moveTo>
                  <a:cubicBezTo>
                    <a:pt x="3038" y="6093"/>
                    <a:pt x="3350" y="12381"/>
                    <a:pt x="5631" y="17991"/>
                  </a:cubicBezTo>
                  <a:cubicBezTo>
                    <a:pt x="3705" y="19200"/>
                    <a:pt x="2185" y="21003"/>
                    <a:pt x="1263" y="23231"/>
                  </a:cubicBezTo>
                  <a:cubicBezTo>
                    <a:pt x="45" y="26155"/>
                    <a:pt x="1" y="29460"/>
                    <a:pt x="1132" y="32541"/>
                  </a:cubicBezTo>
                  <a:lnTo>
                    <a:pt x="1522" y="32399"/>
                  </a:lnTo>
                  <a:lnTo>
                    <a:pt x="2448" y="32063"/>
                  </a:lnTo>
                  <a:lnTo>
                    <a:pt x="2974" y="31868"/>
                  </a:lnTo>
                  <a:cubicBezTo>
                    <a:pt x="2009" y="29251"/>
                    <a:pt x="2048" y="26448"/>
                    <a:pt x="3077" y="23982"/>
                  </a:cubicBezTo>
                  <a:cubicBezTo>
                    <a:pt x="4090" y="21540"/>
                    <a:pt x="5952" y="19717"/>
                    <a:pt x="8326" y="18844"/>
                  </a:cubicBezTo>
                  <a:cubicBezTo>
                    <a:pt x="9312" y="18483"/>
                    <a:pt x="10337" y="18304"/>
                    <a:pt x="11369" y="18304"/>
                  </a:cubicBezTo>
                  <a:cubicBezTo>
                    <a:pt x="12817" y="18304"/>
                    <a:pt x="14277" y="18658"/>
                    <a:pt x="15652" y="19361"/>
                  </a:cubicBezTo>
                  <a:cubicBezTo>
                    <a:pt x="18026" y="20584"/>
                    <a:pt x="19868" y="22695"/>
                    <a:pt x="20829" y="25312"/>
                  </a:cubicBezTo>
                  <a:lnTo>
                    <a:pt x="21297" y="25142"/>
                  </a:lnTo>
                  <a:lnTo>
                    <a:pt x="22218" y="24805"/>
                  </a:lnTo>
                  <a:lnTo>
                    <a:pt x="22671" y="24635"/>
                  </a:lnTo>
                  <a:cubicBezTo>
                    <a:pt x="21540" y="21554"/>
                    <a:pt x="19366" y="19063"/>
                    <a:pt x="16544" y="17621"/>
                  </a:cubicBezTo>
                  <a:cubicBezTo>
                    <a:pt x="14886" y="16769"/>
                    <a:pt x="13121" y="16340"/>
                    <a:pt x="11366" y="16340"/>
                  </a:cubicBezTo>
                  <a:cubicBezTo>
                    <a:pt x="10108" y="16340"/>
                    <a:pt x="8855" y="16560"/>
                    <a:pt x="7649" y="17002"/>
                  </a:cubicBezTo>
                  <a:cubicBezTo>
                    <a:pt x="7561" y="17036"/>
                    <a:pt x="7478" y="17075"/>
                    <a:pt x="7390" y="17104"/>
                  </a:cubicBezTo>
                  <a:cubicBezTo>
                    <a:pt x="5977" y="13565"/>
                    <a:pt x="5402" y="9729"/>
                    <a:pt x="5660" y="5859"/>
                  </a:cubicBezTo>
                  <a:cubicBezTo>
                    <a:pt x="5660" y="5859"/>
                    <a:pt x="4315" y="2057"/>
                    <a:pt x="4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rot="860262">
              <a:off x="6388186" y="451645"/>
              <a:ext cx="1198214" cy="1229529"/>
            </a:xfrm>
            <a:custGeom>
              <a:rect b="b" l="l" r="r" t="t"/>
              <a:pathLst>
                <a:path extrusionOk="0" h="39224" w="38225">
                  <a:moveTo>
                    <a:pt x="31030" y="0"/>
                  </a:moveTo>
                  <a:lnTo>
                    <a:pt x="31269" y="380"/>
                  </a:lnTo>
                  <a:cubicBezTo>
                    <a:pt x="32658" y="2613"/>
                    <a:pt x="33399" y="5196"/>
                    <a:pt x="33394" y="7828"/>
                  </a:cubicBezTo>
                  <a:cubicBezTo>
                    <a:pt x="33394" y="15627"/>
                    <a:pt x="27053" y="21973"/>
                    <a:pt x="19254" y="21973"/>
                  </a:cubicBezTo>
                  <a:cubicBezTo>
                    <a:pt x="13200" y="21968"/>
                    <a:pt x="7814" y="18113"/>
                    <a:pt x="5864" y="12376"/>
                  </a:cubicBezTo>
                  <a:lnTo>
                    <a:pt x="5704" y="11893"/>
                  </a:lnTo>
                  <a:lnTo>
                    <a:pt x="5670" y="12400"/>
                  </a:lnTo>
                  <a:cubicBezTo>
                    <a:pt x="5406" y="16353"/>
                    <a:pt x="5991" y="20150"/>
                    <a:pt x="7410" y="23694"/>
                  </a:cubicBezTo>
                  <a:lnTo>
                    <a:pt x="7444" y="23791"/>
                  </a:lnTo>
                  <a:lnTo>
                    <a:pt x="7536" y="23757"/>
                  </a:lnTo>
                  <a:cubicBezTo>
                    <a:pt x="7575" y="23743"/>
                    <a:pt x="7614" y="23728"/>
                    <a:pt x="7658" y="23709"/>
                  </a:cubicBezTo>
                  <a:cubicBezTo>
                    <a:pt x="7702" y="23694"/>
                    <a:pt x="7746" y="23674"/>
                    <a:pt x="7795" y="23655"/>
                  </a:cubicBezTo>
                  <a:cubicBezTo>
                    <a:pt x="8988" y="23216"/>
                    <a:pt x="10228" y="22998"/>
                    <a:pt x="11473" y="22998"/>
                  </a:cubicBezTo>
                  <a:cubicBezTo>
                    <a:pt x="13213" y="22998"/>
                    <a:pt x="14962" y="23423"/>
                    <a:pt x="16607" y="24264"/>
                  </a:cubicBezTo>
                  <a:cubicBezTo>
                    <a:pt x="19376" y="25683"/>
                    <a:pt x="21521" y="28120"/>
                    <a:pt x="22651" y="31132"/>
                  </a:cubicBezTo>
                  <a:lnTo>
                    <a:pt x="20999" y="31736"/>
                  </a:lnTo>
                  <a:cubicBezTo>
                    <a:pt x="20024" y="29138"/>
                    <a:pt x="18182" y="27047"/>
                    <a:pt x="15808" y="25829"/>
                  </a:cubicBezTo>
                  <a:cubicBezTo>
                    <a:pt x="14416" y="25116"/>
                    <a:pt x="12938" y="24755"/>
                    <a:pt x="11470" y="24755"/>
                  </a:cubicBezTo>
                  <a:cubicBezTo>
                    <a:pt x="10429" y="24755"/>
                    <a:pt x="9394" y="24936"/>
                    <a:pt x="8399" y="25302"/>
                  </a:cubicBezTo>
                  <a:cubicBezTo>
                    <a:pt x="5996" y="26185"/>
                    <a:pt x="4110" y="28032"/>
                    <a:pt x="3086" y="30494"/>
                  </a:cubicBezTo>
                  <a:cubicBezTo>
                    <a:pt x="2063" y="32955"/>
                    <a:pt x="2014" y="35748"/>
                    <a:pt x="2950" y="38361"/>
                  </a:cubicBezTo>
                  <a:lnTo>
                    <a:pt x="1297" y="38965"/>
                  </a:lnTo>
                  <a:cubicBezTo>
                    <a:pt x="210" y="35933"/>
                    <a:pt x="269" y="32692"/>
                    <a:pt x="1463" y="29821"/>
                  </a:cubicBezTo>
                  <a:cubicBezTo>
                    <a:pt x="2375" y="27627"/>
                    <a:pt x="3871" y="25834"/>
                    <a:pt x="5791" y="24630"/>
                  </a:cubicBezTo>
                  <a:lnTo>
                    <a:pt x="5864" y="24586"/>
                  </a:lnTo>
                  <a:lnTo>
                    <a:pt x="5835" y="24508"/>
                  </a:lnTo>
                  <a:cubicBezTo>
                    <a:pt x="3564" y="18922"/>
                    <a:pt x="3227" y="12722"/>
                    <a:pt x="4860" y="6580"/>
                  </a:cubicBezTo>
                  <a:lnTo>
                    <a:pt x="4661" y="6527"/>
                  </a:lnTo>
                  <a:lnTo>
                    <a:pt x="4661" y="6527"/>
                  </a:lnTo>
                  <a:cubicBezTo>
                    <a:pt x="3028" y="12683"/>
                    <a:pt x="3359" y="18893"/>
                    <a:pt x="5611" y="24498"/>
                  </a:cubicBezTo>
                  <a:cubicBezTo>
                    <a:pt x="3691" y="25727"/>
                    <a:pt x="2189" y="27540"/>
                    <a:pt x="1278" y="29738"/>
                  </a:cubicBezTo>
                  <a:cubicBezTo>
                    <a:pt x="49" y="32687"/>
                    <a:pt x="1" y="36021"/>
                    <a:pt x="1141" y="39131"/>
                  </a:cubicBezTo>
                  <a:lnTo>
                    <a:pt x="1175" y="39223"/>
                  </a:lnTo>
                  <a:lnTo>
                    <a:pt x="3213" y="38482"/>
                  </a:lnTo>
                  <a:lnTo>
                    <a:pt x="3179" y="38390"/>
                  </a:lnTo>
                  <a:cubicBezTo>
                    <a:pt x="2223" y="35797"/>
                    <a:pt x="2262" y="33023"/>
                    <a:pt x="3276" y="30576"/>
                  </a:cubicBezTo>
                  <a:cubicBezTo>
                    <a:pt x="4280" y="28164"/>
                    <a:pt x="6123" y="26355"/>
                    <a:pt x="8467" y="25497"/>
                  </a:cubicBezTo>
                  <a:cubicBezTo>
                    <a:pt x="9445" y="25139"/>
                    <a:pt x="10460" y="24960"/>
                    <a:pt x="11480" y="24960"/>
                  </a:cubicBezTo>
                  <a:cubicBezTo>
                    <a:pt x="12912" y="24960"/>
                    <a:pt x="14355" y="25312"/>
                    <a:pt x="15715" y="26009"/>
                  </a:cubicBezTo>
                  <a:cubicBezTo>
                    <a:pt x="18075" y="27218"/>
                    <a:pt x="19897" y="29309"/>
                    <a:pt x="20848" y="31902"/>
                  </a:cubicBezTo>
                  <a:lnTo>
                    <a:pt x="20882" y="32000"/>
                  </a:lnTo>
                  <a:lnTo>
                    <a:pt x="22915" y="31254"/>
                  </a:lnTo>
                  <a:lnTo>
                    <a:pt x="22881" y="31156"/>
                  </a:lnTo>
                  <a:cubicBezTo>
                    <a:pt x="21740" y="28052"/>
                    <a:pt x="19547" y="25536"/>
                    <a:pt x="16705" y="24084"/>
                  </a:cubicBezTo>
                  <a:cubicBezTo>
                    <a:pt x="15030" y="23227"/>
                    <a:pt x="13250" y="22794"/>
                    <a:pt x="11479" y="22794"/>
                  </a:cubicBezTo>
                  <a:cubicBezTo>
                    <a:pt x="10208" y="22794"/>
                    <a:pt x="8941" y="23017"/>
                    <a:pt x="7722" y="23465"/>
                  </a:cubicBezTo>
                  <a:cubicBezTo>
                    <a:pt x="7678" y="23479"/>
                    <a:pt x="7629" y="23499"/>
                    <a:pt x="7580" y="23518"/>
                  </a:cubicBezTo>
                  <a:lnTo>
                    <a:pt x="7561" y="23528"/>
                  </a:lnTo>
                  <a:cubicBezTo>
                    <a:pt x="6240" y="20189"/>
                    <a:pt x="5665" y="16621"/>
                    <a:pt x="5845" y="12917"/>
                  </a:cubicBezTo>
                  <a:lnTo>
                    <a:pt x="5845" y="12917"/>
                  </a:lnTo>
                  <a:cubicBezTo>
                    <a:pt x="7956" y="18488"/>
                    <a:pt x="13293" y="22178"/>
                    <a:pt x="19254" y="22178"/>
                  </a:cubicBezTo>
                  <a:cubicBezTo>
                    <a:pt x="27165" y="22178"/>
                    <a:pt x="33599" y="15744"/>
                    <a:pt x="33599" y="7833"/>
                  </a:cubicBezTo>
                  <a:cubicBezTo>
                    <a:pt x="33599" y="5308"/>
                    <a:pt x="32936" y="2832"/>
                    <a:pt x="31669" y="653"/>
                  </a:cubicBezTo>
                  <a:lnTo>
                    <a:pt x="31669" y="653"/>
                  </a:lnTo>
                  <a:cubicBezTo>
                    <a:pt x="34252" y="2330"/>
                    <a:pt x="36353" y="4051"/>
                    <a:pt x="38078" y="5903"/>
                  </a:cubicBezTo>
                  <a:lnTo>
                    <a:pt x="38225" y="5761"/>
                  </a:lnTo>
                  <a:cubicBezTo>
                    <a:pt x="36407" y="3812"/>
                    <a:pt x="34179" y="2008"/>
                    <a:pt x="31410" y="244"/>
                  </a:cubicBezTo>
                  <a:lnTo>
                    <a:pt x="310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rot="860262">
              <a:off x="6689668" y="240854"/>
              <a:ext cx="697519" cy="410104"/>
            </a:xfrm>
            <a:custGeom>
              <a:rect b="b" l="l" r="r" t="t"/>
              <a:pathLst>
                <a:path extrusionOk="0" h="13083" w="22252">
                  <a:moveTo>
                    <a:pt x="14622" y="0"/>
                  </a:moveTo>
                  <a:cubicBezTo>
                    <a:pt x="14611" y="0"/>
                    <a:pt x="14600" y="0"/>
                    <a:pt x="14589" y="0"/>
                  </a:cubicBezTo>
                  <a:cubicBezTo>
                    <a:pt x="9573" y="0"/>
                    <a:pt x="5016" y="2544"/>
                    <a:pt x="2374" y="6824"/>
                  </a:cubicBezTo>
                  <a:lnTo>
                    <a:pt x="2364" y="6814"/>
                  </a:lnTo>
                  <a:lnTo>
                    <a:pt x="2301" y="6946"/>
                  </a:lnTo>
                  <a:cubicBezTo>
                    <a:pt x="1585" y="8125"/>
                    <a:pt x="1048" y="9403"/>
                    <a:pt x="702" y="10738"/>
                  </a:cubicBezTo>
                  <a:cubicBezTo>
                    <a:pt x="444" y="11474"/>
                    <a:pt x="210" y="12244"/>
                    <a:pt x="0" y="13029"/>
                  </a:cubicBezTo>
                  <a:lnTo>
                    <a:pt x="195" y="13083"/>
                  </a:lnTo>
                  <a:cubicBezTo>
                    <a:pt x="405" y="12303"/>
                    <a:pt x="639" y="11537"/>
                    <a:pt x="897" y="10797"/>
                  </a:cubicBezTo>
                  <a:cubicBezTo>
                    <a:pt x="1238" y="9481"/>
                    <a:pt x="1770" y="8218"/>
                    <a:pt x="2477" y="7058"/>
                  </a:cubicBezTo>
                  <a:lnTo>
                    <a:pt x="2481" y="7048"/>
                  </a:lnTo>
                  <a:lnTo>
                    <a:pt x="2491" y="7034"/>
                  </a:lnTo>
                  <a:cubicBezTo>
                    <a:pt x="5084" y="2754"/>
                    <a:pt x="9608" y="200"/>
                    <a:pt x="14589" y="200"/>
                  </a:cubicBezTo>
                  <a:cubicBezTo>
                    <a:pt x="14600" y="200"/>
                    <a:pt x="14610" y="200"/>
                    <a:pt x="14621" y="200"/>
                  </a:cubicBezTo>
                  <a:cubicBezTo>
                    <a:pt x="16726" y="200"/>
                    <a:pt x="18800" y="677"/>
                    <a:pt x="20697" y="1589"/>
                  </a:cubicBezTo>
                  <a:lnTo>
                    <a:pt x="20789" y="1628"/>
                  </a:lnTo>
                  <a:lnTo>
                    <a:pt x="20789" y="1623"/>
                  </a:lnTo>
                  <a:cubicBezTo>
                    <a:pt x="21252" y="1823"/>
                    <a:pt x="21715" y="2033"/>
                    <a:pt x="22164" y="2247"/>
                  </a:cubicBezTo>
                  <a:lnTo>
                    <a:pt x="22251" y="2062"/>
                  </a:lnTo>
                  <a:cubicBezTo>
                    <a:pt x="21769" y="1838"/>
                    <a:pt x="21272" y="1613"/>
                    <a:pt x="20779" y="1399"/>
                  </a:cubicBezTo>
                  <a:lnTo>
                    <a:pt x="20731" y="1379"/>
                  </a:lnTo>
                  <a:cubicBezTo>
                    <a:pt x="18820" y="473"/>
                    <a:pt x="16736" y="0"/>
                    <a:pt x="14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rot="860262">
              <a:off x="7374209" y="445479"/>
              <a:ext cx="394525" cy="280268"/>
            </a:xfrm>
            <a:custGeom>
              <a:rect b="b" l="l" r="r" t="t"/>
              <a:pathLst>
                <a:path extrusionOk="0" h="8941" w="12586">
                  <a:moveTo>
                    <a:pt x="88" y="1"/>
                  </a:moveTo>
                  <a:lnTo>
                    <a:pt x="0" y="181"/>
                  </a:lnTo>
                  <a:cubicBezTo>
                    <a:pt x="5021" y="2565"/>
                    <a:pt x="9320" y="5592"/>
                    <a:pt x="12430" y="8940"/>
                  </a:cubicBezTo>
                  <a:lnTo>
                    <a:pt x="12586" y="8799"/>
                  </a:lnTo>
                  <a:cubicBezTo>
                    <a:pt x="9451" y="5436"/>
                    <a:pt x="5133" y="2394"/>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rot="860262">
              <a:off x="6694810" y="321353"/>
              <a:ext cx="776355" cy="776512"/>
            </a:xfrm>
            <a:custGeom>
              <a:rect b="b" l="l" r="r" t="t"/>
              <a:pathLst>
                <a:path extrusionOk="0" h="24772" w="24767">
                  <a:moveTo>
                    <a:pt x="12386" y="205"/>
                  </a:moveTo>
                  <a:cubicBezTo>
                    <a:pt x="19103" y="205"/>
                    <a:pt x="24567" y="5669"/>
                    <a:pt x="24567" y="12386"/>
                  </a:cubicBezTo>
                  <a:cubicBezTo>
                    <a:pt x="24567" y="19103"/>
                    <a:pt x="19103" y="24567"/>
                    <a:pt x="12386" y="24567"/>
                  </a:cubicBezTo>
                  <a:cubicBezTo>
                    <a:pt x="5669" y="24567"/>
                    <a:pt x="205" y="19103"/>
                    <a:pt x="205" y="12386"/>
                  </a:cubicBezTo>
                  <a:cubicBezTo>
                    <a:pt x="205" y="11382"/>
                    <a:pt x="332" y="10388"/>
                    <a:pt x="571" y="9413"/>
                  </a:cubicBezTo>
                  <a:cubicBezTo>
                    <a:pt x="980" y="8258"/>
                    <a:pt x="1458" y="7132"/>
                    <a:pt x="1999" y="6035"/>
                  </a:cubicBezTo>
                  <a:cubicBezTo>
                    <a:pt x="4241" y="2384"/>
                    <a:pt x="8121" y="205"/>
                    <a:pt x="12386" y="205"/>
                  </a:cubicBezTo>
                  <a:close/>
                  <a:moveTo>
                    <a:pt x="12386" y="1"/>
                  </a:moveTo>
                  <a:cubicBezTo>
                    <a:pt x="8048" y="1"/>
                    <a:pt x="4100" y="2218"/>
                    <a:pt x="1819" y="5937"/>
                  </a:cubicBezTo>
                  <a:cubicBezTo>
                    <a:pt x="1268" y="7044"/>
                    <a:pt x="790" y="8189"/>
                    <a:pt x="376" y="9354"/>
                  </a:cubicBezTo>
                  <a:cubicBezTo>
                    <a:pt x="127" y="10344"/>
                    <a:pt x="1" y="11363"/>
                    <a:pt x="1" y="12386"/>
                  </a:cubicBezTo>
                  <a:cubicBezTo>
                    <a:pt x="1" y="19215"/>
                    <a:pt x="5557" y="24772"/>
                    <a:pt x="12386" y="24772"/>
                  </a:cubicBezTo>
                  <a:cubicBezTo>
                    <a:pt x="19215" y="24772"/>
                    <a:pt x="24767" y="19215"/>
                    <a:pt x="24767" y="12386"/>
                  </a:cubicBezTo>
                  <a:cubicBezTo>
                    <a:pt x="24767" y="5557"/>
                    <a:pt x="19215" y="1"/>
                    <a:pt x="12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rot="860262">
              <a:off x="7563451" y="753796"/>
              <a:ext cx="480414" cy="429602"/>
            </a:xfrm>
            <a:custGeom>
              <a:rect b="b" l="l" r="r" t="t"/>
              <a:pathLst>
                <a:path extrusionOk="0" h="13705" w="15326">
                  <a:moveTo>
                    <a:pt x="7405" y="208"/>
                  </a:moveTo>
                  <a:cubicBezTo>
                    <a:pt x="7413" y="208"/>
                    <a:pt x="7421" y="208"/>
                    <a:pt x="7429" y="208"/>
                  </a:cubicBezTo>
                  <a:cubicBezTo>
                    <a:pt x="10724" y="208"/>
                    <a:pt x="13522" y="2616"/>
                    <a:pt x="14004" y="5872"/>
                  </a:cubicBezTo>
                  <a:cubicBezTo>
                    <a:pt x="14492" y="9128"/>
                    <a:pt x="12518" y="12247"/>
                    <a:pt x="9369" y="13208"/>
                  </a:cubicBezTo>
                  <a:cubicBezTo>
                    <a:pt x="8727" y="13402"/>
                    <a:pt x="8076" y="13496"/>
                    <a:pt x="7434" y="13496"/>
                  </a:cubicBezTo>
                  <a:cubicBezTo>
                    <a:pt x="4925" y="13496"/>
                    <a:pt x="2554" y="12071"/>
                    <a:pt x="1429" y="9703"/>
                  </a:cubicBezTo>
                  <a:cubicBezTo>
                    <a:pt x="20" y="6730"/>
                    <a:pt x="995" y="3167"/>
                    <a:pt x="3729" y="1334"/>
                  </a:cubicBezTo>
                  <a:cubicBezTo>
                    <a:pt x="4819" y="602"/>
                    <a:pt x="6097" y="208"/>
                    <a:pt x="7405" y="208"/>
                  </a:cubicBezTo>
                  <a:close/>
                  <a:moveTo>
                    <a:pt x="7416" y="1"/>
                  </a:moveTo>
                  <a:cubicBezTo>
                    <a:pt x="6121" y="1"/>
                    <a:pt x="4802" y="370"/>
                    <a:pt x="3617" y="1163"/>
                  </a:cubicBezTo>
                  <a:cubicBezTo>
                    <a:pt x="1112" y="2845"/>
                    <a:pt x="0" y="5964"/>
                    <a:pt x="878" y="8845"/>
                  </a:cubicBezTo>
                  <a:cubicBezTo>
                    <a:pt x="1755" y="11731"/>
                    <a:pt x="4417" y="13705"/>
                    <a:pt x="7429" y="13705"/>
                  </a:cubicBezTo>
                  <a:cubicBezTo>
                    <a:pt x="12030" y="13705"/>
                    <a:pt x="15325" y="9264"/>
                    <a:pt x="13985" y="4863"/>
                  </a:cubicBezTo>
                  <a:cubicBezTo>
                    <a:pt x="13063" y="1826"/>
                    <a:pt x="10298" y="1"/>
                    <a:pt x="7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rot="860262">
              <a:off x="7585020" y="768502"/>
              <a:ext cx="408129" cy="392707"/>
            </a:xfrm>
            <a:custGeom>
              <a:rect b="b" l="l" r="r" t="t"/>
              <a:pathLst>
                <a:path extrusionOk="0" h="12528" w="13020">
                  <a:moveTo>
                    <a:pt x="6756" y="205"/>
                  </a:moveTo>
                  <a:cubicBezTo>
                    <a:pt x="10100" y="210"/>
                    <a:pt x="12810" y="2920"/>
                    <a:pt x="12815" y="6264"/>
                  </a:cubicBezTo>
                  <a:cubicBezTo>
                    <a:pt x="12815" y="8715"/>
                    <a:pt x="11338" y="10923"/>
                    <a:pt x="9076" y="11859"/>
                  </a:cubicBezTo>
                  <a:cubicBezTo>
                    <a:pt x="8325" y="12171"/>
                    <a:pt x="7538" y="12322"/>
                    <a:pt x="6757" y="12322"/>
                  </a:cubicBezTo>
                  <a:cubicBezTo>
                    <a:pt x="5181" y="12322"/>
                    <a:pt x="3632" y="11705"/>
                    <a:pt x="2471" y="10548"/>
                  </a:cubicBezTo>
                  <a:cubicBezTo>
                    <a:pt x="741" y="8813"/>
                    <a:pt x="219" y="6210"/>
                    <a:pt x="1160" y="3943"/>
                  </a:cubicBezTo>
                  <a:cubicBezTo>
                    <a:pt x="2096" y="1682"/>
                    <a:pt x="4304" y="205"/>
                    <a:pt x="6756" y="205"/>
                  </a:cubicBezTo>
                  <a:close/>
                  <a:moveTo>
                    <a:pt x="6758" y="0"/>
                  </a:moveTo>
                  <a:cubicBezTo>
                    <a:pt x="5128" y="0"/>
                    <a:pt x="3525" y="637"/>
                    <a:pt x="2325" y="1833"/>
                  </a:cubicBezTo>
                  <a:cubicBezTo>
                    <a:pt x="536" y="3627"/>
                    <a:pt x="0" y="6317"/>
                    <a:pt x="970" y="8662"/>
                  </a:cubicBezTo>
                  <a:cubicBezTo>
                    <a:pt x="1940" y="11001"/>
                    <a:pt x="4221" y="12527"/>
                    <a:pt x="6756" y="12527"/>
                  </a:cubicBezTo>
                  <a:cubicBezTo>
                    <a:pt x="10212" y="12522"/>
                    <a:pt x="13014" y="9719"/>
                    <a:pt x="13019" y="6264"/>
                  </a:cubicBezTo>
                  <a:cubicBezTo>
                    <a:pt x="13019" y="3729"/>
                    <a:pt x="11494" y="1448"/>
                    <a:pt x="9154" y="478"/>
                  </a:cubicBezTo>
                  <a:cubicBezTo>
                    <a:pt x="8379" y="157"/>
                    <a:pt x="7565" y="0"/>
                    <a:pt x="6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rot="860262">
              <a:off x="7659946" y="838708"/>
              <a:ext cx="263591" cy="253655"/>
            </a:xfrm>
            <a:custGeom>
              <a:rect b="b" l="l" r="r" t="t"/>
              <a:pathLst>
                <a:path extrusionOk="0" h="8092" w="8409">
                  <a:moveTo>
                    <a:pt x="4363" y="205"/>
                  </a:moveTo>
                  <a:cubicBezTo>
                    <a:pt x="6483" y="205"/>
                    <a:pt x="8204" y="1920"/>
                    <a:pt x="8209" y="4041"/>
                  </a:cubicBezTo>
                  <a:cubicBezTo>
                    <a:pt x="8209" y="5596"/>
                    <a:pt x="7273" y="6999"/>
                    <a:pt x="5835" y="7594"/>
                  </a:cubicBezTo>
                  <a:cubicBezTo>
                    <a:pt x="5359" y="7791"/>
                    <a:pt x="4860" y="7887"/>
                    <a:pt x="4364" y="7887"/>
                  </a:cubicBezTo>
                  <a:cubicBezTo>
                    <a:pt x="3366" y="7887"/>
                    <a:pt x="2384" y="7498"/>
                    <a:pt x="1648" y="6765"/>
                  </a:cubicBezTo>
                  <a:cubicBezTo>
                    <a:pt x="551" y="5664"/>
                    <a:pt x="220" y="4011"/>
                    <a:pt x="814" y="2578"/>
                  </a:cubicBezTo>
                  <a:cubicBezTo>
                    <a:pt x="1409" y="1141"/>
                    <a:pt x="2808" y="205"/>
                    <a:pt x="4363" y="205"/>
                  </a:cubicBezTo>
                  <a:close/>
                  <a:moveTo>
                    <a:pt x="4368" y="0"/>
                  </a:moveTo>
                  <a:cubicBezTo>
                    <a:pt x="3314" y="0"/>
                    <a:pt x="2278" y="411"/>
                    <a:pt x="1502" y="1184"/>
                  </a:cubicBezTo>
                  <a:cubicBezTo>
                    <a:pt x="346" y="2340"/>
                    <a:pt x="0" y="4080"/>
                    <a:pt x="624" y="5596"/>
                  </a:cubicBezTo>
                  <a:cubicBezTo>
                    <a:pt x="1253" y="7107"/>
                    <a:pt x="2725" y="8091"/>
                    <a:pt x="4363" y="8091"/>
                  </a:cubicBezTo>
                  <a:cubicBezTo>
                    <a:pt x="6600" y="8091"/>
                    <a:pt x="8408" y="6278"/>
                    <a:pt x="8408" y="4046"/>
                  </a:cubicBezTo>
                  <a:cubicBezTo>
                    <a:pt x="8408" y="2408"/>
                    <a:pt x="7424" y="931"/>
                    <a:pt x="5913" y="307"/>
                  </a:cubicBezTo>
                  <a:cubicBezTo>
                    <a:pt x="5413" y="101"/>
                    <a:pt x="4888" y="0"/>
                    <a:pt x="4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rot="860262">
              <a:off x="7676884" y="854446"/>
              <a:ext cx="231211" cy="222528"/>
            </a:xfrm>
            <a:custGeom>
              <a:rect b="b" l="l" r="r" t="t"/>
              <a:pathLst>
                <a:path extrusionOk="0" h="7099" w="7376">
                  <a:moveTo>
                    <a:pt x="3822" y="206"/>
                  </a:moveTo>
                  <a:cubicBezTo>
                    <a:pt x="5669" y="206"/>
                    <a:pt x="7166" y="1702"/>
                    <a:pt x="7166" y="3550"/>
                  </a:cubicBezTo>
                  <a:cubicBezTo>
                    <a:pt x="7166" y="4900"/>
                    <a:pt x="6352" y="6118"/>
                    <a:pt x="5104" y="6640"/>
                  </a:cubicBezTo>
                  <a:cubicBezTo>
                    <a:pt x="4690" y="6811"/>
                    <a:pt x="4256" y="6894"/>
                    <a:pt x="3825" y="6894"/>
                  </a:cubicBezTo>
                  <a:cubicBezTo>
                    <a:pt x="2953" y="6894"/>
                    <a:pt x="2097" y="6553"/>
                    <a:pt x="1458" y="5914"/>
                  </a:cubicBezTo>
                  <a:cubicBezTo>
                    <a:pt x="502" y="4958"/>
                    <a:pt x="215" y="3520"/>
                    <a:pt x="732" y="2268"/>
                  </a:cubicBezTo>
                  <a:cubicBezTo>
                    <a:pt x="1248" y="1020"/>
                    <a:pt x="2472" y="206"/>
                    <a:pt x="3822" y="206"/>
                  </a:cubicBezTo>
                  <a:close/>
                  <a:moveTo>
                    <a:pt x="3830" y="1"/>
                  </a:moveTo>
                  <a:cubicBezTo>
                    <a:pt x="2907" y="1"/>
                    <a:pt x="1998" y="361"/>
                    <a:pt x="1316" y="1039"/>
                  </a:cubicBezTo>
                  <a:cubicBezTo>
                    <a:pt x="303" y="2053"/>
                    <a:pt x="0" y="3579"/>
                    <a:pt x="546" y="4905"/>
                  </a:cubicBezTo>
                  <a:cubicBezTo>
                    <a:pt x="1097" y="6230"/>
                    <a:pt x="2389" y="7093"/>
                    <a:pt x="3822" y="7098"/>
                  </a:cubicBezTo>
                  <a:cubicBezTo>
                    <a:pt x="5781" y="7098"/>
                    <a:pt x="7370" y="5509"/>
                    <a:pt x="7375" y="3550"/>
                  </a:cubicBezTo>
                  <a:cubicBezTo>
                    <a:pt x="7370" y="2112"/>
                    <a:pt x="6508" y="820"/>
                    <a:pt x="5182" y="269"/>
                  </a:cubicBezTo>
                  <a:cubicBezTo>
                    <a:pt x="4745" y="89"/>
                    <a:pt x="4286" y="1"/>
                    <a:pt x="3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rot="860262">
              <a:off x="6185902" y="1549120"/>
              <a:ext cx="461167" cy="909765"/>
            </a:xfrm>
            <a:custGeom>
              <a:rect b="b" l="l" r="r" t="t"/>
              <a:pathLst>
                <a:path extrusionOk="0" h="29023" w="14712">
                  <a:moveTo>
                    <a:pt x="1131" y="1"/>
                  </a:moveTo>
                  <a:lnTo>
                    <a:pt x="936" y="54"/>
                  </a:lnTo>
                  <a:cubicBezTo>
                    <a:pt x="995" y="264"/>
                    <a:pt x="7063" y="20897"/>
                    <a:pt x="8141" y="24070"/>
                  </a:cubicBezTo>
                  <a:cubicBezTo>
                    <a:pt x="8730" y="25810"/>
                    <a:pt x="9237" y="27316"/>
                    <a:pt x="10363" y="27828"/>
                  </a:cubicBezTo>
                  <a:cubicBezTo>
                    <a:pt x="10667" y="27967"/>
                    <a:pt x="11021" y="28037"/>
                    <a:pt x="11432" y="28037"/>
                  </a:cubicBezTo>
                  <a:cubicBezTo>
                    <a:pt x="12155" y="28037"/>
                    <a:pt x="13050" y="27820"/>
                    <a:pt x="14136" y="27384"/>
                  </a:cubicBezTo>
                  <a:lnTo>
                    <a:pt x="14146" y="27380"/>
                  </a:lnTo>
                  <a:lnTo>
                    <a:pt x="14443" y="28096"/>
                  </a:lnTo>
                  <a:lnTo>
                    <a:pt x="14433" y="28101"/>
                  </a:lnTo>
                  <a:cubicBezTo>
                    <a:pt x="13245" y="28581"/>
                    <a:pt x="12273" y="28819"/>
                    <a:pt x="11449" y="28819"/>
                  </a:cubicBezTo>
                  <a:cubicBezTo>
                    <a:pt x="10928" y="28819"/>
                    <a:pt x="10466" y="28724"/>
                    <a:pt x="10046" y="28535"/>
                  </a:cubicBezTo>
                  <a:cubicBezTo>
                    <a:pt x="8613" y="27882"/>
                    <a:pt x="8058" y="26234"/>
                    <a:pt x="7405" y="24318"/>
                  </a:cubicBezTo>
                  <a:cubicBezTo>
                    <a:pt x="6322" y="21121"/>
                    <a:pt x="269" y="532"/>
                    <a:pt x="205" y="327"/>
                  </a:cubicBezTo>
                  <a:cubicBezTo>
                    <a:pt x="200" y="308"/>
                    <a:pt x="195" y="293"/>
                    <a:pt x="191" y="274"/>
                  </a:cubicBezTo>
                  <a:lnTo>
                    <a:pt x="1" y="337"/>
                  </a:lnTo>
                  <a:cubicBezTo>
                    <a:pt x="1" y="357"/>
                    <a:pt x="5" y="371"/>
                    <a:pt x="15" y="386"/>
                  </a:cubicBezTo>
                  <a:cubicBezTo>
                    <a:pt x="74" y="595"/>
                    <a:pt x="6127" y="21184"/>
                    <a:pt x="7214" y="24392"/>
                  </a:cubicBezTo>
                  <a:cubicBezTo>
                    <a:pt x="7877" y="26346"/>
                    <a:pt x="8452" y="28033"/>
                    <a:pt x="9964" y="28725"/>
                  </a:cubicBezTo>
                  <a:cubicBezTo>
                    <a:pt x="10416" y="28920"/>
                    <a:pt x="10906" y="29022"/>
                    <a:pt x="11401" y="29022"/>
                  </a:cubicBezTo>
                  <a:cubicBezTo>
                    <a:pt x="11412" y="29022"/>
                    <a:pt x="11424" y="29022"/>
                    <a:pt x="11436" y="29022"/>
                  </a:cubicBezTo>
                  <a:cubicBezTo>
                    <a:pt x="12289" y="29022"/>
                    <a:pt x="13293" y="28783"/>
                    <a:pt x="14511" y="28291"/>
                  </a:cubicBezTo>
                  <a:lnTo>
                    <a:pt x="14614" y="28247"/>
                  </a:lnTo>
                  <a:lnTo>
                    <a:pt x="14711" y="28208"/>
                  </a:lnTo>
                  <a:lnTo>
                    <a:pt x="14297" y="27204"/>
                  </a:lnTo>
                  <a:lnTo>
                    <a:pt x="14238" y="27121"/>
                  </a:lnTo>
                  <a:lnTo>
                    <a:pt x="14058" y="27194"/>
                  </a:lnTo>
                  <a:cubicBezTo>
                    <a:pt x="12995" y="27620"/>
                    <a:pt x="12127" y="27831"/>
                    <a:pt x="11433" y="27831"/>
                  </a:cubicBezTo>
                  <a:cubicBezTo>
                    <a:pt x="11054" y="27831"/>
                    <a:pt x="10728" y="27768"/>
                    <a:pt x="10451" y="27643"/>
                  </a:cubicBezTo>
                  <a:cubicBezTo>
                    <a:pt x="9403" y="27165"/>
                    <a:pt x="8906" y="25698"/>
                    <a:pt x="8335" y="24007"/>
                  </a:cubicBezTo>
                  <a:cubicBezTo>
                    <a:pt x="7258" y="20838"/>
                    <a:pt x="1190" y="205"/>
                    <a:pt x="1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rot="860262">
              <a:off x="6837573" y="1467443"/>
              <a:ext cx="361705" cy="972552"/>
            </a:xfrm>
            <a:custGeom>
              <a:rect b="b" l="l" r="r" t="t"/>
              <a:pathLst>
                <a:path extrusionOk="0" h="31026" w="11539">
                  <a:moveTo>
                    <a:pt x="1093" y="0"/>
                  </a:moveTo>
                  <a:lnTo>
                    <a:pt x="922" y="112"/>
                  </a:lnTo>
                  <a:cubicBezTo>
                    <a:pt x="1000" y="307"/>
                    <a:pt x="8935" y="20243"/>
                    <a:pt x="10066" y="23460"/>
                  </a:cubicBezTo>
                  <a:cubicBezTo>
                    <a:pt x="10739" y="25366"/>
                    <a:pt x="11314" y="27009"/>
                    <a:pt x="10593" y="28403"/>
                  </a:cubicBezTo>
                  <a:cubicBezTo>
                    <a:pt x="10057" y="29436"/>
                    <a:pt x="8867" y="30192"/>
                    <a:pt x="6859" y="30776"/>
                  </a:cubicBezTo>
                  <a:lnTo>
                    <a:pt x="6645" y="30026"/>
                  </a:lnTo>
                  <a:cubicBezTo>
                    <a:pt x="8409" y="29519"/>
                    <a:pt x="9476" y="28866"/>
                    <a:pt x="9901" y="28047"/>
                  </a:cubicBezTo>
                  <a:cubicBezTo>
                    <a:pt x="10471" y="26945"/>
                    <a:pt x="9944" y="25449"/>
                    <a:pt x="9335" y="23719"/>
                  </a:cubicBezTo>
                  <a:cubicBezTo>
                    <a:pt x="8453" y="21213"/>
                    <a:pt x="3364" y="8360"/>
                    <a:pt x="405" y="922"/>
                  </a:cubicBezTo>
                  <a:cubicBezTo>
                    <a:pt x="274" y="595"/>
                    <a:pt x="201" y="400"/>
                    <a:pt x="191" y="376"/>
                  </a:cubicBezTo>
                  <a:lnTo>
                    <a:pt x="181" y="351"/>
                  </a:lnTo>
                  <a:lnTo>
                    <a:pt x="162" y="337"/>
                  </a:lnTo>
                  <a:lnTo>
                    <a:pt x="94" y="415"/>
                  </a:lnTo>
                  <a:lnTo>
                    <a:pt x="1" y="449"/>
                  </a:lnTo>
                  <a:cubicBezTo>
                    <a:pt x="11" y="473"/>
                    <a:pt x="89" y="668"/>
                    <a:pt x="220" y="1000"/>
                  </a:cubicBezTo>
                  <a:cubicBezTo>
                    <a:pt x="5319" y="13838"/>
                    <a:pt x="8492" y="21930"/>
                    <a:pt x="9145" y="23787"/>
                  </a:cubicBezTo>
                  <a:cubicBezTo>
                    <a:pt x="9735" y="25473"/>
                    <a:pt x="10251" y="26931"/>
                    <a:pt x="9720" y="27954"/>
                  </a:cubicBezTo>
                  <a:cubicBezTo>
                    <a:pt x="9311" y="28734"/>
                    <a:pt x="8258" y="29358"/>
                    <a:pt x="6493" y="29860"/>
                  </a:cubicBezTo>
                  <a:lnTo>
                    <a:pt x="6391" y="29889"/>
                  </a:lnTo>
                  <a:lnTo>
                    <a:pt x="6718" y="31025"/>
                  </a:lnTo>
                  <a:lnTo>
                    <a:pt x="6815" y="30996"/>
                  </a:lnTo>
                  <a:cubicBezTo>
                    <a:pt x="8945" y="30396"/>
                    <a:pt x="10198" y="29602"/>
                    <a:pt x="10773" y="28500"/>
                  </a:cubicBezTo>
                  <a:cubicBezTo>
                    <a:pt x="11538" y="27023"/>
                    <a:pt x="10944" y="25342"/>
                    <a:pt x="10261" y="23392"/>
                  </a:cubicBezTo>
                  <a:cubicBezTo>
                    <a:pt x="9130" y="20170"/>
                    <a:pt x="1185" y="229"/>
                    <a:pt x="1112" y="39"/>
                  </a:cubicBezTo>
                  <a:cubicBezTo>
                    <a:pt x="1107" y="25"/>
                    <a:pt x="1098" y="1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rot="860262">
              <a:off x="6512566" y="2401063"/>
              <a:ext cx="85607" cy="103161"/>
            </a:xfrm>
            <a:custGeom>
              <a:rect b="b" l="l" r="r" t="t"/>
              <a:pathLst>
                <a:path extrusionOk="0" h="3291" w="2731">
                  <a:moveTo>
                    <a:pt x="1073" y="205"/>
                  </a:moveTo>
                  <a:cubicBezTo>
                    <a:pt x="1380" y="205"/>
                    <a:pt x="1663" y="395"/>
                    <a:pt x="1780" y="683"/>
                  </a:cubicBezTo>
                  <a:lnTo>
                    <a:pt x="2336" y="2028"/>
                  </a:lnTo>
                  <a:cubicBezTo>
                    <a:pt x="2496" y="2418"/>
                    <a:pt x="2311" y="2866"/>
                    <a:pt x="1921" y="3027"/>
                  </a:cubicBezTo>
                  <a:cubicBezTo>
                    <a:pt x="1858" y="3056"/>
                    <a:pt x="1795" y="3071"/>
                    <a:pt x="1726" y="3081"/>
                  </a:cubicBezTo>
                  <a:cubicBezTo>
                    <a:pt x="1693" y="3085"/>
                    <a:pt x="1660" y="3087"/>
                    <a:pt x="1627" y="3087"/>
                  </a:cubicBezTo>
                  <a:cubicBezTo>
                    <a:pt x="1319" y="3087"/>
                    <a:pt x="1036" y="2904"/>
                    <a:pt x="917" y="2613"/>
                  </a:cubicBezTo>
                  <a:lnTo>
                    <a:pt x="357" y="1267"/>
                  </a:lnTo>
                  <a:cubicBezTo>
                    <a:pt x="225" y="946"/>
                    <a:pt x="327" y="570"/>
                    <a:pt x="605" y="361"/>
                  </a:cubicBezTo>
                  <a:cubicBezTo>
                    <a:pt x="659" y="322"/>
                    <a:pt x="717" y="288"/>
                    <a:pt x="776" y="263"/>
                  </a:cubicBezTo>
                  <a:cubicBezTo>
                    <a:pt x="868" y="224"/>
                    <a:pt x="966" y="205"/>
                    <a:pt x="1068" y="205"/>
                  </a:cubicBezTo>
                  <a:close/>
                  <a:moveTo>
                    <a:pt x="1068" y="0"/>
                  </a:moveTo>
                  <a:cubicBezTo>
                    <a:pt x="942" y="0"/>
                    <a:pt x="815" y="25"/>
                    <a:pt x="698" y="73"/>
                  </a:cubicBezTo>
                  <a:cubicBezTo>
                    <a:pt x="620" y="107"/>
                    <a:pt x="547" y="146"/>
                    <a:pt x="483" y="200"/>
                  </a:cubicBezTo>
                  <a:cubicBezTo>
                    <a:pt x="128" y="463"/>
                    <a:pt x="1" y="936"/>
                    <a:pt x="171" y="1345"/>
                  </a:cubicBezTo>
                  <a:lnTo>
                    <a:pt x="727" y="2691"/>
                  </a:lnTo>
                  <a:cubicBezTo>
                    <a:pt x="878" y="3056"/>
                    <a:pt x="1234" y="3290"/>
                    <a:pt x="1629" y="3290"/>
                  </a:cubicBezTo>
                  <a:cubicBezTo>
                    <a:pt x="1668" y="3290"/>
                    <a:pt x="1712" y="3290"/>
                    <a:pt x="1751" y="3285"/>
                  </a:cubicBezTo>
                  <a:cubicBezTo>
                    <a:pt x="1838" y="3271"/>
                    <a:pt x="1916" y="3251"/>
                    <a:pt x="1994" y="3217"/>
                  </a:cubicBezTo>
                  <a:cubicBezTo>
                    <a:pt x="2492" y="3012"/>
                    <a:pt x="2730" y="2447"/>
                    <a:pt x="2526" y="1950"/>
                  </a:cubicBezTo>
                  <a:lnTo>
                    <a:pt x="1970" y="605"/>
                  </a:lnTo>
                  <a:cubicBezTo>
                    <a:pt x="1819" y="239"/>
                    <a:pt x="1463" y="0"/>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rot="860262">
              <a:off x="6526180" y="2406856"/>
              <a:ext cx="43415" cy="93412"/>
            </a:xfrm>
            <a:custGeom>
              <a:rect b="b" l="l" r="r" t="t"/>
              <a:pathLst>
                <a:path extrusionOk="0" h="2980" w="1385">
                  <a:moveTo>
                    <a:pt x="190" y="1"/>
                  </a:moveTo>
                  <a:lnTo>
                    <a:pt x="0" y="79"/>
                  </a:lnTo>
                  <a:lnTo>
                    <a:pt x="1199" y="2979"/>
                  </a:lnTo>
                  <a:lnTo>
                    <a:pt x="1385" y="2901"/>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rot="860262">
              <a:off x="6861239" y="2367251"/>
              <a:ext cx="79024" cy="104854"/>
            </a:xfrm>
            <a:custGeom>
              <a:rect b="b" l="l" r="r" t="t"/>
              <a:pathLst>
                <a:path extrusionOk="0" h="3345" w="2521">
                  <a:moveTo>
                    <a:pt x="1083" y="201"/>
                  </a:moveTo>
                  <a:cubicBezTo>
                    <a:pt x="1429" y="201"/>
                    <a:pt x="1731" y="435"/>
                    <a:pt x="1819" y="766"/>
                  </a:cubicBezTo>
                  <a:lnTo>
                    <a:pt x="2213" y="2165"/>
                  </a:lnTo>
                  <a:cubicBezTo>
                    <a:pt x="2306" y="2501"/>
                    <a:pt x="2160" y="2857"/>
                    <a:pt x="1858" y="3033"/>
                  </a:cubicBezTo>
                  <a:cubicBezTo>
                    <a:pt x="1804" y="3067"/>
                    <a:pt x="1741" y="3096"/>
                    <a:pt x="1677" y="3111"/>
                  </a:cubicBezTo>
                  <a:cubicBezTo>
                    <a:pt x="1609" y="3130"/>
                    <a:pt x="1541" y="3140"/>
                    <a:pt x="1472" y="3140"/>
                  </a:cubicBezTo>
                  <a:cubicBezTo>
                    <a:pt x="1126" y="3140"/>
                    <a:pt x="824" y="2911"/>
                    <a:pt x="732" y="2574"/>
                  </a:cubicBezTo>
                  <a:lnTo>
                    <a:pt x="342" y="1176"/>
                  </a:lnTo>
                  <a:cubicBezTo>
                    <a:pt x="230" y="766"/>
                    <a:pt x="468" y="342"/>
                    <a:pt x="873" y="230"/>
                  </a:cubicBezTo>
                  <a:cubicBezTo>
                    <a:pt x="936" y="210"/>
                    <a:pt x="1005" y="201"/>
                    <a:pt x="1068" y="201"/>
                  </a:cubicBezTo>
                  <a:close/>
                  <a:moveTo>
                    <a:pt x="1085" y="1"/>
                  </a:moveTo>
                  <a:cubicBezTo>
                    <a:pt x="1077" y="1"/>
                    <a:pt x="1070" y="1"/>
                    <a:pt x="1063" y="1"/>
                  </a:cubicBezTo>
                  <a:cubicBezTo>
                    <a:pt x="980" y="1"/>
                    <a:pt x="897" y="11"/>
                    <a:pt x="819" y="35"/>
                  </a:cubicBezTo>
                  <a:cubicBezTo>
                    <a:pt x="303" y="181"/>
                    <a:pt x="0" y="712"/>
                    <a:pt x="142" y="1234"/>
                  </a:cubicBezTo>
                  <a:lnTo>
                    <a:pt x="532" y="2633"/>
                  </a:lnTo>
                  <a:cubicBezTo>
                    <a:pt x="649" y="3052"/>
                    <a:pt x="1034" y="3345"/>
                    <a:pt x="1472" y="3345"/>
                  </a:cubicBezTo>
                  <a:cubicBezTo>
                    <a:pt x="1560" y="3345"/>
                    <a:pt x="1648" y="3335"/>
                    <a:pt x="1731" y="3310"/>
                  </a:cubicBezTo>
                  <a:cubicBezTo>
                    <a:pt x="1814" y="3286"/>
                    <a:pt x="1887" y="3252"/>
                    <a:pt x="1960" y="3208"/>
                  </a:cubicBezTo>
                  <a:cubicBezTo>
                    <a:pt x="2340" y="2989"/>
                    <a:pt x="2520" y="2535"/>
                    <a:pt x="2408" y="2111"/>
                  </a:cubicBezTo>
                  <a:lnTo>
                    <a:pt x="2014" y="712"/>
                  </a:lnTo>
                  <a:cubicBezTo>
                    <a:pt x="1898" y="291"/>
                    <a:pt x="1519" y="1"/>
                    <a:pt x="1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rot="860262">
              <a:off x="6891856" y="2371528"/>
              <a:ext cx="32569" cy="96453"/>
            </a:xfrm>
            <a:custGeom>
              <a:rect b="b" l="l" r="r" t="t"/>
              <a:pathLst>
                <a:path extrusionOk="0" h="3077" w="1039">
                  <a:moveTo>
                    <a:pt x="195" y="1"/>
                  </a:moveTo>
                  <a:lnTo>
                    <a:pt x="0" y="54"/>
                  </a:lnTo>
                  <a:lnTo>
                    <a:pt x="844" y="3077"/>
                  </a:lnTo>
                  <a:lnTo>
                    <a:pt x="1039" y="3023"/>
                  </a:lnTo>
                  <a:lnTo>
                    <a:pt x="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rot="860262">
              <a:off x="6616056" y="555752"/>
              <a:ext cx="48461" cy="187075"/>
            </a:xfrm>
            <a:custGeom>
              <a:rect b="b" l="l" r="r" t="t"/>
              <a:pathLst>
                <a:path extrusionOk="0" h="5968" w="1546">
                  <a:moveTo>
                    <a:pt x="366" y="1"/>
                  </a:moveTo>
                  <a:lnTo>
                    <a:pt x="346" y="25"/>
                  </a:lnTo>
                  <a:lnTo>
                    <a:pt x="342" y="55"/>
                  </a:lnTo>
                  <a:cubicBezTo>
                    <a:pt x="0" y="2116"/>
                    <a:pt x="1297" y="5811"/>
                    <a:pt x="1355" y="5967"/>
                  </a:cubicBezTo>
                  <a:lnTo>
                    <a:pt x="1545" y="5894"/>
                  </a:lnTo>
                  <a:cubicBezTo>
                    <a:pt x="1531" y="5855"/>
                    <a:pt x="210" y="2092"/>
                    <a:pt x="541" y="84"/>
                  </a:cubicBezTo>
                  <a:lnTo>
                    <a:pt x="537" y="84"/>
                  </a:lnTo>
                  <a:lnTo>
                    <a:pt x="546" y="64"/>
                  </a:lnTo>
                  <a:lnTo>
                    <a:pt x="434" y="64"/>
                  </a:lnTo>
                  <a:lnTo>
                    <a:pt x="3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rot="860262">
              <a:off x="7387435" y="410898"/>
              <a:ext cx="144569" cy="151466"/>
            </a:xfrm>
            <a:custGeom>
              <a:rect b="b" l="l" r="r" t="t"/>
              <a:pathLst>
                <a:path extrusionOk="0" h="4832" w="4612">
                  <a:moveTo>
                    <a:pt x="84" y="1"/>
                  </a:moveTo>
                  <a:lnTo>
                    <a:pt x="1" y="191"/>
                  </a:lnTo>
                  <a:cubicBezTo>
                    <a:pt x="84" y="225"/>
                    <a:pt x="166" y="264"/>
                    <a:pt x="244" y="303"/>
                  </a:cubicBezTo>
                  <a:cubicBezTo>
                    <a:pt x="2594" y="1502"/>
                    <a:pt x="4417" y="4797"/>
                    <a:pt x="4436" y="4831"/>
                  </a:cubicBezTo>
                  <a:lnTo>
                    <a:pt x="4612" y="4734"/>
                  </a:lnTo>
                  <a:cubicBezTo>
                    <a:pt x="4592" y="4700"/>
                    <a:pt x="2740" y="1346"/>
                    <a:pt x="337" y="123"/>
                  </a:cubicBezTo>
                  <a:cubicBezTo>
                    <a:pt x="254" y="79"/>
                    <a:pt x="166" y="40"/>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rot="860262">
              <a:off x="7136748" y="254821"/>
              <a:ext cx="128050" cy="120589"/>
            </a:xfrm>
            <a:custGeom>
              <a:rect b="b" l="l" r="r" t="t"/>
              <a:pathLst>
                <a:path extrusionOk="0" h="3847" w="4085">
                  <a:moveTo>
                    <a:pt x="2018" y="415"/>
                  </a:moveTo>
                  <a:cubicBezTo>
                    <a:pt x="2847" y="415"/>
                    <a:pt x="3520" y="1087"/>
                    <a:pt x="3520" y="1921"/>
                  </a:cubicBezTo>
                  <a:cubicBezTo>
                    <a:pt x="3523" y="2828"/>
                    <a:pt x="2780" y="3432"/>
                    <a:pt x="2004" y="3432"/>
                  </a:cubicBezTo>
                  <a:cubicBezTo>
                    <a:pt x="1635" y="3432"/>
                    <a:pt x="1258" y="3295"/>
                    <a:pt x="951" y="2988"/>
                  </a:cubicBezTo>
                  <a:cubicBezTo>
                    <a:pt x="0" y="2038"/>
                    <a:pt x="673" y="415"/>
                    <a:pt x="2013" y="415"/>
                  </a:cubicBezTo>
                  <a:close/>
                  <a:moveTo>
                    <a:pt x="2013" y="1"/>
                  </a:moveTo>
                  <a:cubicBezTo>
                    <a:pt x="1767" y="1"/>
                    <a:pt x="1519" y="48"/>
                    <a:pt x="1282" y="147"/>
                  </a:cubicBezTo>
                  <a:cubicBezTo>
                    <a:pt x="561" y="444"/>
                    <a:pt x="93" y="1146"/>
                    <a:pt x="93" y="1921"/>
                  </a:cubicBezTo>
                  <a:cubicBezTo>
                    <a:pt x="93" y="2983"/>
                    <a:pt x="951" y="3841"/>
                    <a:pt x="2013" y="3846"/>
                  </a:cubicBezTo>
                  <a:cubicBezTo>
                    <a:pt x="2793" y="3846"/>
                    <a:pt x="3490" y="3378"/>
                    <a:pt x="3788" y="2657"/>
                  </a:cubicBezTo>
                  <a:cubicBezTo>
                    <a:pt x="4085" y="1940"/>
                    <a:pt x="3924" y="1116"/>
                    <a:pt x="3373" y="566"/>
                  </a:cubicBezTo>
                  <a:cubicBezTo>
                    <a:pt x="3004" y="197"/>
                    <a:pt x="2513" y="1"/>
                    <a:pt x="2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rot="860262">
              <a:off x="7152418" y="269560"/>
              <a:ext cx="110496" cy="94635"/>
            </a:xfrm>
            <a:custGeom>
              <a:rect b="b" l="l" r="r" t="t"/>
              <a:pathLst>
                <a:path extrusionOk="0" h="3019" w="3525">
                  <a:moveTo>
                    <a:pt x="1511" y="1"/>
                  </a:moveTo>
                  <a:cubicBezTo>
                    <a:pt x="678" y="1"/>
                    <a:pt x="0" y="673"/>
                    <a:pt x="0" y="1507"/>
                  </a:cubicBezTo>
                  <a:cubicBezTo>
                    <a:pt x="0" y="2414"/>
                    <a:pt x="745" y="3018"/>
                    <a:pt x="1520" y="3018"/>
                  </a:cubicBezTo>
                  <a:cubicBezTo>
                    <a:pt x="1890" y="3018"/>
                    <a:pt x="2267" y="2881"/>
                    <a:pt x="2574" y="2574"/>
                  </a:cubicBezTo>
                  <a:cubicBezTo>
                    <a:pt x="3524" y="1624"/>
                    <a:pt x="2852" y="1"/>
                    <a:pt x="15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rot="860262">
              <a:off x="7012924" y="50258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rot="860262">
              <a:off x="7028589" y="444055"/>
              <a:ext cx="269704" cy="27522"/>
            </a:xfrm>
            <a:custGeom>
              <a:rect b="b" l="l" r="r" t="t"/>
              <a:pathLst>
                <a:path extrusionOk="0" h="878" w="8604">
                  <a:moveTo>
                    <a:pt x="0" y="1"/>
                  </a:moveTo>
                  <a:lnTo>
                    <a:pt x="0" y="878"/>
                  </a:lnTo>
                  <a:lnTo>
                    <a:pt x="8603" y="878"/>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rot="860262">
              <a:off x="7006284" y="534755"/>
              <a:ext cx="269704" cy="20657"/>
            </a:xfrm>
            <a:custGeom>
              <a:rect b="b" l="l" r="r" t="t"/>
              <a:pathLst>
                <a:path extrusionOk="0" h="659" w="8604">
                  <a:moveTo>
                    <a:pt x="0" y="1"/>
                  </a:moveTo>
                  <a:lnTo>
                    <a:pt x="0" y="659"/>
                  </a:lnTo>
                  <a:lnTo>
                    <a:pt x="8603" y="659"/>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rot="860262">
              <a:off x="7021098" y="470603"/>
              <a:ext cx="269704" cy="33039"/>
            </a:xfrm>
            <a:custGeom>
              <a:rect b="b" l="l" r="r" t="t"/>
              <a:pathLst>
                <a:path extrusionOk="0" h="1054" w="8604">
                  <a:moveTo>
                    <a:pt x="0" y="1"/>
                  </a:moveTo>
                  <a:lnTo>
                    <a:pt x="0" y="1054"/>
                  </a:lnTo>
                  <a:lnTo>
                    <a:pt x="8603" y="1054"/>
                  </a:lnTo>
                  <a:lnTo>
                    <a:pt x="86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rot="860262">
              <a:off x="6683146" y="214244"/>
              <a:ext cx="955437" cy="507309"/>
            </a:xfrm>
            <a:custGeom>
              <a:rect b="b" l="l" r="r" t="t"/>
              <a:pathLst>
                <a:path extrusionOk="0" h="16184" w="30480">
                  <a:moveTo>
                    <a:pt x="15242" y="1131"/>
                  </a:moveTo>
                  <a:cubicBezTo>
                    <a:pt x="15490" y="1131"/>
                    <a:pt x="15740" y="1179"/>
                    <a:pt x="15978" y="1278"/>
                  </a:cubicBezTo>
                  <a:cubicBezTo>
                    <a:pt x="16695" y="1575"/>
                    <a:pt x="17163" y="2272"/>
                    <a:pt x="17163" y="3052"/>
                  </a:cubicBezTo>
                  <a:cubicBezTo>
                    <a:pt x="17163" y="4109"/>
                    <a:pt x="16300" y="4972"/>
                    <a:pt x="15242" y="4972"/>
                  </a:cubicBezTo>
                  <a:cubicBezTo>
                    <a:pt x="14467" y="4972"/>
                    <a:pt x="13765" y="4504"/>
                    <a:pt x="13468" y="3788"/>
                  </a:cubicBezTo>
                  <a:cubicBezTo>
                    <a:pt x="13171" y="3071"/>
                    <a:pt x="13332" y="2243"/>
                    <a:pt x="13882" y="1692"/>
                  </a:cubicBezTo>
                  <a:cubicBezTo>
                    <a:pt x="14251" y="1327"/>
                    <a:pt x="14742" y="1131"/>
                    <a:pt x="15242" y="1131"/>
                  </a:cubicBezTo>
                  <a:close/>
                  <a:moveTo>
                    <a:pt x="19541" y="7322"/>
                  </a:moveTo>
                  <a:lnTo>
                    <a:pt x="19541" y="10963"/>
                  </a:lnTo>
                  <a:lnTo>
                    <a:pt x="10943" y="10963"/>
                  </a:lnTo>
                  <a:lnTo>
                    <a:pt x="10943" y="7322"/>
                  </a:lnTo>
                  <a:close/>
                  <a:moveTo>
                    <a:pt x="15242" y="0"/>
                  </a:moveTo>
                  <a:cubicBezTo>
                    <a:pt x="14204" y="0"/>
                    <a:pt x="12747" y="834"/>
                    <a:pt x="12332" y="2910"/>
                  </a:cubicBezTo>
                  <a:cubicBezTo>
                    <a:pt x="11918" y="4987"/>
                    <a:pt x="10353" y="6444"/>
                    <a:pt x="8584" y="6859"/>
                  </a:cubicBezTo>
                  <a:lnTo>
                    <a:pt x="8584" y="10119"/>
                  </a:lnTo>
                  <a:cubicBezTo>
                    <a:pt x="8189" y="10207"/>
                    <a:pt x="7799" y="10295"/>
                    <a:pt x="7404" y="10378"/>
                  </a:cubicBezTo>
                  <a:cubicBezTo>
                    <a:pt x="7234" y="10417"/>
                    <a:pt x="7058" y="10456"/>
                    <a:pt x="6888" y="10490"/>
                  </a:cubicBezTo>
                  <a:cubicBezTo>
                    <a:pt x="6274" y="10626"/>
                    <a:pt x="5659" y="10753"/>
                    <a:pt x="5050" y="10880"/>
                  </a:cubicBezTo>
                  <a:cubicBezTo>
                    <a:pt x="4183" y="11060"/>
                    <a:pt x="3266" y="11148"/>
                    <a:pt x="2438" y="11445"/>
                  </a:cubicBezTo>
                  <a:cubicBezTo>
                    <a:pt x="1970" y="11611"/>
                    <a:pt x="1589" y="11806"/>
                    <a:pt x="1253" y="12176"/>
                  </a:cubicBezTo>
                  <a:cubicBezTo>
                    <a:pt x="1219" y="12215"/>
                    <a:pt x="1185" y="12259"/>
                    <a:pt x="1151" y="12293"/>
                  </a:cubicBezTo>
                  <a:cubicBezTo>
                    <a:pt x="922" y="12581"/>
                    <a:pt x="722" y="12893"/>
                    <a:pt x="561" y="13224"/>
                  </a:cubicBezTo>
                  <a:cubicBezTo>
                    <a:pt x="249" y="13853"/>
                    <a:pt x="0" y="14589"/>
                    <a:pt x="0" y="15296"/>
                  </a:cubicBezTo>
                  <a:cubicBezTo>
                    <a:pt x="0" y="16054"/>
                    <a:pt x="250" y="16181"/>
                    <a:pt x="1293" y="16181"/>
                  </a:cubicBezTo>
                  <a:cubicBezTo>
                    <a:pt x="1818" y="16181"/>
                    <a:pt x="2546" y="16149"/>
                    <a:pt x="3544" y="16149"/>
                  </a:cubicBezTo>
                  <a:cubicBezTo>
                    <a:pt x="6522" y="16149"/>
                    <a:pt x="15242" y="16183"/>
                    <a:pt x="15242" y="16183"/>
                  </a:cubicBezTo>
                  <a:cubicBezTo>
                    <a:pt x="15242" y="16183"/>
                    <a:pt x="23957" y="16149"/>
                    <a:pt x="26936" y="16149"/>
                  </a:cubicBezTo>
                  <a:cubicBezTo>
                    <a:pt x="27926" y="16149"/>
                    <a:pt x="28649" y="16180"/>
                    <a:pt x="29173" y="16180"/>
                  </a:cubicBezTo>
                  <a:cubicBezTo>
                    <a:pt x="30227" y="16180"/>
                    <a:pt x="30479" y="16054"/>
                    <a:pt x="30479" y="15296"/>
                  </a:cubicBezTo>
                  <a:cubicBezTo>
                    <a:pt x="30479" y="14584"/>
                    <a:pt x="30231" y="13853"/>
                    <a:pt x="29919" y="13224"/>
                  </a:cubicBezTo>
                  <a:cubicBezTo>
                    <a:pt x="29758" y="12893"/>
                    <a:pt x="29563" y="12581"/>
                    <a:pt x="29329" y="12293"/>
                  </a:cubicBezTo>
                  <a:cubicBezTo>
                    <a:pt x="29295" y="12259"/>
                    <a:pt x="29261" y="12215"/>
                    <a:pt x="29227" y="12176"/>
                  </a:cubicBezTo>
                  <a:cubicBezTo>
                    <a:pt x="28895" y="11811"/>
                    <a:pt x="28510" y="11611"/>
                    <a:pt x="28042" y="11445"/>
                  </a:cubicBezTo>
                  <a:cubicBezTo>
                    <a:pt x="27730" y="11338"/>
                    <a:pt x="27408" y="11245"/>
                    <a:pt x="27082" y="11182"/>
                  </a:cubicBezTo>
                  <a:cubicBezTo>
                    <a:pt x="26536" y="11065"/>
                    <a:pt x="25971" y="10987"/>
                    <a:pt x="25429" y="10880"/>
                  </a:cubicBezTo>
                  <a:cubicBezTo>
                    <a:pt x="24645" y="10719"/>
                    <a:pt x="23860" y="10548"/>
                    <a:pt x="23075" y="10378"/>
                  </a:cubicBezTo>
                  <a:cubicBezTo>
                    <a:pt x="22685" y="10295"/>
                    <a:pt x="22290" y="10207"/>
                    <a:pt x="21901" y="10119"/>
                  </a:cubicBezTo>
                  <a:lnTo>
                    <a:pt x="21901" y="6859"/>
                  </a:lnTo>
                  <a:cubicBezTo>
                    <a:pt x="20126" y="6444"/>
                    <a:pt x="18567" y="4987"/>
                    <a:pt x="18147" y="2910"/>
                  </a:cubicBezTo>
                  <a:cubicBezTo>
                    <a:pt x="17733" y="829"/>
                    <a:pt x="16280" y="0"/>
                    <a:pt x="152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rot="860262">
              <a:off x="6687456" y="151515"/>
              <a:ext cx="481010" cy="513547"/>
            </a:xfrm>
            <a:custGeom>
              <a:rect b="b" l="l" r="r" t="t"/>
              <a:pathLst>
                <a:path extrusionOk="0" h="16383" w="15345">
                  <a:moveTo>
                    <a:pt x="15339" y="0"/>
                  </a:moveTo>
                  <a:cubicBezTo>
                    <a:pt x="14179" y="0"/>
                    <a:pt x="12746" y="936"/>
                    <a:pt x="12332" y="2993"/>
                  </a:cubicBezTo>
                  <a:cubicBezTo>
                    <a:pt x="11952" y="4913"/>
                    <a:pt x="10509" y="6429"/>
                    <a:pt x="8662" y="6863"/>
                  </a:cubicBezTo>
                  <a:lnTo>
                    <a:pt x="8584" y="6878"/>
                  </a:lnTo>
                  <a:lnTo>
                    <a:pt x="8584" y="10139"/>
                  </a:lnTo>
                  <a:cubicBezTo>
                    <a:pt x="8218" y="10217"/>
                    <a:pt x="7853" y="10299"/>
                    <a:pt x="7487" y="10377"/>
                  </a:cubicBezTo>
                  <a:lnTo>
                    <a:pt x="6965" y="10490"/>
                  </a:lnTo>
                  <a:cubicBezTo>
                    <a:pt x="6351" y="10626"/>
                    <a:pt x="5742" y="10753"/>
                    <a:pt x="5128" y="10879"/>
                  </a:cubicBezTo>
                  <a:cubicBezTo>
                    <a:pt x="4869" y="10933"/>
                    <a:pt x="4606" y="10977"/>
                    <a:pt x="4338" y="11021"/>
                  </a:cubicBezTo>
                  <a:cubicBezTo>
                    <a:pt x="3724" y="11128"/>
                    <a:pt x="3090" y="11240"/>
                    <a:pt x="2505" y="11450"/>
                  </a:cubicBezTo>
                  <a:cubicBezTo>
                    <a:pt x="2091" y="11596"/>
                    <a:pt x="1657" y="11791"/>
                    <a:pt x="1277" y="12210"/>
                  </a:cubicBezTo>
                  <a:cubicBezTo>
                    <a:pt x="1243" y="12249"/>
                    <a:pt x="1209" y="12293"/>
                    <a:pt x="1175" y="12332"/>
                  </a:cubicBezTo>
                  <a:cubicBezTo>
                    <a:pt x="936" y="12624"/>
                    <a:pt x="736" y="12946"/>
                    <a:pt x="570" y="13282"/>
                  </a:cubicBezTo>
                  <a:cubicBezTo>
                    <a:pt x="195" y="14053"/>
                    <a:pt x="0" y="14764"/>
                    <a:pt x="0" y="15398"/>
                  </a:cubicBezTo>
                  <a:cubicBezTo>
                    <a:pt x="0" y="15773"/>
                    <a:pt x="63" y="15993"/>
                    <a:pt x="215" y="16139"/>
                  </a:cubicBezTo>
                  <a:cubicBezTo>
                    <a:pt x="419" y="16339"/>
                    <a:pt x="760" y="16383"/>
                    <a:pt x="1399" y="16383"/>
                  </a:cubicBezTo>
                  <a:cubicBezTo>
                    <a:pt x="1623" y="16383"/>
                    <a:pt x="1882" y="16378"/>
                    <a:pt x="2184" y="16373"/>
                  </a:cubicBezTo>
                  <a:cubicBezTo>
                    <a:pt x="2603" y="16363"/>
                    <a:pt x="3076" y="16353"/>
                    <a:pt x="3651" y="16353"/>
                  </a:cubicBezTo>
                  <a:cubicBezTo>
                    <a:pt x="6595" y="16353"/>
                    <a:pt x="15257" y="16383"/>
                    <a:pt x="15344" y="16383"/>
                  </a:cubicBezTo>
                  <a:lnTo>
                    <a:pt x="15344" y="16178"/>
                  </a:lnTo>
                  <a:cubicBezTo>
                    <a:pt x="15257" y="16178"/>
                    <a:pt x="6595" y="16149"/>
                    <a:pt x="3651" y="16149"/>
                  </a:cubicBezTo>
                  <a:cubicBezTo>
                    <a:pt x="3071" y="16149"/>
                    <a:pt x="2579" y="16158"/>
                    <a:pt x="2179" y="16168"/>
                  </a:cubicBezTo>
                  <a:cubicBezTo>
                    <a:pt x="1893" y="16173"/>
                    <a:pt x="1642" y="16178"/>
                    <a:pt x="1424" y="16178"/>
                  </a:cubicBezTo>
                  <a:cubicBezTo>
                    <a:pt x="855" y="16178"/>
                    <a:pt x="511" y="16144"/>
                    <a:pt x="356" y="15993"/>
                  </a:cubicBezTo>
                  <a:cubicBezTo>
                    <a:pt x="249" y="15885"/>
                    <a:pt x="205" y="15710"/>
                    <a:pt x="205" y="15398"/>
                  </a:cubicBezTo>
                  <a:cubicBezTo>
                    <a:pt x="205" y="14794"/>
                    <a:pt x="390" y="14111"/>
                    <a:pt x="756" y="13375"/>
                  </a:cubicBezTo>
                  <a:cubicBezTo>
                    <a:pt x="912" y="13049"/>
                    <a:pt x="1102" y="12746"/>
                    <a:pt x="1331" y="12464"/>
                  </a:cubicBezTo>
                  <a:cubicBezTo>
                    <a:pt x="1360" y="12425"/>
                    <a:pt x="1394" y="12386"/>
                    <a:pt x="1428" y="12347"/>
                  </a:cubicBezTo>
                  <a:cubicBezTo>
                    <a:pt x="1779" y="11962"/>
                    <a:pt x="2184" y="11781"/>
                    <a:pt x="2574" y="11640"/>
                  </a:cubicBezTo>
                  <a:cubicBezTo>
                    <a:pt x="3144" y="11435"/>
                    <a:pt x="3768" y="11328"/>
                    <a:pt x="4372" y="11226"/>
                  </a:cubicBezTo>
                  <a:cubicBezTo>
                    <a:pt x="4635" y="11182"/>
                    <a:pt x="4908" y="11133"/>
                    <a:pt x="5172" y="11079"/>
                  </a:cubicBezTo>
                  <a:cubicBezTo>
                    <a:pt x="5781" y="10953"/>
                    <a:pt x="6400" y="10826"/>
                    <a:pt x="7009" y="10694"/>
                  </a:cubicBezTo>
                  <a:lnTo>
                    <a:pt x="7526" y="10582"/>
                  </a:lnTo>
                  <a:cubicBezTo>
                    <a:pt x="7921" y="10494"/>
                    <a:pt x="8316" y="10412"/>
                    <a:pt x="8706" y="10324"/>
                  </a:cubicBezTo>
                  <a:lnTo>
                    <a:pt x="8783" y="10304"/>
                  </a:lnTo>
                  <a:lnTo>
                    <a:pt x="8783" y="7039"/>
                  </a:lnTo>
                  <a:cubicBezTo>
                    <a:pt x="10675" y="6566"/>
                    <a:pt x="12142" y="5001"/>
                    <a:pt x="12532" y="3032"/>
                  </a:cubicBezTo>
                  <a:cubicBezTo>
                    <a:pt x="12922" y="1087"/>
                    <a:pt x="14262" y="205"/>
                    <a:pt x="15339" y="205"/>
                  </a:cubicBezTo>
                  <a:lnTo>
                    <a:pt x="153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rot="860262">
              <a:off x="7153451" y="270642"/>
              <a:ext cx="481166" cy="513547"/>
            </a:xfrm>
            <a:custGeom>
              <a:rect b="b" l="l" r="r" t="t"/>
              <a:pathLst>
                <a:path extrusionOk="0" h="16383" w="15350">
                  <a:moveTo>
                    <a:pt x="5" y="0"/>
                  </a:moveTo>
                  <a:lnTo>
                    <a:pt x="5" y="210"/>
                  </a:lnTo>
                  <a:cubicBezTo>
                    <a:pt x="1087" y="210"/>
                    <a:pt x="2428" y="1092"/>
                    <a:pt x="2818" y="3037"/>
                  </a:cubicBezTo>
                  <a:cubicBezTo>
                    <a:pt x="3208" y="5006"/>
                    <a:pt x="4675" y="6571"/>
                    <a:pt x="6561" y="7043"/>
                  </a:cubicBezTo>
                  <a:lnTo>
                    <a:pt x="6561" y="10304"/>
                  </a:lnTo>
                  <a:lnTo>
                    <a:pt x="6644" y="10324"/>
                  </a:lnTo>
                  <a:cubicBezTo>
                    <a:pt x="6966" y="10392"/>
                    <a:pt x="7287" y="10465"/>
                    <a:pt x="7609" y="10533"/>
                  </a:cubicBezTo>
                  <a:lnTo>
                    <a:pt x="7819" y="10582"/>
                  </a:lnTo>
                  <a:cubicBezTo>
                    <a:pt x="8667" y="10767"/>
                    <a:pt x="9437" y="10928"/>
                    <a:pt x="10178" y="11079"/>
                  </a:cubicBezTo>
                  <a:cubicBezTo>
                    <a:pt x="10441" y="11133"/>
                    <a:pt x="10709" y="11182"/>
                    <a:pt x="10977" y="11226"/>
                  </a:cubicBezTo>
                  <a:cubicBezTo>
                    <a:pt x="11255" y="11274"/>
                    <a:pt x="11547" y="11323"/>
                    <a:pt x="11830" y="11382"/>
                  </a:cubicBezTo>
                  <a:cubicBezTo>
                    <a:pt x="12147" y="11445"/>
                    <a:pt x="12464" y="11533"/>
                    <a:pt x="12776" y="11640"/>
                  </a:cubicBezTo>
                  <a:cubicBezTo>
                    <a:pt x="13166" y="11781"/>
                    <a:pt x="13570" y="11962"/>
                    <a:pt x="13916" y="12347"/>
                  </a:cubicBezTo>
                  <a:cubicBezTo>
                    <a:pt x="13950" y="12386"/>
                    <a:pt x="13985" y="12425"/>
                    <a:pt x="14014" y="12464"/>
                  </a:cubicBezTo>
                  <a:cubicBezTo>
                    <a:pt x="14243" y="12746"/>
                    <a:pt x="14433" y="13049"/>
                    <a:pt x="14594" y="13375"/>
                  </a:cubicBezTo>
                  <a:cubicBezTo>
                    <a:pt x="14959" y="14116"/>
                    <a:pt x="15140" y="14794"/>
                    <a:pt x="15140" y="15398"/>
                  </a:cubicBezTo>
                  <a:cubicBezTo>
                    <a:pt x="15140" y="15710"/>
                    <a:pt x="15096" y="15885"/>
                    <a:pt x="14989" y="15993"/>
                  </a:cubicBezTo>
                  <a:cubicBezTo>
                    <a:pt x="14834" y="16143"/>
                    <a:pt x="14496" y="16181"/>
                    <a:pt x="13932" y="16181"/>
                  </a:cubicBezTo>
                  <a:cubicBezTo>
                    <a:pt x="13712" y="16181"/>
                    <a:pt x="13457" y="16175"/>
                    <a:pt x="13166" y="16168"/>
                  </a:cubicBezTo>
                  <a:cubicBezTo>
                    <a:pt x="12771" y="16158"/>
                    <a:pt x="12274" y="16149"/>
                    <a:pt x="11698" y="16149"/>
                  </a:cubicBezTo>
                  <a:cubicBezTo>
                    <a:pt x="8750" y="16149"/>
                    <a:pt x="88" y="16178"/>
                    <a:pt x="0" y="16178"/>
                  </a:cubicBezTo>
                  <a:lnTo>
                    <a:pt x="0" y="16383"/>
                  </a:lnTo>
                  <a:cubicBezTo>
                    <a:pt x="88" y="16383"/>
                    <a:pt x="8750" y="16353"/>
                    <a:pt x="11694" y="16353"/>
                  </a:cubicBezTo>
                  <a:cubicBezTo>
                    <a:pt x="12269" y="16353"/>
                    <a:pt x="12742" y="16363"/>
                    <a:pt x="13161" y="16373"/>
                  </a:cubicBezTo>
                  <a:cubicBezTo>
                    <a:pt x="13458" y="16378"/>
                    <a:pt x="13721" y="16383"/>
                    <a:pt x="13941" y="16383"/>
                  </a:cubicBezTo>
                  <a:cubicBezTo>
                    <a:pt x="14579" y="16383"/>
                    <a:pt x="14925" y="16339"/>
                    <a:pt x="15140" y="16139"/>
                  </a:cubicBezTo>
                  <a:cubicBezTo>
                    <a:pt x="15291" y="15993"/>
                    <a:pt x="15349" y="15773"/>
                    <a:pt x="15349" y="15403"/>
                  </a:cubicBezTo>
                  <a:cubicBezTo>
                    <a:pt x="15349" y="14764"/>
                    <a:pt x="15159" y="14053"/>
                    <a:pt x="14779" y="13287"/>
                  </a:cubicBezTo>
                  <a:cubicBezTo>
                    <a:pt x="14613" y="12946"/>
                    <a:pt x="14413" y="12629"/>
                    <a:pt x="14175" y="12332"/>
                  </a:cubicBezTo>
                  <a:cubicBezTo>
                    <a:pt x="14141" y="12293"/>
                    <a:pt x="14106" y="12254"/>
                    <a:pt x="14072" y="12210"/>
                  </a:cubicBezTo>
                  <a:cubicBezTo>
                    <a:pt x="13697" y="11796"/>
                    <a:pt x="13263" y="11601"/>
                    <a:pt x="12849" y="11450"/>
                  </a:cubicBezTo>
                  <a:cubicBezTo>
                    <a:pt x="12527" y="11338"/>
                    <a:pt x="12205" y="11250"/>
                    <a:pt x="11874" y="11182"/>
                  </a:cubicBezTo>
                  <a:cubicBezTo>
                    <a:pt x="11586" y="11123"/>
                    <a:pt x="11294" y="11074"/>
                    <a:pt x="11011" y="11026"/>
                  </a:cubicBezTo>
                  <a:cubicBezTo>
                    <a:pt x="10743" y="10982"/>
                    <a:pt x="10480" y="10933"/>
                    <a:pt x="10217" y="10879"/>
                  </a:cubicBezTo>
                  <a:cubicBezTo>
                    <a:pt x="9481" y="10728"/>
                    <a:pt x="8711" y="10563"/>
                    <a:pt x="7862" y="10382"/>
                  </a:cubicBezTo>
                  <a:lnTo>
                    <a:pt x="7653" y="10334"/>
                  </a:lnTo>
                  <a:cubicBezTo>
                    <a:pt x="7356" y="10270"/>
                    <a:pt x="7063" y="10207"/>
                    <a:pt x="6766" y="10139"/>
                  </a:cubicBezTo>
                  <a:lnTo>
                    <a:pt x="6766" y="6878"/>
                  </a:lnTo>
                  <a:lnTo>
                    <a:pt x="6688" y="6863"/>
                  </a:lnTo>
                  <a:cubicBezTo>
                    <a:pt x="4845" y="6429"/>
                    <a:pt x="3398" y="4908"/>
                    <a:pt x="3017" y="2993"/>
                  </a:cubicBezTo>
                  <a:cubicBezTo>
                    <a:pt x="2603" y="936"/>
                    <a:pt x="116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rot="860262">
              <a:off x="7123847" y="249769"/>
              <a:ext cx="139836" cy="127047"/>
            </a:xfrm>
            <a:custGeom>
              <a:rect b="b" l="l" r="r" t="t"/>
              <a:pathLst>
                <a:path extrusionOk="0" h="4053" w="4461">
                  <a:moveTo>
                    <a:pt x="2437" y="207"/>
                  </a:moveTo>
                  <a:cubicBezTo>
                    <a:pt x="3441" y="207"/>
                    <a:pt x="4255" y="1021"/>
                    <a:pt x="4255" y="2025"/>
                  </a:cubicBezTo>
                  <a:cubicBezTo>
                    <a:pt x="4255" y="2761"/>
                    <a:pt x="3812" y="3424"/>
                    <a:pt x="3129" y="3706"/>
                  </a:cubicBezTo>
                  <a:cubicBezTo>
                    <a:pt x="2905" y="3800"/>
                    <a:pt x="2669" y="3846"/>
                    <a:pt x="2434" y="3846"/>
                  </a:cubicBezTo>
                  <a:cubicBezTo>
                    <a:pt x="1961" y="3846"/>
                    <a:pt x="1494" y="3660"/>
                    <a:pt x="1146" y="3312"/>
                  </a:cubicBezTo>
                  <a:cubicBezTo>
                    <a:pt x="0" y="2166"/>
                    <a:pt x="814" y="207"/>
                    <a:pt x="2437" y="207"/>
                  </a:cubicBezTo>
                  <a:close/>
                  <a:moveTo>
                    <a:pt x="2438" y="0"/>
                  </a:moveTo>
                  <a:cubicBezTo>
                    <a:pt x="1909" y="0"/>
                    <a:pt x="1388" y="207"/>
                    <a:pt x="999" y="597"/>
                  </a:cubicBezTo>
                  <a:cubicBezTo>
                    <a:pt x="424" y="1177"/>
                    <a:pt x="249" y="2044"/>
                    <a:pt x="566" y="2800"/>
                  </a:cubicBezTo>
                  <a:cubicBezTo>
                    <a:pt x="877" y="3560"/>
                    <a:pt x="1618" y="4052"/>
                    <a:pt x="2437" y="4052"/>
                  </a:cubicBezTo>
                  <a:cubicBezTo>
                    <a:pt x="3553" y="4048"/>
                    <a:pt x="4460" y="3141"/>
                    <a:pt x="4460" y="2025"/>
                  </a:cubicBezTo>
                  <a:cubicBezTo>
                    <a:pt x="4460" y="1206"/>
                    <a:pt x="3963" y="470"/>
                    <a:pt x="3207" y="153"/>
                  </a:cubicBezTo>
                  <a:cubicBezTo>
                    <a:pt x="2959" y="50"/>
                    <a:pt x="2697" y="0"/>
                    <a:pt x="2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rot="860262">
              <a:off x="7132925" y="262252"/>
              <a:ext cx="117831" cy="100935"/>
            </a:xfrm>
            <a:custGeom>
              <a:rect b="b" l="l" r="r" t="t"/>
              <a:pathLst>
                <a:path extrusionOk="0" h="3220" w="3759">
                  <a:moveTo>
                    <a:pt x="2150" y="207"/>
                  </a:moveTo>
                  <a:cubicBezTo>
                    <a:pt x="2925" y="207"/>
                    <a:pt x="3549" y="836"/>
                    <a:pt x="3554" y="1611"/>
                  </a:cubicBezTo>
                  <a:cubicBezTo>
                    <a:pt x="3557" y="2456"/>
                    <a:pt x="2863" y="3019"/>
                    <a:pt x="2139" y="3019"/>
                  </a:cubicBezTo>
                  <a:cubicBezTo>
                    <a:pt x="1794" y="3019"/>
                    <a:pt x="1442" y="2891"/>
                    <a:pt x="1156" y="2605"/>
                  </a:cubicBezTo>
                  <a:cubicBezTo>
                    <a:pt x="274" y="1723"/>
                    <a:pt x="898" y="207"/>
                    <a:pt x="2150" y="207"/>
                  </a:cubicBezTo>
                  <a:close/>
                  <a:moveTo>
                    <a:pt x="2141" y="0"/>
                  </a:moveTo>
                  <a:cubicBezTo>
                    <a:pt x="1746" y="0"/>
                    <a:pt x="1343" y="147"/>
                    <a:pt x="1015" y="475"/>
                  </a:cubicBezTo>
                  <a:cubicBezTo>
                    <a:pt x="1" y="1489"/>
                    <a:pt x="717" y="3219"/>
                    <a:pt x="2150" y="3219"/>
                  </a:cubicBezTo>
                  <a:cubicBezTo>
                    <a:pt x="3037" y="3219"/>
                    <a:pt x="3759" y="2498"/>
                    <a:pt x="3759" y="1611"/>
                  </a:cubicBezTo>
                  <a:cubicBezTo>
                    <a:pt x="3759" y="641"/>
                    <a:pt x="2967" y="0"/>
                    <a:pt x="2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rot="860262">
              <a:off x="7099747" y="726954"/>
              <a:ext cx="364433" cy="6457"/>
            </a:xfrm>
            <a:custGeom>
              <a:rect b="b" l="l" r="r" t="t"/>
              <a:pathLst>
                <a:path extrusionOk="0" h="206" w="11626">
                  <a:moveTo>
                    <a:pt x="0" y="1"/>
                  </a:moveTo>
                  <a:lnTo>
                    <a:pt x="0" y="206"/>
                  </a:lnTo>
                  <a:lnTo>
                    <a:pt x="2447" y="206"/>
                  </a:lnTo>
                  <a:lnTo>
                    <a:pt x="2447" y="1"/>
                  </a:lnTo>
                  <a:close/>
                  <a:moveTo>
                    <a:pt x="3266" y="1"/>
                  </a:moveTo>
                  <a:lnTo>
                    <a:pt x="3266" y="206"/>
                  </a:lnTo>
                  <a:lnTo>
                    <a:pt x="3875" y="206"/>
                  </a:lnTo>
                  <a:lnTo>
                    <a:pt x="3875" y="1"/>
                  </a:lnTo>
                  <a:close/>
                  <a:moveTo>
                    <a:pt x="6322" y="1"/>
                  </a:moveTo>
                  <a:lnTo>
                    <a:pt x="6322" y="206"/>
                  </a:lnTo>
                  <a:lnTo>
                    <a:pt x="7136" y="206"/>
                  </a:lnTo>
                  <a:lnTo>
                    <a:pt x="7136" y="1"/>
                  </a:lnTo>
                  <a:close/>
                  <a:moveTo>
                    <a:pt x="7750" y="1"/>
                  </a:moveTo>
                  <a:lnTo>
                    <a:pt x="7750" y="206"/>
                  </a:lnTo>
                  <a:lnTo>
                    <a:pt x="10197" y="206"/>
                  </a:lnTo>
                  <a:lnTo>
                    <a:pt x="10202" y="1"/>
                  </a:lnTo>
                  <a:close/>
                  <a:moveTo>
                    <a:pt x="11016" y="1"/>
                  </a:moveTo>
                  <a:lnTo>
                    <a:pt x="11016" y="206"/>
                  </a:lnTo>
                  <a:lnTo>
                    <a:pt x="11625" y="206"/>
                  </a:lnTo>
                  <a:lnTo>
                    <a:pt x="11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rot="860262">
              <a:off x="7014784" y="439523"/>
              <a:ext cx="275973" cy="120589"/>
            </a:xfrm>
            <a:custGeom>
              <a:rect b="b" l="l" r="r" t="t"/>
              <a:pathLst>
                <a:path extrusionOk="0" h="3847" w="8804">
                  <a:moveTo>
                    <a:pt x="8599" y="205"/>
                  </a:moveTo>
                  <a:lnTo>
                    <a:pt x="8599" y="3646"/>
                  </a:lnTo>
                  <a:lnTo>
                    <a:pt x="201" y="3646"/>
                  </a:lnTo>
                  <a:lnTo>
                    <a:pt x="201" y="205"/>
                  </a:lnTo>
                  <a:close/>
                  <a:moveTo>
                    <a:pt x="1" y="0"/>
                  </a:moveTo>
                  <a:lnTo>
                    <a:pt x="1" y="3846"/>
                  </a:lnTo>
                  <a:lnTo>
                    <a:pt x="8804" y="3846"/>
                  </a:lnTo>
                  <a:lnTo>
                    <a:pt x="8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rot="860262">
              <a:off x="7025336" y="467939"/>
              <a:ext cx="269547" cy="6457"/>
            </a:xfrm>
            <a:custGeom>
              <a:rect b="b" l="l" r="r" t="t"/>
              <a:pathLst>
                <a:path extrusionOk="0" h="206" w="8599">
                  <a:moveTo>
                    <a:pt x="0" y="1"/>
                  </a:moveTo>
                  <a:lnTo>
                    <a:pt x="0" y="205"/>
                  </a:lnTo>
                  <a:lnTo>
                    <a:pt x="8598" y="205"/>
                  </a:lnTo>
                  <a:lnTo>
                    <a:pt x="85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rot="860262">
              <a:off x="7017162" y="499919"/>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rot="860262">
              <a:off x="7008988" y="531898"/>
              <a:ext cx="269547" cy="6457"/>
            </a:xfrm>
            <a:custGeom>
              <a:rect b="b" l="l" r="r" t="t"/>
              <a:pathLst>
                <a:path extrusionOk="0" h="206" w="8599">
                  <a:moveTo>
                    <a:pt x="0" y="0"/>
                  </a:moveTo>
                  <a:lnTo>
                    <a:pt x="0" y="205"/>
                  </a:lnTo>
                  <a:lnTo>
                    <a:pt x="8598" y="205"/>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pic>
        <p:nvPicPr>
          <p:cNvPr id="1788" name="Google Shape;1788;p44"/>
          <p:cNvPicPr preferRelativeResize="0"/>
          <p:nvPr/>
        </p:nvPicPr>
        <p:blipFill rotWithShape="1">
          <a:blip r:embed="rId3">
            <a:alphaModFix/>
          </a:blip>
          <a:srcRect b="0" l="0" r="0" t="0"/>
          <a:stretch/>
        </p:blipFill>
        <p:spPr>
          <a:xfrm>
            <a:off x="664775" y="622050"/>
            <a:ext cx="7904273" cy="400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pic>
        <p:nvPicPr>
          <p:cNvPr id="1793" name="Google Shape;1793;p45"/>
          <p:cNvPicPr preferRelativeResize="0"/>
          <p:nvPr/>
        </p:nvPicPr>
        <p:blipFill>
          <a:blip r:embed="rId3">
            <a:alphaModFix/>
          </a:blip>
          <a:stretch>
            <a:fillRect/>
          </a:stretch>
        </p:blipFill>
        <p:spPr>
          <a:xfrm>
            <a:off x="631725" y="575750"/>
            <a:ext cx="7921324" cy="404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pic>
        <p:nvPicPr>
          <p:cNvPr id="1798" name="Google Shape;1798;p46"/>
          <p:cNvPicPr preferRelativeResize="0"/>
          <p:nvPr/>
        </p:nvPicPr>
        <p:blipFill rotWithShape="1">
          <a:blip r:embed="rId3">
            <a:alphaModFix/>
          </a:blip>
          <a:srcRect b="0" l="490" r="-489" t="0"/>
          <a:stretch/>
        </p:blipFill>
        <p:spPr>
          <a:xfrm>
            <a:off x="761525" y="554000"/>
            <a:ext cx="7791551" cy="387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pic>
        <p:nvPicPr>
          <p:cNvPr id="1803" name="Google Shape;1803;p47"/>
          <p:cNvPicPr preferRelativeResize="0"/>
          <p:nvPr/>
        </p:nvPicPr>
        <p:blipFill>
          <a:blip r:embed="rId3">
            <a:alphaModFix/>
          </a:blip>
          <a:stretch>
            <a:fillRect/>
          </a:stretch>
        </p:blipFill>
        <p:spPr>
          <a:xfrm>
            <a:off x="571563" y="591637"/>
            <a:ext cx="8000875" cy="396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48"/>
          <p:cNvSpPr txBox="1"/>
          <p:nvPr>
            <p:ph idx="1" type="subTitle"/>
          </p:nvPr>
        </p:nvSpPr>
        <p:spPr>
          <a:xfrm>
            <a:off x="536960" y="1696850"/>
            <a:ext cx="2532900" cy="5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Makes healthcare more </a:t>
            </a:r>
            <a:r>
              <a:rPr lang="en"/>
              <a:t>accessible</a:t>
            </a:r>
            <a:r>
              <a:rPr lang="en"/>
              <a:t> </a:t>
            </a:r>
            <a:endParaRPr/>
          </a:p>
        </p:txBody>
      </p:sp>
      <p:sp>
        <p:nvSpPr>
          <p:cNvPr id="1809" name="Google Shape;1809;p48"/>
          <p:cNvSpPr txBox="1"/>
          <p:nvPr>
            <p:ph idx="2" type="title"/>
          </p:nvPr>
        </p:nvSpPr>
        <p:spPr>
          <a:xfrm>
            <a:off x="568505" y="1120525"/>
            <a:ext cx="933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810" name="Google Shape;1810;p48"/>
          <p:cNvSpPr txBox="1"/>
          <p:nvPr>
            <p:ph idx="4" type="title"/>
          </p:nvPr>
        </p:nvSpPr>
        <p:spPr>
          <a:xfrm>
            <a:off x="3002927" y="1103450"/>
            <a:ext cx="11085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811" name="Google Shape;1811;p48"/>
          <p:cNvSpPr txBox="1"/>
          <p:nvPr>
            <p:ph idx="5" type="subTitle"/>
          </p:nvPr>
        </p:nvSpPr>
        <p:spPr>
          <a:xfrm>
            <a:off x="3002925" y="1682300"/>
            <a:ext cx="2995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Increases transparency  </a:t>
            </a:r>
            <a:r>
              <a:rPr lang="en"/>
              <a:t>between</a:t>
            </a:r>
            <a:r>
              <a:rPr lang="en"/>
              <a:t> </a:t>
            </a:r>
            <a:r>
              <a:rPr lang="en"/>
              <a:t>pharmaceutical</a:t>
            </a:r>
            <a:r>
              <a:rPr lang="en"/>
              <a:t> companies and patients </a:t>
            </a:r>
            <a:endParaRPr/>
          </a:p>
        </p:txBody>
      </p:sp>
      <p:sp>
        <p:nvSpPr>
          <p:cNvPr id="1812" name="Google Shape;1812;p48"/>
          <p:cNvSpPr txBox="1"/>
          <p:nvPr>
            <p:ph idx="15" type="title"/>
          </p:nvPr>
        </p:nvSpPr>
        <p:spPr>
          <a:xfrm>
            <a:off x="460750" y="368825"/>
            <a:ext cx="770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a:t>
            </a:r>
            <a:endParaRPr>
              <a:solidFill>
                <a:schemeClr val="dk2"/>
              </a:solidFill>
            </a:endParaRPr>
          </a:p>
        </p:txBody>
      </p:sp>
      <p:grpSp>
        <p:nvGrpSpPr>
          <p:cNvPr id="1813" name="Google Shape;1813;p48"/>
          <p:cNvGrpSpPr/>
          <p:nvPr/>
        </p:nvGrpSpPr>
        <p:grpSpPr>
          <a:xfrm>
            <a:off x="6907358" y="1537793"/>
            <a:ext cx="1506194" cy="1759217"/>
            <a:chOff x="7547515" y="1501692"/>
            <a:chExt cx="1328682" cy="1551886"/>
          </a:xfrm>
        </p:grpSpPr>
        <p:sp>
          <p:nvSpPr>
            <p:cNvPr id="1814" name="Google Shape;1814;p48"/>
            <p:cNvSpPr/>
            <p:nvPr/>
          </p:nvSpPr>
          <p:spPr>
            <a:xfrm rot="860262">
              <a:off x="8547373" y="1975598"/>
              <a:ext cx="143347" cy="99274"/>
            </a:xfrm>
            <a:custGeom>
              <a:rect b="b" l="l" r="r" t="t"/>
              <a:pathLst>
                <a:path extrusionOk="0" h="3167" w="4573">
                  <a:moveTo>
                    <a:pt x="4085" y="0"/>
                  </a:moveTo>
                  <a:lnTo>
                    <a:pt x="0" y="1950"/>
                  </a:lnTo>
                  <a:cubicBezTo>
                    <a:pt x="404" y="2722"/>
                    <a:pt x="1190" y="3167"/>
                    <a:pt x="2007" y="3167"/>
                  </a:cubicBezTo>
                  <a:cubicBezTo>
                    <a:pt x="2335" y="3167"/>
                    <a:pt x="2668" y="3095"/>
                    <a:pt x="2983" y="2944"/>
                  </a:cubicBezTo>
                  <a:cubicBezTo>
                    <a:pt x="4085" y="2423"/>
                    <a:pt x="4572"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8"/>
            <p:cNvSpPr/>
            <p:nvPr/>
          </p:nvSpPr>
          <p:spPr>
            <a:xfrm rot="860262">
              <a:off x="8539276" y="1929837"/>
              <a:ext cx="146701" cy="103944"/>
            </a:xfrm>
            <a:custGeom>
              <a:rect b="b" l="l" r="r" t="t"/>
              <a:pathLst>
                <a:path extrusionOk="0" h="3316" w="4680">
                  <a:moveTo>
                    <a:pt x="2601" y="0"/>
                  </a:moveTo>
                  <a:cubicBezTo>
                    <a:pt x="2274" y="0"/>
                    <a:pt x="1943" y="71"/>
                    <a:pt x="1629" y="221"/>
                  </a:cubicBezTo>
                  <a:cubicBezTo>
                    <a:pt x="469" y="776"/>
                    <a:pt x="1" y="2180"/>
                    <a:pt x="595" y="3316"/>
                  </a:cubicBezTo>
                  <a:lnTo>
                    <a:pt x="4680" y="1366"/>
                  </a:lnTo>
                  <a:cubicBezTo>
                    <a:pt x="4311" y="507"/>
                    <a:pt x="3474"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8"/>
            <p:cNvSpPr/>
            <p:nvPr/>
          </p:nvSpPr>
          <p:spPr>
            <a:xfrm rot="860262">
              <a:off x="8418136" y="2163370"/>
              <a:ext cx="143472" cy="99556"/>
            </a:xfrm>
            <a:custGeom>
              <a:rect b="b" l="l" r="r" t="t"/>
              <a:pathLst>
                <a:path extrusionOk="0" h="3176" w="4577">
                  <a:moveTo>
                    <a:pt x="4085" y="0"/>
                  </a:moveTo>
                  <a:lnTo>
                    <a:pt x="0" y="1950"/>
                  </a:lnTo>
                  <a:cubicBezTo>
                    <a:pt x="401" y="2727"/>
                    <a:pt x="1190" y="3175"/>
                    <a:pt x="2010" y="3175"/>
                  </a:cubicBezTo>
                  <a:cubicBezTo>
                    <a:pt x="2337" y="3175"/>
                    <a:pt x="2669" y="3104"/>
                    <a:pt x="2983" y="2954"/>
                  </a:cubicBezTo>
                  <a:cubicBezTo>
                    <a:pt x="4090" y="2428"/>
                    <a:pt x="4577" y="1116"/>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8"/>
            <p:cNvSpPr/>
            <p:nvPr/>
          </p:nvSpPr>
          <p:spPr>
            <a:xfrm rot="860262">
              <a:off x="8410200" y="2117864"/>
              <a:ext cx="146544" cy="103694"/>
            </a:xfrm>
            <a:custGeom>
              <a:rect b="b" l="l" r="r" t="t"/>
              <a:pathLst>
                <a:path extrusionOk="0" h="3308" w="4675">
                  <a:moveTo>
                    <a:pt x="2598" y="1"/>
                  </a:moveTo>
                  <a:cubicBezTo>
                    <a:pt x="2271" y="1"/>
                    <a:pt x="1939" y="72"/>
                    <a:pt x="1623" y="222"/>
                  </a:cubicBezTo>
                  <a:cubicBezTo>
                    <a:pt x="473" y="773"/>
                    <a:pt x="0" y="2167"/>
                    <a:pt x="590" y="3308"/>
                  </a:cubicBezTo>
                  <a:lnTo>
                    <a:pt x="4675" y="1358"/>
                  </a:lnTo>
                  <a:cubicBezTo>
                    <a:pt x="4299" y="504"/>
                    <a:pt x="3468" y="1"/>
                    <a:pt x="25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8"/>
            <p:cNvSpPr/>
            <p:nvPr/>
          </p:nvSpPr>
          <p:spPr>
            <a:xfrm rot="860262">
              <a:off x="8288727" y="2350988"/>
              <a:ext cx="143974" cy="100026"/>
            </a:xfrm>
            <a:custGeom>
              <a:rect b="b" l="l" r="r" t="t"/>
              <a:pathLst>
                <a:path extrusionOk="0" h="3191" w="4593">
                  <a:moveTo>
                    <a:pt x="4090" y="0"/>
                  </a:moveTo>
                  <a:lnTo>
                    <a:pt x="1" y="1950"/>
                  </a:lnTo>
                  <a:cubicBezTo>
                    <a:pt x="399" y="2735"/>
                    <a:pt x="1195" y="3191"/>
                    <a:pt x="2022" y="3191"/>
                  </a:cubicBezTo>
                  <a:cubicBezTo>
                    <a:pt x="2350" y="3191"/>
                    <a:pt x="2683" y="3119"/>
                    <a:pt x="2999" y="2969"/>
                  </a:cubicBezTo>
                  <a:cubicBezTo>
                    <a:pt x="4105" y="2442"/>
                    <a:pt x="4593"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8"/>
            <p:cNvSpPr/>
            <p:nvPr/>
          </p:nvSpPr>
          <p:spPr>
            <a:xfrm rot="860262">
              <a:off x="8281254" y="2306002"/>
              <a:ext cx="146262" cy="103192"/>
            </a:xfrm>
            <a:custGeom>
              <a:rect b="b" l="l" r="r" t="t"/>
              <a:pathLst>
                <a:path extrusionOk="0" h="3292" w="4666">
                  <a:moveTo>
                    <a:pt x="2599" y="1"/>
                  </a:moveTo>
                  <a:cubicBezTo>
                    <a:pt x="2272" y="1"/>
                    <a:pt x="1939" y="71"/>
                    <a:pt x="1624" y="221"/>
                  </a:cubicBezTo>
                  <a:cubicBezTo>
                    <a:pt x="474" y="767"/>
                    <a:pt x="1" y="2156"/>
                    <a:pt x="576" y="3292"/>
                  </a:cubicBezTo>
                  <a:lnTo>
                    <a:pt x="4665" y="1342"/>
                  </a:lnTo>
                  <a:cubicBezTo>
                    <a:pt x="4291" y="497"/>
                    <a:pt x="3464" y="1"/>
                    <a:pt x="2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8"/>
            <p:cNvSpPr/>
            <p:nvPr/>
          </p:nvSpPr>
          <p:spPr>
            <a:xfrm rot="860262">
              <a:off x="8159631" y="2538546"/>
              <a:ext cx="143504" cy="99556"/>
            </a:xfrm>
            <a:custGeom>
              <a:rect b="b" l="l" r="r" t="t"/>
              <a:pathLst>
                <a:path extrusionOk="0" h="3176" w="4578">
                  <a:moveTo>
                    <a:pt x="4090" y="0"/>
                  </a:moveTo>
                  <a:lnTo>
                    <a:pt x="1" y="1950"/>
                  </a:lnTo>
                  <a:cubicBezTo>
                    <a:pt x="401" y="2727"/>
                    <a:pt x="1191" y="3175"/>
                    <a:pt x="2013" y="3175"/>
                  </a:cubicBezTo>
                  <a:cubicBezTo>
                    <a:pt x="2340" y="3175"/>
                    <a:pt x="2673" y="3104"/>
                    <a:pt x="2989" y="2954"/>
                  </a:cubicBezTo>
                  <a:cubicBezTo>
                    <a:pt x="4090" y="2428"/>
                    <a:pt x="4578"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8"/>
            <p:cNvSpPr/>
            <p:nvPr/>
          </p:nvSpPr>
          <p:spPr>
            <a:xfrm rot="860262">
              <a:off x="8151700" y="2492966"/>
              <a:ext cx="146732" cy="103819"/>
            </a:xfrm>
            <a:custGeom>
              <a:rect b="b" l="l" r="r" t="t"/>
              <a:pathLst>
                <a:path extrusionOk="0" h="3312" w="4681">
                  <a:moveTo>
                    <a:pt x="2598" y="0"/>
                  </a:moveTo>
                  <a:cubicBezTo>
                    <a:pt x="2272" y="0"/>
                    <a:pt x="1940" y="71"/>
                    <a:pt x="1624" y="221"/>
                  </a:cubicBezTo>
                  <a:cubicBezTo>
                    <a:pt x="469" y="776"/>
                    <a:pt x="1" y="2175"/>
                    <a:pt x="591" y="3311"/>
                  </a:cubicBezTo>
                  <a:lnTo>
                    <a:pt x="4680" y="1361"/>
                  </a:lnTo>
                  <a:cubicBezTo>
                    <a:pt x="4304" y="506"/>
                    <a:pt x="3471" y="0"/>
                    <a:pt x="2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8"/>
            <p:cNvSpPr/>
            <p:nvPr/>
          </p:nvSpPr>
          <p:spPr>
            <a:xfrm rot="860262">
              <a:off x="8030455" y="2726153"/>
              <a:ext cx="143504" cy="99681"/>
            </a:xfrm>
            <a:custGeom>
              <a:rect b="b" l="l" r="r" t="t"/>
              <a:pathLst>
                <a:path extrusionOk="0" h="3180" w="4578">
                  <a:moveTo>
                    <a:pt x="4085" y="0"/>
                  </a:moveTo>
                  <a:lnTo>
                    <a:pt x="0" y="1950"/>
                  </a:lnTo>
                  <a:cubicBezTo>
                    <a:pt x="402" y="2729"/>
                    <a:pt x="1193" y="3180"/>
                    <a:pt x="2016" y="3180"/>
                  </a:cubicBezTo>
                  <a:cubicBezTo>
                    <a:pt x="2343" y="3180"/>
                    <a:pt x="2674" y="3109"/>
                    <a:pt x="2988" y="2959"/>
                  </a:cubicBezTo>
                  <a:cubicBezTo>
                    <a:pt x="4090" y="2433"/>
                    <a:pt x="4577" y="1122"/>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8"/>
            <p:cNvSpPr/>
            <p:nvPr/>
          </p:nvSpPr>
          <p:spPr>
            <a:xfrm rot="860262">
              <a:off x="8022394" y="2680474"/>
              <a:ext cx="146732" cy="103882"/>
            </a:xfrm>
            <a:custGeom>
              <a:rect b="b" l="l" r="r" t="t"/>
              <a:pathLst>
                <a:path extrusionOk="0" h="3314" w="4681">
                  <a:moveTo>
                    <a:pt x="2603" y="0"/>
                  </a:moveTo>
                  <a:cubicBezTo>
                    <a:pt x="2276" y="0"/>
                    <a:pt x="1944" y="71"/>
                    <a:pt x="1629" y="223"/>
                  </a:cubicBezTo>
                  <a:cubicBezTo>
                    <a:pt x="469" y="774"/>
                    <a:pt x="1" y="2177"/>
                    <a:pt x="595" y="3313"/>
                  </a:cubicBezTo>
                  <a:lnTo>
                    <a:pt x="4680" y="1363"/>
                  </a:lnTo>
                  <a:cubicBezTo>
                    <a:pt x="4311" y="509"/>
                    <a:pt x="3476"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8"/>
            <p:cNvSpPr/>
            <p:nvPr/>
          </p:nvSpPr>
          <p:spPr>
            <a:xfrm rot="860262">
              <a:off x="8255893" y="1774965"/>
              <a:ext cx="143660" cy="99838"/>
            </a:xfrm>
            <a:custGeom>
              <a:rect b="b" l="l" r="r" t="t"/>
              <a:pathLst>
                <a:path extrusionOk="0" h="3185" w="4583">
                  <a:moveTo>
                    <a:pt x="4090" y="1"/>
                  </a:moveTo>
                  <a:lnTo>
                    <a:pt x="1" y="1950"/>
                  </a:lnTo>
                  <a:cubicBezTo>
                    <a:pt x="402" y="2733"/>
                    <a:pt x="1196" y="3185"/>
                    <a:pt x="2021" y="3185"/>
                  </a:cubicBezTo>
                  <a:cubicBezTo>
                    <a:pt x="2348" y="3185"/>
                    <a:pt x="2679" y="3114"/>
                    <a:pt x="2993" y="2964"/>
                  </a:cubicBezTo>
                  <a:cubicBezTo>
                    <a:pt x="4100" y="2433"/>
                    <a:pt x="4582"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8"/>
            <p:cNvSpPr/>
            <p:nvPr/>
          </p:nvSpPr>
          <p:spPr>
            <a:xfrm rot="860262">
              <a:off x="8126758" y="1962557"/>
              <a:ext cx="143504" cy="99650"/>
            </a:xfrm>
            <a:custGeom>
              <a:rect b="b" l="l" r="r" t="t"/>
              <a:pathLst>
                <a:path extrusionOk="0" h="3179" w="4578">
                  <a:moveTo>
                    <a:pt x="4085" y="1"/>
                  </a:moveTo>
                  <a:lnTo>
                    <a:pt x="0" y="1951"/>
                  </a:lnTo>
                  <a:cubicBezTo>
                    <a:pt x="401" y="2727"/>
                    <a:pt x="1190" y="3178"/>
                    <a:pt x="2011" y="3178"/>
                  </a:cubicBezTo>
                  <a:cubicBezTo>
                    <a:pt x="2339" y="3178"/>
                    <a:pt x="2673" y="3106"/>
                    <a:pt x="2988" y="2955"/>
                  </a:cubicBezTo>
                  <a:cubicBezTo>
                    <a:pt x="4090" y="2428"/>
                    <a:pt x="4577" y="1122"/>
                    <a:pt x="4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8"/>
            <p:cNvSpPr/>
            <p:nvPr/>
          </p:nvSpPr>
          <p:spPr>
            <a:xfrm rot="860262">
              <a:off x="8118806" y="1917233"/>
              <a:ext cx="146544" cy="103537"/>
            </a:xfrm>
            <a:custGeom>
              <a:rect b="b" l="l" r="r" t="t"/>
              <a:pathLst>
                <a:path extrusionOk="0" h="3303" w="4675">
                  <a:moveTo>
                    <a:pt x="2601" y="0"/>
                  </a:moveTo>
                  <a:cubicBezTo>
                    <a:pt x="2275" y="0"/>
                    <a:pt x="1943" y="71"/>
                    <a:pt x="1629" y="222"/>
                  </a:cubicBezTo>
                  <a:cubicBezTo>
                    <a:pt x="473" y="773"/>
                    <a:pt x="1" y="2167"/>
                    <a:pt x="590" y="3303"/>
                  </a:cubicBezTo>
                  <a:lnTo>
                    <a:pt x="4675" y="1353"/>
                  </a:lnTo>
                  <a:cubicBezTo>
                    <a:pt x="4300" y="503"/>
                    <a:pt x="3469"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8"/>
            <p:cNvSpPr/>
            <p:nvPr/>
          </p:nvSpPr>
          <p:spPr>
            <a:xfrm rot="860262">
              <a:off x="7997398" y="2150314"/>
              <a:ext cx="143786" cy="99681"/>
            </a:xfrm>
            <a:custGeom>
              <a:rect b="b" l="l" r="r" t="t"/>
              <a:pathLst>
                <a:path extrusionOk="0" h="3180" w="4587">
                  <a:moveTo>
                    <a:pt x="4090" y="1"/>
                  </a:moveTo>
                  <a:lnTo>
                    <a:pt x="0" y="1951"/>
                  </a:lnTo>
                  <a:cubicBezTo>
                    <a:pt x="402" y="2729"/>
                    <a:pt x="1195" y="3180"/>
                    <a:pt x="2020" y="3180"/>
                  </a:cubicBezTo>
                  <a:cubicBezTo>
                    <a:pt x="2347" y="3180"/>
                    <a:pt x="2679" y="3109"/>
                    <a:pt x="2993" y="2960"/>
                  </a:cubicBezTo>
                  <a:cubicBezTo>
                    <a:pt x="4099" y="2433"/>
                    <a:pt x="4587"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8"/>
            <p:cNvSpPr/>
            <p:nvPr/>
          </p:nvSpPr>
          <p:spPr>
            <a:xfrm rot="860262">
              <a:off x="7989765" y="2104971"/>
              <a:ext cx="146544" cy="103600"/>
            </a:xfrm>
            <a:custGeom>
              <a:rect b="b" l="l" r="r" t="t"/>
              <a:pathLst>
                <a:path extrusionOk="0" h="3305" w="4675">
                  <a:moveTo>
                    <a:pt x="2594" y="0"/>
                  </a:moveTo>
                  <a:cubicBezTo>
                    <a:pt x="2268" y="0"/>
                    <a:pt x="1938" y="71"/>
                    <a:pt x="1623" y="219"/>
                  </a:cubicBezTo>
                  <a:cubicBezTo>
                    <a:pt x="468" y="770"/>
                    <a:pt x="0" y="2164"/>
                    <a:pt x="585" y="3305"/>
                  </a:cubicBezTo>
                  <a:lnTo>
                    <a:pt x="4670" y="1355"/>
                  </a:lnTo>
                  <a:lnTo>
                    <a:pt x="4675" y="1355"/>
                  </a:lnTo>
                  <a:cubicBezTo>
                    <a:pt x="4298" y="503"/>
                    <a:pt x="3465" y="0"/>
                    <a:pt x="2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8"/>
            <p:cNvSpPr/>
            <p:nvPr/>
          </p:nvSpPr>
          <p:spPr>
            <a:xfrm rot="860262">
              <a:off x="7868263" y="2337868"/>
              <a:ext cx="143347" cy="99274"/>
            </a:xfrm>
            <a:custGeom>
              <a:rect b="b" l="l" r="r" t="t"/>
              <a:pathLst>
                <a:path extrusionOk="0" h="3167" w="4573">
                  <a:moveTo>
                    <a:pt x="4090" y="1"/>
                  </a:moveTo>
                  <a:lnTo>
                    <a:pt x="1" y="1951"/>
                  </a:lnTo>
                  <a:cubicBezTo>
                    <a:pt x="405" y="2720"/>
                    <a:pt x="1192" y="3167"/>
                    <a:pt x="2011" y="3167"/>
                  </a:cubicBezTo>
                  <a:cubicBezTo>
                    <a:pt x="2338" y="3167"/>
                    <a:pt x="2669" y="3095"/>
                    <a:pt x="2984" y="2945"/>
                  </a:cubicBezTo>
                  <a:cubicBezTo>
                    <a:pt x="4086" y="2419"/>
                    <a:pt x="4573" y="1117"/>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8"/>
            <p:cNvSpPr/>
            <p:nvPr/>
          </p:nvSpPr>
          <p:spPr>
            <a:xfrm rot="860262">
              <a:off x="7860190" y="2292133"/>
              <a:ext cx="146858" cy="103976"/>
            </a:xfrm>
            <a:custGeom>
              <a:rect b="b" l="l" r="r" t="t"/>
              <a:pathLst>
                <a:path extrusionOk="0" h="3317" w="4685">
                  <a:moveTo>
                    <a:pt x="2603" y="1"/>
                  </a:moveTo>
                  <a:cubicBezTo>
                    <a:pt x="2276" y="1"/>
                    <a:pt x="1944" y="72"/>
                    <a:pt x="1628" y="221"/>
                  </a:cubicBezTo>
                  <a:cubicBezTo>
                    <a:pt x="468" y="772"/>
                    <a:pt x="0" y="2176"/>
                    <a:pt x="595" y="3317"/>
                  </a:cubicBezTo>
                  <a:lnTo>
                    <a:pt x="4684" y="1367"/>
                  </a:lnTo>
                  <a:cubicBezTo>
                    <a:pt x="4312" y="508"/>
                    <a:pt x="3477" y="1"/>
                    <a:pt x="2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8"/>
            <p:cNvSpPr/>
            <p:nvPr/>
          </p:nvSpPr>
          <p:spPr>
            <a:xfrm rot="860262">
              <a:off x="7739049" y="2525521"/>
              <a:ext cx="143504" cy="99619"/>
            </a:xfrm>
            <a:custGeom>
              <a:rect b="b" l="l" r="r" t="t"/>
              <a:pathLst>
                <a:path extrusionOk="0" h="3178" w="4578">
                  <a:moveTo>
                    <a:pt x="4085" y="0"/>
                  </a:moveTo>
                  <a:lnTo>
                    <a:pt x="1" y="1950"/>
                  </a:lnTo>
                  <a:cubicBezTo>
                    <a:pt x="401" y="2727"/>
                    <a:pt x="1190" y="3177"/>
                    <a:pt x="2012" y="3177"/>
                  </a:cubicBezTo>
                  <a:cubicBezTo>
                    <a:pt x="2340" y="3177"/>
                    <a:pt x="2673" y="3105"/>
                    <a:pt x="2989" y="2954"/>
                  </a:cubicBezTo>
                  <a:cubicBezTo>
                    <a:pt x="4090" y="2427"/>
                    <a:pt x="4578"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8"/>
            <p:cNvSpPr/>
            <p:nvPr/>
          </p:nvSpPr>
          <p:spPr>
            <a:xfrm rot="860262">
              <a:off x="7731028" y="2479753"/>
              <a:ext cx="146701" cy="103944"/>
            </a:xfrm>
            <a:custGeom>
              <a:rect b="b" l="l" r="r" t="t"/>
              <a:pathLst>
                <a:path extrusionOk="0" h="3316" w="4680">
                  <a:moveTo>
                    <a:pt x="2597" y="1"/>
                  </a:moveTo>
                  <a:cubicBezTo>
                    <a:pt x="2272" y="1"/>
                    <a:pt x="1941" y="71"/>
                    <a:pt x="1628" y="221"/>
                  </a:cubicBezTo>
                  <a:cubicBezTo>
                    <a:pt x="468" y="776"/>
                    <a:pt x="0" y="2180"/>
                    <a:pt x="595" y="3316"/>
                  </a:cubicBezTo>
                  <a:lnTo>
                    <a:pt x="4679" y="1366"/>
                  </a:lnTo>
                  <a:cubicBezTo>
                    <a:pt x="4310" y="510"/>
                    <a:pt x="3472" y="1"/>
                    <a:pt x="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8"/>
            <p:cNvSpPr/>
            <p:nvPr/>
          </p:nvSpPr>
          <p:spPr>
            <a:xfrm rot="860262">
              <a:off x="8247864" y="1729196"/>
              <a:ext cx="146889" cy="103976"/>
            </a:xfrm>
            <a:custGeom>
              <a:rect b="b" l="l" r="r" t="t"/>
              <a:pathLst>
                <a:path extrusionOk="0" h="3317" w="4686">
                  <a:moveTo>
                    <a:pt x="2601" y="1"/>
                  </a:moveTo>
                  <a:cubicBezTo>
                    <a:pt x="2275" y="1"/>
                    <a:pt x="1943" y="71"/>
                    <a:pt x="1629" y="221"/>
                  </a:cubicBezTo>
                  <a:cubicBezTo>
                    <a:pt x="469" y="772"/>
                    <a:pt x="1" y="2176"/>
                    <a:pt x="596" y="3316"/>
                  </a:cubicBezTo>
                  <a:lnTo>
                    <a:pt x="4685" y="1367"/>
                  </a:lnTo>
                  <a:cubicBezTo>
                    <a:pt x="4312" y="508"/>
                    <a:pt x="3475" y="1"/>
                    <a:pt x="2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p:nvPr/>
          </p:nvSpPr>
          <p:spPr>
            <a:xfrm rot="860262">
              <a:off x="8525739" y="1914655"/>
              <a:ext cx="185508" cy="177264"/>
            </a:xfrm>
            <a:custGeom>
              <a:rect b="b" l="l" r="r" t="t"/>
              <a:pathLst>
                <a:path extrusionOk="0" h="5655" w="5918">
                  <a:moveTo>
                    <a:pt x="2876" y="564"/>
                  </a:moveTo>
                  <a:cubicBezTo>
                    <a:pt x="3435" y="564"/>
                    <a:pt x="3985" y="770"/>
                    <a:pt x="4412" y="1163"/>
                  </a:cubicBezTo>
                  <a:cubicBezTo>
                    <a:pt x="5084" y="1787"/>
                    <a:pt x="5318" y="2752"/>
                    <a:pt x="5002" y="3610"/>
                  </a:cubicBezTo>
                  <a:cubicBezTo>
                    <a:pt x="4672" y="4530"/>
                    <a:pt x="3806" y="5100"/>
                    <a:pt x="2885" y="5100"/>
                  </a:cubicBezTo>
                  <a:cubicBezTo>
                    <a:pt x="2622" y="5100"/>
                    <a:pt x="2353" y="5054"/>
                    <a:pt x="2092" y="4955"/>
                  </a:cubicBezTo>
                  <a:cubicBezTo>
                    <a:pt x="1234" y="4638"/>
                    <a:pt x="649" y="3834"/>
                    <a:pt x="610" y="2917"/>
                  </a:cubicBezTo>
                  <a:cubicBezTo>
                    <a:pt x="576" y="2006"/>
                    <a:pt x="1092" y="1158"/>
                    <a:pt x="1926" y="773"/>
                  </a:cubicBezTo>
                  <a:cubicBezTo>
                    <a:pt x="2231" y="632"/>
                    <a:pt x="2555" y="564"/>
                    <a:pt x="2876" y="564"/>
                  </a:cubicBezTo>
                  <a:close/>
                  <a:moveTo>
                    <a:pt x="2872" y="1"/>
                  </a:moveTo>
                  <a:cubicBezTo>
                    <a:pt x="2471" y="1"/>
                    <a:pt x="2067" y="86"/>
                    <a:pt x="1687" y="261"/>
                  </a:cubicBezTo>
                  <a:cubicBezTo>
                    <a:pt x="649" y="743"/>
                    <a:pt x="1" y="1801"/>
                    <a:pt x="44" y="2942"/>
                  </a:cubicBezTo>
                  <a:cubicBezTo>
                    <a:pt x="93" y="4082"/>
                    <a:pt x="824" y="5086"/>
                    <a:pt x="1897" y="5481"/>
                  </a:cubicBezTo>
                  <a:cubicBezTo>
                    <a:pt x="2218" y="5599"/>
                    <a:pt x="2547" y="5654"/>
                    <a:pt x="2870" y="5654"/>
                  </a:cubicBezTo>
                  <a:cubicBezTo>
                    <a:pt x="4021" y="5654"/>
                    <a:pt x="5101" y="4946"/>
                    <a:pt x="5523" y="3805"/>
                  </a:cubicBezTo>
                  <a:cubicBezTo>
                    <a:pt x="5918" y="2732"/>
                    <a:pt x="5630" y="1528"/>
                    <a:pt x="4787" y="753"/>
                  </a:cubicBezTo>
                  <a:cubicBezTo>
                    <a:pt x="4255" y="258"/>
                    <a:pt x="3568" y="1"/>
                    <a:pt x="2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8"/>
            <p:cNvSpPr/>
            <p:nvPr/>
          </p:nvSpPr>
          <p:spPr>
            <a:xfrm rot="860262">
              <a:off x="8391049" y="2102239"/>
              <a:ext cx="195601" cy="177295"/>
            </a:xfrm>
            <a:custGeom>
              <a:rect b="b" l="l" r="r" t="t"/>
              <a:pathLst>
                <a:path extrusionOk="0" h="5656" w="6240">
                  <a:moveTo>
                    <a:pt x="3043" y="555"/>
                  </a:moveTo>
                  <a:cubicBezTo>
                    <a:pt x="3306" y="555"/>
                    <a:pt x="3573" y="601"/>
                    <a:pt x="3832" y="697"/>
                  </a:cubicBezTo>
                  <a:lnTo>
                    <a:pt x="3832" y="702"/>
                  </a:lnTo>
                  <a:cubicBezTo>
                    <a:pt x="4407" y="911"/>
                    <a:pt x="4875" y="1350"/>
                    <a:pt x="5124" y="1915"/>
                  </a:cubicBezTo>
                  <a:cubicBezTo>
                    <a:pt x="5558" y="2905"/>
                    <a:pt x="5231" y="4065"/>
                    <a:pt x="4349" y="4684"/>
                  </a:cubicBezTo>
                  <a:cubicBezTo>
                    <a:pt x="3955" y="4962"/>
                    <a:pt x="3498" y="5099"/>
                    <a:pt x="3042" y="5099"/>
                  </a:cubicBezTo>
                  <a:cubicBezTo>
                    <a:pt x="2478" y="5099"/>
                    <a:pt x="1917" y="4889"/>
                    <a:pt x="1483" y="4479"/>
                  </a:cubicBezTo>
                  <a:cubicBezTo>
                    <a:pt x="698" y="3738"/>
                    <a:pt x="542" y="2544"/>
                    <a:pt x="1112" y="1628"/>
                  </a:cubicBezTo>
                  <a:cubicBezTo>
                    <a:pt x="1537" y="945"/>
                    <a:pt x="2275" y="555"/>
                    <a:pt x="3043" y="555"/>
                  </a:cubicBezTo>
                  <a:close/>
                  <a:moveTo>
                    <a:pt x="3047" y="1"/>
                  </a:moveTo>
                  <a:cubicBezTo>
                    <a:pt x="2271" y="1"/>
                    <a:pt x="1515" y="319"/>
                    <a:pt x="971" y="911"/>
                  </a:cubicBezTo>
                  <a:cubicBezTo>
                    <a:pt x="196" y="1750"/>
                    <a:pt x="1" y="2973"/>
                    <a:pt x="483" y="4011"/>
                  </a:cubicBezTo>
                  <a:cubicBezTo>
                    <a:pt x="946" y="5016"/>
                    <a:pt x="1952" y="5656"/>
                    <a:pt x="3050" y="5656"/>
                  </a:cubicBezTo>
                  <a:cubicBezTo>
                    <a:pt x="3087" y="5656"/>
                    <a:pt x="3123" y="5655"/>
                    <a:pt x="3159" y="5654"/>
                  </a:cubicBezTo>
                  <a:cubicBezTo>
                    <a:pt x="4305" y="5605"/>
                    <a:pt x="5304" y="4879"/>
                    <a:pt x="5704" y="3806"/>
                  </a:cubicBezTo>
                  <a:cubicBezTo>
                    <a:pt x="6240" y="2339"/>
                    <a:pt x="5489" y="716"/>
                    <a:pt x="4027" y="175"/>
                  </a:cubicBezTo>
                  <a:cubicBezTo>
                    <a:pt x="3707" y="58"/>
                    <a:pt x="3375" y="1"/>
                    <a:pt x="3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8"/>
            <p:cNvSpPr/>
            <p:nvPr/>
          </p:nvSpPr>
          <p:spPr>
            <a:xfrm rot="860262">
              <a:off x="8267239" y="2289945"/>
              <a:ext cx="185664" cy="177264"/>
            </a:xfrm>
            <a:custGeom>
              <a:rect b="b" l="l" r="r" t="t"/>
              <a:pathLst>
                <a:path extrusionOk="0" h="5655" w="5923">
                  <a:moveTo>
                    <a:pt x="2875" y="563"/>
                  </a:moveTo>
                  <a:cubicBezTo>
                    <a:pt x="3434" y="563"/>
                    <a:pt x="3984" y="769"/>
                    <a:pt x="4411" y="1165"/>
                  </a:cubicBezTo>
                  <a:cubicBezTo>
                    <a:pt x="5089" y="1784"/>
                    <a:pt x="5318" y="2749"/>
                    <a:pt x="5006" y="3612"/>
                  </a:cubicBezTo>
                  <a:cubicBezTo>
                    <a:pt x="4668" y="4531"/>
                    <a:pt x="3800" y="5098"/>
                    <a:pt x="2877" y="5098"/>
                  </a:cubicBezTo>
                  <a:cubicBezTo>
                    <a:pt x="2616" y="5098"/>
                    <a:pt x="2350" y="5053"/>
                    <a:pt x="2091" y="4957"/>
                  </a:cubicBezTo>
                  <a:cubicBezTo>
                    <a:pt x="1233" y="4640"/>
                    <a:pt x="648" y="3836"/>
                    <a:pt x="614" y="2919"/>
                  </a:cubicBezTo>
                  <a:cubicBezTo>
                    <a:pt x="575" y="2003"/>
                    <a:pt x="1097" y="1155"/>
                    <a:pt x="1926" y="770"/>
                  </a:cubicBezTo>
                  <a:cubicBezTo>
                    <a:pt x="2230" y="631"/>
                    <a:pt x="2554" y="563"/>
                    <a:pt x="2875" y="563"/>
                  </a:cubicBezTo>
                  <a:close/>
                  <a:moveTo>
                    <a:pt x="2873" y="1"/>
                  </a:moveTo>
                  <a:cubicBezTo>
                    <a:pt x="2471" y="1"/>
                    <a:pt x="2066" y="87"/>
                    <a:pt x="1687" y="263"/>
                  </a:cubicBezTo>
                  <a:cubicBezTo>
                    <a:pt x="648" y="741"/>
                    <a:pt x="0" y="1798"/>
                    <a:pt x="49" y="2944"/>
                  </a:cubicBezTo>
                  <a:cubicBezTo>
                    <a:pt x="93" y="4084"/>
                    <a:pt x="824" y="5089"/>
                    <a:pt x="1896" y="5483"/>
                  </a:cubicBezTo>
                  <a:lnTo>
                    <a:pt x="1901" y="5483"/>
                  </a:lnTo>
                  <a:cubicBezTo>
                    <a:pt x="2220" y="5599"/>
                    <a:pt x="2546" y="5654"/>
                    <a:pt x="2866" y="5654"/>
                  </a:cubicBezTo>
                  <a:cubicBezTo>
                    <a:pt x="4018" y="5654"/>
                    <a:pt x="5101" y="4946"/>
                    <a:pt x="5528" y="3807"/>
                  </a:cubicBezTo>
                  <a:cubicBezTo>
                    <a:pt x="5922" y="2729"/>
                    <a:pt x="5630" y="1525"/>
                    <a:pt x="4792" y="750"/>
                  </a:cubicBezTo>
                  <a:cubicBezTo>
                    <a:pt x="4257" y="259"/>
                    <a:pt x="3569" y="1"/>
                    <a:pt x="2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8"/>
            <p:cNvSpPr/>
            <p:nvPr/>
          </p:nvSpPr>
          <p:spPr>
            <a:xfrm rot="860262">
              <a:off x="8128277" y="2476384"/>
              <a:ext cx="195601" cy="177295"/>
            </a:xfrm>
            <a:custGeom>
              <a:rect b="b" l="l" r="r" t="t"/>
              <a:pathLst>
                <a:path extrusionOk="0" h="5656" w="6240">
                  <a:moveTo>
                    <a:pt x="3195" y="561"/>
                  </a:moveTo>
                  <a:cubicBezTo>
                    <a:pt x="3734" y="561"/>
                    <a:pt x="4271" y="752"/>
                    <a:pt x="4699" y="1129"/>
                  </a:cubicBezTo>
                  <a:cubicBezTo>
                    <a:pt x="5518" y="1855"/>
                    <a:pt x="5703" y="3054"/>
                    <a:pt x="5142" y="3995"/>
                  </a:cubicBezTo>
                  <a:cubicBezTo>
                    <a:pt x="4722" y="4696"/>
                    <a:pt x="3971" y="5099"/>
                    <a:pt x="3190" y="5099"/>
                  </a:cubicBezTo>
                  <a:cubicBezTo>
                    <a:pt x="2929" y="5099"/>
                    <a:pt x="2665" y="5054"/>
                    <a:pt x="2408" y="4960"/>
                  </a:cubicBezTo>
                  <a:lnTo>
                    <a:pt x="2408" y="4955"/>
                  </a:lnTo>
                  <a:cubicBezTo>
                    <a:pt x="1877" y="4760"/>
                    <a:pt x="1438" y="4375"/>
                    <a:pt x="1180" y="3873"/>
                  </a:cubicBezTo>
                  <a:cubicBezTo>
                    <a:pt x="678" y="2898"/>
                    <a:pt x="941" y="1709"/>
                    <a:pt x="1799" y="1041"/>
                  </a:cubicBezTo>
                  <a:cubicBezTo>
                    <a:pt x="2211" y="720"/>
                    <a:pt x="2703" y="561"/>
                    <a:pt x="3195" y="561"/>
                  </a:cubicBezTo>
                  <a:close/>
                  <a:moveTo>
                    <a:pt x="3197" y="0"/>
                  </a:moveTo>
                  <a:cubicBezTo>
                    <a:pt x="3156" y="0"/>
                    <a:pt x="3116" y="1"/>
                    <a:pt x="3076" y="3"/>
                  </a:cubicBezTo>
                  <a:cubicBezTo>
                    <a:pt x="1935" y="47"/>
                    <a:pt x="931" y="778"/>
                    <a:pt x="536" y="1850"/>
                  </a:cubicBezTo>
                  <a:cubicBezTo>
                    <a:pt x="0" y="3317"/>
                    <a:pt x="751" y="4940"/>
                    <a:pt x="2213" y="5481"/>
                  </a:cubicBezTo>
                  <a:cubicBezTo>
                    <a:pt x="2532" y="5598"/>
                    <a:pt x="2862" y="5655"/>
                    <a:pt x="3189" y="5655"/>
                  </a:cubicBezTo>
                  <a:cubicBezTo>
                    <a:pt x="3966" y="5655"/>
                    <a:pt x="4724" y="5335"/>
                    <a:pt x="5269" y="4745"/>
                  </a:cubicBezTo>
                  <a:cubicBezTo>
                    <a:pt x="6044" y="3902"/>
                    <a:pt x="6239" y="2679"/>
                    <a:pt x="5757" y="1641"/>
                  </a:cubicBezTo>
                  <a:cubicBezTo>
                    <a:pt x="5296" y="639"/>
                    <a:pt x="4295" y="0"/>
                    <a:pt x="3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8"/>
            <p:cNvSpPr/>
            <p:nvPr/>
          </p:nvSpPr>
          <p:spPr>
            <a:xfrm rot="860262">
              <a:off x="8003525" y="2665198"/>
              <a:ext cx="195444" cy="177326"/>
            </a:xfrm>
            <a:custGeom>
              <a:rect b="b" l="l" r="r" t="t"/>
              <a:pathLst>
                <a:path extrusionOk="0" h="5657" w="6235">
                  <a:moveTo>
                    <a:pt x="3033" y="561"/>
                  </a:moveTo>
                  <a:cubicBezTo>
                    <a:pt x="3143" y="561"/>
                    <a:pt x="3253" y="569"/>
                    <a:pt x="3363" y="585"/>
                  </a:cubicBezTo>
                  <a:cubicBezTo>
                    <a:pt x="4426" y="736"/>
                    <a:pt x="5230" y="1613"/>
                    <a:pt x="5298" y="2681"/>
                  </a:cubicBezTo>
                  <a:cubicBezTo>
                    <a:pt x="5367" y="3748"/>
                    <a:pt x="4679" y="4718"/>
                    <a:pt x="3646" y="5006"/>
                  </a:cubicBezTo>
                  <a:cubicBezTo>
                    <a:pt x="3444" y="5062"/>
                    <a:pt x="3241" y="5089"/>
                    <a:pt x="3040" y="5089"/>
                  </a:cubicBezTo>
                  <a:cubicBezTo>
                    <a:pt x="2211" y="5089"/>
                    <a:pt x="1429" y="4630"/>
                    <a:pt x="1029" y="3865"/>
                  </a:cubicBezTo>
                  <a:cubicBezTo>
                    <a:pt x="736" y="3305"/>
                    <a:pt x="697" y="2642"/>
                    <a:pt x="916" y="2042"/>
                  </a:cubicBezTo>
                  <a:lnTo>
                    <a:pt x="912" y="2042"/>
                  </a:lnTo>
                  <a:cubicBezTo>
                    <a:pt x="1243" y="1143"/>
                    <a:pt x="2099" y="561"/>
                    <a:pt x="3033" y="561"/>
                  </a:cubicBezTo>
                  <a:close/>
                  <a:moveTo>
                    <a:pt x="3043" y="1"/>
                  </a:moveTo>
                  <a:cubicBezTo>
                    <a:pt x="2268" y="1"/>
                    <a:pt x="1510" y="319"/>
                    <a:pt x="965" y="911"/>
                  </a:cubicBezTo>
                  <a:cubicBezTo>
                    <a:pt x="190" y="1750"/>
                    <a:pt x="0" y="2973"/>
                    <a:pt x="478" y="4011"/>
                  </a:cubicBezTo>
                  <a:cubicBezTo>
                    <a:pt x="940" y="5017"/>
                    <a:pt x="1946" y="5656"/>
                    <a:pt x="3049" y="5656"/>
                  </a:cubicBezTo>
                  <a:cubicBezTo>
                    <a:pt x="3086" y="5656"/>
                    <a:pt x="3122" y="5655"/>
                    <a:pt x="3159" y="5654"/>
                  </a:cubicBezTo>
                  <a:cubicBezTo>
                    <a:pt x="4299" y="5605"/>
                    <a:pt x="5303" y="4879"/>
                    <a:pt x="5698" y="3802"/>
                  </a:cubicBezTo>
                  <a:cubicBezTo>
                    <a:pt x="6234" y="2340"/>
                    <a:pt x="5484" y="716"/>
                    <a:pt x="4021" y="175"/>
                  </a:cubicBezTo>
                  <a:cubicBezTo>
                    <a:pt x="3702" y="58"/>
                    <a:pt x="3371"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8"/>
            <p:cNvSpPr/>
            <p:nvPr/>
          </p:nvSpPr>
          <p:spPr>
            <a:xfrm rot="860262">
              <a:off x="7712132" y="2463286"/>
              <a:ext cx="185664" cy="177232"/>
            </a:xfrm>
            <a:custGeom>
              <a:rect b="b" l="l" r="r" t="t"/>
              <a:pathLst>
                <a:path extrusionOk="0" h="5654" w="5923">
                  <a:moveTo>
                    <a:pt x="3058" y="561"/>
                  </a:moveTo>
                  <a:cubicBezTo>
                    <a:pt x="4614" y="561"/>
                    <a:pt x="5725" y="2123"/>
                    <a:pt x="5177" y="3612"/>
                  </a:cubicBezTo>
                  <a:lnTo>
                    <a:pt x="5172" y="3612"/>
                  </a:lnTo>
                  <a:cubicBezTo>
                    <a:pt x="4860" y="4456"/>
                    <a:pt x="4085" y="5031"/>
                    <a:pt x="3188" y="5089"/>
                  </a:cubicBezTo>
                  <a:cubicBezTo>
                    <a:pt x="3143" y="5092"/>
                    <a:pt x="3097" y="5093"/>
                    <a:pt x="3052" y="5093"/>
                  </a:cubicBezTo>
                  <a:cubicBezTo>
                    <a:pt x="2207" y="5093"/>
                    <a:pt x="1427" y="4624"/>
                    <a:pt x="1034" y="3866"/>
                  </a:cubicBezTo>
                  <a:cubicBezTo>
                    <a:pt x="283" y="2413"/>
                    <a:pt x="1278" y="668"/>
                    <a:pt x="2910" y="566"/>
                  </a:cubicBezTo>
                  <a:cubicBezTo>
                    <a:pt x="2960" y="563"/>
                    <a:pt x="3009" y="561"/>
                    <a:pt x="3058" y="561"/>
                  </a:cubicBezTo>
                  <a:close/>
                  <a:moveTo>
                    <a:pt x="3048" y="0"/>
                  </a:moveTo>
                  <a:cubicBezTo>
                    <a:pt x="1897" y="0"/>
                    <a:pt x="818" y="709"/>
                    <a:pt x="400" y="1853"/>
                  </a:cubicBezTo>
                  <a:cubicBezTo>
                    <a:pt x="0" y="2925"/>
                    <a:pt x="293" y="4129"/>
                    <a:pt x="1131" y="4904"/>
                  </a:cubicBezTo>
                  <a:cubicBezTo>
                    <a:pt x="1666" y="5396"/>
                    <a:pt x="2354" y="5654"/>
                    <a:pt x="3050" y="5654"/>
                  </a:cubicBezTo>
                  <a:cubicBezTo>
                    <a:pt x="3452" y="5654"/>
                    <a:pt x="3856" y="5568"/>
                    <a:pt x="4236" y="5391"/>
                  </a:cubicBezTo>
                  <a:cubicBezTo>
                    <a:pt x="5274" y="4914"/>
                    <a:pt x="5923" y="3856"/>
                    <a:pt x="5874" y="2715"/>
                  </a:cubicBezTo>
                  <a:cubicBezTo>
                    <a:pt x="5830" y="1570"/>
                    <a:pt x="5099" y="566"/>
                    <a:pt x="4027" y="176"/>
                  </a:cubicBezTo>
                  <a:cubicBezTo>
                    <a:pt x="3703" y="57"/>
                    <a:pt x="3373" y="0"/>
                    <a:pt x="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8"/>
            <p:cNvSpPr/>
            <p:nvPr/>
          </p:nvSpPr>
          <p:spPr>
            <a:xfrm rot="860262">
              <a:off x="7841340" y="2276765"/>
              <a:ext cx="195601" cy="177201"/>
            </a:xfrm>
            <a:custGeom>
              <a:rect b="b" l="l" r="r" t="t"/>
              <a:pathLst>
                <a:path extrusionOk="0" h="5653" w="6240">
                  <a:moveTo>
                    <a:pt x="3049" y="560"/>
                  </a:moveTo>
                  <a:cubicBezTo>
                    <a:pt x="3588" y="560"/>
                    <a:pt x="4125" y="750"/>
                    <a:pt x="4553" y="1127"/>
                  </a:cubicBezTo>
                  <a:cubicBezTo>
                    <a:pt x="5372" y="1854"/>
                    <a:pt x="5557" y="3058"/>
                    <a:pt x="4997" y="3994"/>
                  </a:cubicBezTo>
                  <a:cubicBezTo>
                    <a:pt x="4577" y="4694"/>
                    <a:pt x="3827" y="5100"/>
                    <a:pt x="3046" y="5100"/>
                  </a:cubicBezTo>
                  <a:cubicBezTo>
                    <a:pt x="2785" y="5100"/>
                    <a:pt x="2519" y="5054"/>
                    <a:pt x="2262" y="4959"/>
                  </a:cubicBezTo>
                  <a:cubicBezTo>
                    <a:pt x="1731" y="4764"/>
                    <a:pt x="1292" y="4374"/>
                    <a:pt x="1034" y="3872"/>
                  </a:cubicBezTo>
                  <a:cubicBezTo>
                    <a:pt x="532" y="2902"/>
                    <a:pt x="795" y="1712"/>
                    <a:pt x="1653" y="1040"/>
                  </a:cubicBezTo>
                  <a:cubicBezTo>
                    <a:pt x="2065" y="719"/>
                    <a:pt x="2558" y="560"/>
                    <a:pt x="3049" y="560"/>
                  </a:cubicBezTo>
                  <a:close/>
                  <a:moveTo>
                    <a:pt x="3044" y="0"/>
                  </a:moveTo>
                  <a:cubicBezTo>
                    <a:pt x="2270" y="0"/>
                    <a:pt x="1515" y="320"/>
                    <a:pt x="971" y="908"/>
                  </a:cubicBezTo>
                  <a:cubicBezTo>
                    <a:pt x="196" y="1746"/>
                    <a:pt x="1" y="2970"/>
                    <a:pt x="478" y="4008"/>
                  </a:cubicBezTo>
                  <a:cubicBezTo>
                    <a:pt x="941" y="5013"/>
                    <a:pt x="1947" y="5653"/>
                    <a:pt x="3050" y="5653"/>
                  </a:cubicBezTo>
                  <a:cubicBezTo>
                    <a:pt x="3086" y="5653"/>
                    <a:pt x="3123" y="5652"/>
                    <a:pt x="3159" y="5651"/>
                  </a:cubicBezTo>
                  <a:cubicBezTo>
                    <a:pt x="4300" y="5607"/>
                    <a:pt x="5304" y="4881"/>
                    <a:pt x="5699" y="3808"/>
                  </a:cubicBezTo>
                  <a:cubicBezTo>
                    <a:pt x="6240" y="2341"/>
                    <a:pt x="5489" y="713"/>
                    <a:pt x="4027" y="177"/>
                  </a:cubicBezTo>
                  <a:cubicBezTo>
                    <a:pt x="3706" y="58"/>
                    <a:pt x="3373"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8"/>
            <p:cNvSpPr/>
            <p:nvPr/>
          </p:nvSpPr>
          <p:spPr>
            <a:xfrm rot="860262">
              <a:off x="7975992" y="2089333"/>
              <a:ext cx="185508" cy="177170"/>
            </a:xfrm>
            <a:custGeom>
              <a:rect b="b" l="l" r="r" t="t"/>
              <a:pathLst>
                <a:path extrusionOk="0" h="5652" w="5918">
                  <a:moveTo>
                    <a:pt x="2869" y="561"/>
                  </a:moveTo>
                  <a:cubicBezTo>
                    <a:pt x="3428" y="561"/>
                    <a:pt x="3979" y="768"/>
                    <a:pt x="4407" y="1164"/>
                  </a:cubicBezTo>
                  <a:cubicBezTo>
                    <a:pt x="5084" y="1783"/>
                    <a:pt x="5313" y="2748"/>
                    <a:pt x="5001" y="3611"/>
                  </a:cubicBezTo>
                  <a:cubicBezTo>
                    <a:pt x="4667" y="4528"/>
                    <a:pt x="3798" y="5097"/>
                    <a:pt x="2874" y="5097"/>
                  </a:cubicBezTo>
                  <a:cubicBezTo>
                    <a:pt x="2614" y="5097"/>
                    <a:pt x="2350" y="5052"/>
                    <a:pt x="2091" y="4957"/>
                  </a:cubicBezTo>
                  <a:cubicBezTo>
                    <a:pt x="1229" y="4635"/>
                    <a:pt x="644" y="3835"/>
                    <a:pt x="610" y="2919"/>
                  </a:cubicBezTo>
                  <a:cubicBezTo>
                    <a:pt x="571" y="2003"/>
                    <a:pt x="1092" y="1155"/>
                    <a:pt x="1921" y="770"/>
                  </a:cubicBezTo>
                  <a:cubicBezTo>
                    <a:pt x="2225" y="629"/>
                    <a:pt x="2548" y="561"/>
                    <a:pt x="2869" y="561"/>
                  </a:cubicBezTo>
                  <a:close/>
                  <a:moveTo>
                    <a:pt x="2872" y="0"/>
                  </a:moveTo>
                  <a:cubicBezTo>
                    <a:pt x="2471" y="0"/>
                    <a:pt x="2067" y="86"/>
                    <a:pt x="1687" y="263"/>
                  </a:cubicBezTo>
                  <a:cubicBezTo>
                    <a:pt x="649" y="740"/>
                    <a:pt x="0" y="1798"/>
                    <a:pt x="44" y="2939"/>
                  </a:cubicBezTo>
                  <a:cubicBezTo>
                    <a:pt x="93" y="4084"/>
                    <a:pt x="824" y="5083"/>
                    <a:pt x="1896" y="5478"/>
                  </a:cubicBezTo>
                  <a:cubicBezTo>
                    <a:pt x="2218" y="5596"/>
                    <a:pt x="2547" y="5652"/>
                    <a:pt x="2870" y="5652"/>
                  </a:cubicBezTo>
                  <a:cubicBezTo>
                    <a:pt x="4020" y="5652"/>
                    <a:pt x="5101" y="4946"/>
                    <a:pt x="5523" y="3801"/>
                  </a:cubicBezTo>
                  <a:cubicBezTo>
                    <a:pt x="5918" y="2729"/>
                    <a:pt x="5630" y="1525"/>
                    <a:pt x="4787" y="750"/>
                  </a:cubicBezTo>
                  <a:cubicBezTo>
                    <a:pt x="4255" y="258"/>
                    <a:pt x="3568" y="0"/>
                    <a:pt x="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8"/>
            <p:cNvSpPr/>
            <p:nvPr/>
          </p:nvSpPr>
          <p:spPr>
            <a:xfrm rot="860262">
              <a:off x="8099805" y="1901631"/>
              <a:ext cx="195476" cy="177170"/>
            </a:xfrm>
            <a:custGeom>
              <a:rect b="b" l="l" r="r" t="t"/>
              <a:pathLst>
                <a:path extrusionOk="0" h="5652" w="6236">
                  <a:moveTo>
                    <a:pt x="3047" y="558"/>
                  </a:moveTo>
                  <a:cubicBezTo>
                    <a:pt x="3585" y="558"/>
                    <a:pt x="4121" y="748"/>
                    <a:pt x="4549" y="1125"/>
                  </a:cubicBezTo>
                  <a:cubicBezTo>
                    <a:pt x="5368" y="1847"/>
                    <a:pt x="5553" y="3051"/>
                    <a:pt x="4992" y="3986"/>
                  </a:cubicBezTo>
                  <a:cubicBezTo>
                    <a:pt x="4573" y="4690"/>
                    <a:pt x="3827" y="5093"/>
                    <a:pt x="3049" y="5093"/>
                  </a:cubicBezTo>
                  <a:cubicBezTo>
                    <a:pt x="2787" y="5093"/>
                    <a:pt x="2521" y="5047"/>
                    <a:pt x="2263" y="4952"/>
                  </a:cubicBezTo>
                  <a:cubicBezTo>
                    <a:pt x="1731" y="4757"/>
                    <a:pt x="1293" y="4367"/>
                    <a:pt x="1034" y="3865"/>
                  </a:cubicBezTo>
                  <a:cubicBezTo>
                    <a:pt x="532" y="2895"/>
                    <a:pt x="791" y="1705"/>
                    <a:pt x="1653" y="1037"/>
                  </a:cubicBezTo>
                  <a:cubicBezTo>
                    <a:pt x="2065" y="716"/>
                    <a:pt x="2557" y="558"/>
                    <a:pt x="3047" y="558"/>
                  </a:cubicBezTo>
                  <a:close/>
                  <a:moveTo>
                    <a:pt x="3043" y="0"/>
                  </a:moveTo>
                  <a:cubicBezTo>
                    <a:pt x="2268" y="0"/>
                    <a:pt x="1510" y="317"/>
                    <a:pt x="966" y="906"/>
                  </a:cubicBezTo>
                  <a:cubicBezTo>
                    <a:pt x="191" y="1749"/>
                    <a:pt x="1" y="2973"/>
                    <a:pt x="479" y="4011"/>
                  </a:cubicBezTo>
                  <a:cubicBezTo>
                    <a:pt x="939" y="5012"/>
                    <a:pt x="1940" y="5651"/>
                    <a:pt x="3039" y="5651"/>
                  </a:cubicBezTo>
                  <a:cubicBezTo>
                    <a:pt x="3079" y="5651"/>
                    <a:pt x="3119" y="5650"/>
                    <a:pt x="3159" y="5649"/>
                  </a:cubicBezTo>
                  <a:cubicBezTo>
                    <a:pt x="4300" y="5605"/>
                    <a:pt x="5304" y="4874"/>
                    <a:pt x="5699" y="3801"/>
                  </a:cubicBezTo>
                  <a:cubicBezTo>
                    <a:pt x="6235" y="2339"/>
                    <a:pt x="5485" y="711"/>
                    <a:pt x="4022" y="175"/>
                  </a:cubicBezTo>
                  <a:cubicBezTo>
                    <a:pt x="3703" y="57"/>
                    <a:pt x="3371"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8"/>
            <p:cNvSpPr/>
            <p:nvPr/>
          </p:nvSpPr>
          <p:spPr>
            <a:xfrm rot="860262">
              <a:off x="8229018" y="1713891"/>
              <a:ext cx="195601" cy="177295"/>
            </a:xfrm>
            <a:custGeom>
              <a:rect b="b" l="l" r="r" t="t"/>
              <a:pathLst>
                <a:path extrusionOk="0" h="5656" w="6240">
                  <a:moveTo>
                    <a:pt x="3049" y="558"/>
                  </a:moveTo>
                  <a:cubicBezTo>
                    <a:pt x="3587" y="558"/>
                    <a:pt x="4125" y="748"/>
                    <a:pt x="4553" y="1125"/>
                  </a:cubicBezTo>
                  <a:cubicBezTo>
                    <a:pt x="5372" y="1852"/>
                    <a:pt x="5557" y="3055"/>
                    <a:pt x="4996" y="3991"/>
                  </a:cubicBezTo>
                  <a:cubicBezTo>
                    <a:pt x="4577" y="4695"/>
                    <a:pt x="3828" y="5098"/>
                    <a:pt x="3049" y="5098"/>
                  </a:cubicBezTo>
                  <a:cubicBezTo>
                    <a:pt x="2786" y="5098"/>
                    <a:pt x="2520" y="5052"/>
                    <a:pt x="2262" y="4956"/>
                  </a:cubicBezTo>
                  <a:cubicBezTo>
                    <a:pt x="1731" y="4761"/>
                    <a:pt x="1292" y="4372"/>
                    <a:pt x="1034" y="3869"/>
                  </a:cubicBezTo>
                  <a:cubicBezTo>
                    <a:pt x="531" y="2899"/>
                    <a:pt x="790" y="1705"/>
                    <a:pt x="1653" y="1037"/>
                  </a:cubicBezTo>
                  <a:cubicBezTo>
                    <a:pt x="2064" y="716"/>
                    <a:pt x="2557" y="558"/>
                    <a:pt x="3049" y="558"/>
                  </a:cubicBezTo>
                  <a:close/>
                  <a:moveTo>
                    <a:pt x="3044" y="0"/>
                  </a:moveTo>
                  <a:cubicBezTo>
                    <a:pt x="2271" y="0"/>
                    <a:pt x="1515" y="318"/>
                    <a:pt x="970" y="911"/>
                  </a:cubicBezTo>
                  <a:cubicBezTo>
                    <a:pt x="190" y="1749"/>
                    <a:pt x="0" y="2973"/>
                    <a:pt x="478" y="4011"/>
                  </a:cubicBezTo>
                  <a:cubicBezTo>
                    <a:pt x="940" y="5016"/>
                    <a:pt x="1946" y="5656"/>
                    <a:pt x="3045" y="5656"/>
                  </a:cubicBezTo>
                  <a:cubicBezTo>
                    <a:pt x="3081" y="5656"/>
                    <a:pt x="3117" y="5655"/>
                    <a:pt x="3154" y="5653"/>
                  </a:cubicBezTo>
                  <a:cubicBezTo>
                    <a:pt x="4299" y="5610"/>
                    <a:pt x="5303" y="4878"/>
                    <a:pt x="5698" y="3806"/>
                  </a:cubicBezTo>
                  <a:cubicBezTo>
                    <a:pt x="6239" y="2339"/>
                    <a:pt x="5489" y="716"/>
                    <a:pt x="4021" y="175"/>
                  </a:cubicBezTo>
                  <a:cubicBezTo>
                    <a:pt x="3702" y="57"/>
                    <a:pt x="3372"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8"/>
            <p:cNvSpPr/>
            <p:nvPr/>
          </p:nvSpPr>
          <p:spPr>
            <a:xfrm rot="860262">
              <a:off x="7700764" y="1611397"/>
              <a:ext cx="1022048" cy="1332376"/>
            </a:xfrm>
            <a:custGeom>
              <a:rect b="b" l="l" r="r" t="t"/>
              <a:pathLst>
                <a:path extrusionOk="0" h="42505" w="32605">
                  <a:moveTo>
                    <a:pt x="16030" y="2845"/>
                  </a:moveTo>
                  <a:cubicBezTo>
                    <a:pt x="16727" y="2845"/>
                    <a:pt x="17416" y="3101"/>
                    <a:pt x="17947" y="3593"/>
                  </a:cubicBezTo>
                  <a:cubicBezTo>
                    <a:pt x="18786" y="4373"/>
                    <a:pt x="19078" y="5576"/>
                    <a:pt x="18683" y="6649"/>
                  </a:cubicBezTo>
                  <a:lnTo>
                    <a:pt x="18683" y="6639"/>
                  </a:lnTo>
                  <a:cubicBezTo>
                    <a:pt x="18264" y="7786"/>
                    <a:pt x="17181" y="8498"/>
                    <a:pt x="16024" y="8498"/>
                  </a:cubicBezTo>
                  <a:cubicBezTo>
                    <a:pt x="15702" y="8498"/>
                    <a:pt x="15373" y="8443"/>
                    <a:pt x="15052" y="8326"/>
                  </a:cubicBezTo>
                  <a:cubicBezTo>
                    <a:pt x="13980" y="7931"/>
                    <a:pt x="13253" y="6927"/>
                    <a:pt x="13205" y="5786"/>
                  </a:cubicBezTo>
                  <a:cubicBezTo>
                    <a:pt x="13161" y="4646"/>
                    <a:pt x="13804" y="3588"/>
                    <a:pt x="14842" y="3105"/>
                  </a:cubicBezTo>
                  <a:cubicBezTo>
                    <a:pt x="15222" y="2930"/>
                    <a:pt x="15628" y="2845"/>
                    <a:pt x="16030" y="2845"/>
                  </a:cubicBezTo>
                  <a:close/>
                  <a:moveTo>
                    <a:pt x="26620" y="6737"/>
                  </a:moveTo>
                  <a:cubicBezTo>
                    <a:pt x="27316" y="6737"/>
                    <a:pt x="28004" y="6996"/>
                    <a:pt x="28539" y="7487"/>
                  </a:cubicBezTo>
                  <a:cubicBezTo>
                    <a:pt x="29377" y="8262"/>
                    <a:pt x="29670" y="9466"/>
                    <a:pt x="29275" y="10543"/>
                  </a:cubicBezTo>
                  <a:lnTo>
                    <a:pt x="29275" y="10539"/>
                  </a:lnTo>
                  <a:cubicBezTo>
                    <a:pt x="28852" y="11684"/>
                    <a:pt x="27770" y="12393"/>
                    <a:pt x="26617" y="12393"/>
                  </a:cubicBezTo>
                  <a:cubicBezTo>
                    <a:pt x="26294" y="12393"/>
                    <a:pt x="25965" y="12338"/>
                    <a:pt x="25644" y="12220"/>
                  </a:cubicBezTo>
                  <a:cubicBezTo>
                    <a:pt x="24571" y="11825"/>
                    <a:pt x="23840" y="10821"/>
                    <a:pt x="23796" y="9676"/>
                  </a:cubicBezTo>
                  <a:cubicBezTo>
                    <a:pt x="23748" y="8535"/>
                    <a:pt x="24396" y="7477"/>
                    <a:pt x="25434" y="7000"/>
                  </a:cubicBezTo>
                  <a:cubicBezTo>
                    <a:pt x="25814" y="6823"/>
                    <a:pt x="26218" y="6737"/>
                    <a:pt x="26620" y="6737"/>
                  </a:cubicBezTo>
                  <a:close/>
                  <a:moveTo>
                    <a:pt x="13523" y="9669"/>
                  </a:moveTo>
                  <a:cubicBezTo>
                    <a:pt x="14219" y="9669"/>
                    <a:pt x="14905" y="9925"/>
                    <a:pt x="15437" y="10417"/>
                  </a:cubicBezTo>
                  <a:cubicBezTo>
                    <a:pt x="16275" y="11197"/>
                    <a:pt x="16568" y="12400"/>
                    <a:pt x="16173" y="13473"/>
                  </a:cubicBezTo>
                  <a:lnTo>
                    <a:pt x="16173" y="13458"/>
                  </a:lnTo>
                  <a:cubicBezTo>
                    <a:pt x="15754" y="14609"/>
                    <a:pt x="14667" y="15322"/>
                    <a:pt x="13512" y="15322"/>
                  </a:cubicBezTo>
                  <a:cubicBezTo>
                    <a:pt x="13189" y="15322"/>
                    <a:pt x="12862" y="15267"/>
                    <a:pt x="12542" y="15150"/>
                  </a:cubicBezTo>
                  <a:cubicBezTo>
                    <a:pt x="11469" y="14750"/>
                    <a:pt x="10738" y="13751"/>
                    <a:pt x="10694" y="12605"/>
                  </a:cubicBezTo>
                  <a:cubicBezTo>
                    <a:pt x="10650" y="11465"/>
                    <a:pt x="11299" y="10407"/>
                    <a:pt x="12337" y="9929"/>
                  </a:cubicBezTo>
                  <a:cubicBezTo>
                    <a:pt x="12717" y="9754"/>
                    <a:pt x="13122" y="9669"/>
                    <a:pt x="13523" y="9669"/>
                  </a:cubicBezTo>
                  <a:close/>
                  <a:moveTo>
                    <a:pt x="24106" y="13560"/>
                  </a:moveTo>
                  <a:cubicBezTo>
                    <a:pt x="24805" y="13560"/>
                    <a:pt x="25496" y="13818"/>
                    <a:pt x="26029" y="14311"/>
                  </a:cubicBezTo>
                  <a:cubicBezTo>
                    <a:pt x="26867" y="15086"/>
                    <a:pt x="27160" y="16290"/>
                    <a:pt x="26765" y="17367"/>
                  </a:cubicBezTo>
                  <a:lnTo>
                    <a:pt x="26765" y="17362"/>
                  </a:lnTo>
                  <a:cubicBezTo>
                    <a:pt x="26342" y="18504"/>
                    <a:pt x="25260" y="19212"/>
                    <a:pt x="24107" y="19212"/>
                  </a:cubicBezTo>
                  <a:cubicBezTo>
                    <a:pt x="23784" y="19212"/>
                    <a:pt x="23455" y="19157"/>
                    <a:pt x="23133" y="19039"/>
                  </a:cubicBezTo>
                  <a:cubicBezTo>
                    <a:pt x="22061" y="18644"/>
                    <a:pt x="21330" y="17640"/>
                    <a:pt x="21286" y="16500"/>
                  </a:cubicBezTo>
                  <a:cubicBezTo>
                    <a:pt x="21242" y="15354"/>
                    <a:pt x="21886" y="14301"/>
                    <a:pt x="22924" y="13819"/>
                  </a:cubicBezTo>
                  <a:cubicBezTo>
                    <a:pt x="23302" y="13645"/>
                    <a:pt x="23705" y="13560"/>
                    <a:pt x="24106" y="13560"/>
                  </a:cubicBezTo>
                  <a:close/>
                  <a:moveTo>
                    <a:pt x="11008" y="16488"/>
                  </a:moveTo>
                  <a:cubicBezTo>
                    <a:pt x="11704" y="16488"/>
                    <a:pt x="12390" y="16744"/>
                    <a:pt x="12922" y="17236"/>
                  </a:cubicBezTo>
                  <a:cubicBezTo>
                    <a:pt x="13765" y="18016"/>
                    <a:pt x="14053" y="19220"/>
                    <a:pt x="13658" y="20292"/>
                  </a:cubicBezTo>
                  <a:lnTo>
                    <a:pt x="13658" y="20277"/>
                  </a:lnTo>
                  <a:cubicBezTo>
                    <a:pt x="13242" y="21428"/>
                    <a:pt x="12157" y="22141"/>
                    <a:pt x="11001" y="22141"/>
                  </a:cubicBezTo>
                  <a:cubicBezTo>
                    <a:pt x="10679" y="22141"/>
                    <a:pt x="10351" y="22086"/>
                    <a:pt x="10031" y="21969"/>
                  </a:cubicBezTo>
                  <a:cubicBezTo>
                    <a:pt x="8959" y="21574"/>
                    <a:pt x="8228" y="20570"/>
                    <a:pt x="8179" y="19429"/>
                  </a:cubicBezTo>
                  <a:cubicBezTo>
                    <a:pt x="8135" y="18289"/>
                    <a:pt x="8784" y="17231"/>
                    <a:pt x="9822" y="16748"/>
                  </a:cubicBezTo>
                  <a:cubicBezTo>
                    <a:pt x="10202" y="16574"/>
                    <a:pt x="10607" y="16488"/>
                    <a:pt x="11008" y="16488"/>
                  </a:cubicBezTo>
                  <a:close/>
                  <a:moveTo>
                    <a:pt x="21596" y="20381"/>
                  </a:moveTo>
                  <a:cubicBezTo>
                    <a:pt x="22293" y="20381"/>
                    <a:pt x="22982" y="20639"/>
                    <a:pt x="23514" y="21130"/>
                  </a:cubicBezTo>
                  <a:cubicBezTo>
                    <a:pt x="24352" y="21905"/>
                    <a:pt x="24644" y="23109"/>
                    <a:pt x="24250" y="24186"/>
                  </a:cubicBezTo>
                  <a:lnTo>
                    <a:pt x="24250" y="24182"/>
                  </a:lnTo>
                  <a:cubicBezTo>
                    <a:pt x="23831" y="25328"/>
                    <a:pt x="22746" y="26036"/>
                    <a:pt x="21594" y="26036"/>
                  </a:cubicBezTo>
                  <a:cubicBezTo>
                    <a:pt x="21271" y="26036"/>
                    <a:pt x="20943" y="25981"/>
                    <a:pt x="20623" y="25863"/>
                  </a:cubicBezTo>
                  <a:cubicBezTo>
                    <a:pt x="19546" y="25468"/>
                    <a:pt x="18820" y="24464"/>
                    <a:pt x="18771" y="23324"/>
                  </a:cubicBezTo>
                  <a:cubicBezTo>
                    <a:pt x="18727" y="22178"/>
                    <a:pt x="19370" y="21121"/>
                    <a:pt x="20409" y="20643"/>
                  </a:cubicBezTo>
                  <a:cubicBezTo>
                    <a:pt x="20788" y="20466"/>
                    <a:pt x="21194" y="20381"/>
                    <a:pt x="21596" y="20381"/>
                  </a:cubicBezTo>
                  <a:close/>
                  <a:moveTo>
                    <a:pt x="8497" y="23310"/>
                  </a:moveTo>
                  <a:cubicBezTo>
                    <a:pt x="9193" y="23310"/>
                    <a:pt x="9880" y="23568"/>
                    <a:pt x="10412" y="24060"/>
                  </a:cubicBezTo>
                  <a:cubicBezTo>
                    <a:pt x="11255" y="24840"/>
                    <a:pt x="11542" y="26044"/>
                    <a:pt x="11148" y="27116"/>
                  </a:cubicBezTo>
                  <a:lnTo>
                    <a:pt x="11148" y="27101"/>
                  </a:lnTo>
                  <a:cubicBezTo>
                    <a:pt x="10728" y="28250"/>
                    <a:pt x="9641" y="28963"/>
                    <a:pt x="8485" y="28963"/>
                  </a:cubicBezTo>
                  <a:cubicBezTo>
                    <a:pt x="8165" y="28963"/>
                    <a:pt x="7839" y="28908"/>
                    <a:pt x="7521" y="28793"/>
                  </a:cubicBezTo>
                  <a:cubicBezTo>
                    <a:pt x="6444" y="28398"/>
                    <a:pt x="5718" y="27394"/>
                    <a:pt x="5669" y="26248"/>
                  </a:cubicBezTo>
                  <a:cubicBezTo>
                    <a:pt x="5625" y="25108"/>
                    <a:pt x="6273" y="24050"/>
                    <a:pt x="7312" y="23572"/>
                  </a:cubicBezTo>
                  <a:cubicBezTo>
                    <a:pt x="7691" y="23396"/>
                    <a:pt x="8096" y="23310"/>
                    <a:pt x="8497" y="23310"/>
                  </a:cubicBezTo>
                  <a:close/>
                  <a:moveTo>
                    <a:pt x="19084" y="27203"/>
                  </a:moveTo>
                  <a:cubicBezTo>
                    <a:pt x="19782" y="27203"/>
                    <a:pt x="20470" y="27462"/>
                    <a:pt x="21003" y="27954"/>
                  </a:cubicBezTo>
                  <a:cubicBezTo>
                    <a:pt x="21847" y="28729"/>
                    <a:pt x="22134" y="29933"/>
                    <a:pt x="21739" y="31010"/>
                  </a:cubicBezTo>
                  <a:lnTo>
                    <a:pt x="21739" y="31001"/>
                  </a:lnTo>
                  <a:cubicBezTo>
                    <a:pt x="21317" y="32147"/>
                    <a:pt x="20234" y="32855"/>
                    <a:pt x="19081" y="32855"/>
                  </a:cubicBezTo>
                  <a:cubicBezTo>
                    <a:pt x="18758" y="32855"/>
                    <a:pt x="18429" y="32800"/>
                    <a:pt x="18108" y="32682"/>
                  </a:cubicBezTo>
                  <a:cubicBezTo>
                    <a:pt x="17036" y="32288"/>
                    <a:pt x="16309" y="31288"/>
                    <a:pt x="16261" y="30143"/>
                  </a:cubicBezTo>
                  <a:cubicBezTo>
                    <a:pt x="16217" y="29002"/>
                    <a:pt x="16865" y="27945"/>
                    <a:pt x="17903" y="27462"/>
                  </a:cubicBezTo>
                  <a:cubicBezTo>
                    <a:pt x="18281" y="27288"/>
                    <a:pt x="18684" y="27203"/>
                    <a:pt x="19084" y="27203"/>
                  </a:cubicBezTo>
                  <a:close/>
                  <a:moveTo>
                    <a:pt x="5983" y="30134"/>
                  </a:moveTo>
                  <a:cubicBezTo>
                    <a:pt x="6681" y="30134"/>
                    <a:pt x="7370" y="30392"/>
                    <a:pt x="7901" y="30884"/>
                  </a:cubicBezTo>
                  <a:cubicBezTo>
                    <a:pt x="8740" y="31659"/>
                    <a:pt x="9032" y="32863"/>
                    <a:pt x="8637" y="33935"/>
                  </a:cubicBezTo>
                  <a:lnTo>
                    <a:pt x="8637" y="33920"/>
                  </a:lnTo>
                  <a:cubicBezTo>
                    <a:pt x="8218" y="35071"/>
                    <a:pt x="7134" y="35784"/>
                    <a:pt x="5978" y="35784"/>
                  </a:cubicBezTo>
                  <a:cubicBezTo>
                    <a:pt x="5655" y="35784"/>
                    <a:pt x="5327" y="35729"/>
                    <a:pt x="5006" y="35612"/>
                  </a:cubicBezTo>
                  <a:cubicBezTo>
                    <a:pt x="3934" y="35217"/>
                    <a:pt x="3203" y="34213"/>
                    <a:pt x="3159" y="33072"/>
                  </a:cubicBezTo>
                  <a:cubicBezTo>
                    <a:pt x="3115" y="31932"/>
                    <a:pt x="3763" y="30874"/>
                    <a:pt x="4796" y="30396"/>
                  </a:cubicBezTo>
                  <a:cubicBezTo>
                    <a:pt x="5176" y="30220"/>
                    <a:pt x="5581" y="30134"/>
                    <a:pt x="5983" y="30134"/>
                  </a:cubicBezTo>
                  <a:close/>
                  <a:moveTo>
                    <a:pt x="16574" y="34027"/>
                  </a:moveTo>
                  <a:cubicBezTo>
                    <a:pt x="17271" y="34027"/>
                    <a:pt x="17960" y="34286"/>
                    <a:pt x="18493" y="34778"/>
                  </a:cubicBezTo>
                  <a:cubicBezTo>
                    <a:pt x="19331" y="35553"/>
                    <a:pt x="19624" y="36762"/>
                    <a:pt x="19229" y="37834"/>
                  </a:cubicBezTo>
                  <a:lnTo>
                    <a:pt x="19229" y="37820"/>
                  </a:lnTo>
                  <a:cubicBezTo>
                    <a:pt x="18807" y="38970"/>
                    <a:pt x="17724" y="39679"/>
                    <a:pt x="16571" y="39679"/>
                  </a:cubicBezTo>
                  <a:cubicBezTo>
                    <a:pt x="16247" y="39679"/>
                    <a:pt x="15919" y="39624"/>
                    <a:pt x="15598" y="39506"/>
                  </a:cubicBezTo>
                  <a:cubicBezTo>
                    <a:pt x="14525" y="39112"/>
                    <a:pt x="13794" y="38107"/>
                    <a:pt x="13750" y="36967"/>
                  </a:cubicBezTo>
                  <a:cubicBezTo>
                    <a:pt x="13707" y="35826"/>
                    <a:pt x="14355" y="34769"/>
                    <a:pt x="15393" y="34286"/>
                  </a:cubicBezTo>
                  <a:cubicBezTo>
                    <a:pt x="15771" y="34112"/>
                    <a:pt x="16174" y="34027"/>
                    <a:pt x="16574" y="34027"/>
                  </a:cubicBezTo>
                  <a:close/>
                  <a:moveTo>
                    <a:pt x="13952" y="0"/>
                  </a:moveTo>
                  <a:cubicBezTo>
                    <a:pt x="13335" y="0"/>
                    <a:pt x="12756" y="380"/>
                    <a:pt x="12527" y="990"/>
                  </a:cubicBezTo>
                  <a:lnTo>
                    <a:pt x="288" y="34227"/>
                  </a:lnTo>
                  <a:cubicBezTo>
                    <a:pt x="0" y="35007"/>
                    <a:pt x="400" y="35880"/>
                    <a:pt x="1185" y="36167"/>
                  </a:cubicBezTo>
                  <a:lnTo>
                    <a:pt x="18132" y="42411"/>
                  </a:lnTo>
                  <a:cubicBezTo>
                    <a:pt x="18305" y="42475"/>
                    <a:pt x="18481" y="42505"/>
                    <a:pt x="18655" y="42505"/>
                  </a:cubicBezTo>
                  <a:cubicBezTo>
                    <a:pt x="19272" y="42505"/>
                    <a:pt x="19853" y="42126"/>
                    <a:pt x="20077" y="41510"/>
                  </a:cubicBezTo>
                  <a:lnTo>
                    <a:pt x="32317" y="8282"/>
                  </a:lnTo>
                  <a:cubicBezTo>
                    <a:pt x="32604" y="7497"/>
                    <a:pt x="32204" y="6624"/>
                    <a:pt x="31420" y="6337"/>
                  </a:cubicBezTo>
                  <a:lnTo>
                    <a:pt x="14472" y="93"/>
                  </a:lnTo>
                  <a:cubicBezTo>
                    <a:pt x="14300" y="30"/>
                    <a:pt x="14125" y="0"/>
                    <a:pt x="13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rot="860262">
              <a:off x="7697243" y="1608281"/>
              <a:ext cx="1029226" cy="1338708"/>
            </a:xfrm>
            <a:custGeom>
              <a:rect b="b" l="l" r="r" t="t"/>
              <a:pathLst>
                <a:path extrusionOk="0" h="42707" w="32834">
                  <a:moveTo>
                    <a:pt x="14062" y="203"/>
                  </a:moveTo>
                  <a:cubicBezTo>
                    <a:pt x="14228" y="203"/>
                    <a:pt x="14394" y="237"/>
                    <a:pt x="14550" y="295"/>
                  </a:cubicBezTo>
                  <a:lnTo>
                    <a:pt x="31498" y="6534"/>
                  </a:lnTo>
                  <a:cubicBezTo>
                    <a:pt x="32229" y="6802"/>
                    <a:pt x="32604" y="7612"/>
                    <a:pt x="32336" y="8348"/>
                  </a:cubicBezTo>
                  <a:lnTo>
                    <a:pt x="20097" y="41576"/>
                  </a:lnTo>
                  <a:cubicBezTo>
                    <a:pt x="19888" y="42149"/>
                    <a:pt x="19348" y="42503"/>
                    <a:pt x="18774" y="42503"/>
                  </a:cubicBezTo>
                  <a:cubicBezTo>
                    <a:pt x="18611" y="42503"/>
                    <a:pt x="18445" y="42474"/>
                    <a:pt x="18283" y="42414"/>
                  </a:cubicBezTo>
                  <a:lnTo>
                    <a:pt x="1336" y="36175"/>
                  </a:lnTo>
                  <a:cubicBezTo>
                    <a:pt x="604" y="35902"/>
                    <a:pt x="229" y="35093"/>
                    <a:pt x="502" y="34362"/>
                  </a:cubicBezTo>
                  <a:lnTo>
                    <a:pt x="12741" y="1129"/>
                  </a:lnTo>
                  <a:cubicBezTo>
                    <a:pt x="12941" y="573"/>
                    <a:pt x="13473" y="208"/>
                    <a:pt x="14062" y="203"/>
                  </a:cubicBezTo>
                  <a:close/>
                  <a:moveTo>
                    <a:pt x="14061" y="1"/>
                  </a:moveTo>
                  <a:cubicBezTo>
                    <a:pt x="13403" y="1"/>
                    <a:pt x="12786" y="405"/>
                    <a:pt x="12546" y="1056"/>
                  </a:cubicBezTo>
                  <a:lnTo>
                    <a:pt x="307" y="34293"/>
                  </a:lnTo>
                  <a:cubicBezTo>
                    <a:pt x="0" y="35127"/>
                    <a:pt x="424" y="36053"/>
                    <a:pt x="1262" y="36365"/>
                  </a:cubicBezTo>
                  <a:lnTo>
                    <a:pt x="18210" y="42604"/>
                  </a:lnTo>
                  <a:cubicBezTo>
                    <a:pt x="18391" y="42672"/>
                    <a:pt x="18581" y="42706"/>
                    <a:pt x="18771" y="42706"/>
                  </a:cubicBezTo>
                  <a:cubicBezTo>
                    <a:pt x="19448" y="42706"/>
                    <a:pt x="20053" y="42282"/>
                    <a:pt x="20282" y="41649"/>
                  </a:cubicBezTo>
                  <a:lnTo>
                    <a:pt x="32526" y="8416"/>
                  </a:lnTo>
                  <a:cubicBezTo>
                    <a:pt x="32833" y="7577"/>
                    <a:pt x="32404" y="6651"/>
                    <a:pt x="31566" y="6339"/>
                  </a:cubicBezTo>
                  <a:lnTo>
                    <a:pt x="14618" y="100"/>
                  </a:lnTo>
                  <a:cubicBezTo>
                    <a:pt x="14434" y="33"/>
                    <a:pt x="14246" y="1"/>
                    <a:pt x="14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rot="860262">
              <a:off x="8224098" y="1710839"/>
              <a:ext cx="195601" cy="182404"/>
            </a:xfrm>
            <a:custGeom>
              <a:rect b="b" l="l" r="r" t="t"/>
              <a:pathLst>
                <a:path extrusionOk="0" h="5819" w="6240">
                  <a:moveTo>
                    <a:pt x="3202" y="161"/>
                  </a:moveTo>
                  <a:cubicBezTo>
                    <a:pt x="3874" y="161"/>
                    <a:pt x="4537" y="410"/>
                    <a:pt x="5050" y="886"/>
                  </a:cubicBezTo>
                  <a:cubicBezTo>
                    <a:pt x="5859" y="1632"/>
                    <a:pt x="6142" y="2797"/>
                    <a:pt x="5757" y="3830"/>
                  </a:cubicBezTo>
                  <a:cubicBezTo>
                    <a:pt x="5350" y="4930"/>
                    <a:pt x="4307" y="5610"/>
                    <a:pt x="3199" y="5610"/>
                  </a:cubicBezTo>
                  <a:cubicBezTo>
                    <a:pt x="2887" y="5610"/>
                    <a:pt x="2571" y="5557"/>
                    <a:pt x="2262" y="5443"/>
                  </a:cubicBezTo>
                  <a:cubicBezTo>
                    <a:pt x="1224" y="5063"/>
                    <a:pt x="522" y="4098"/>
                    <a:pt x="478" y="2996"/>
                  </a:cubicBezTo>
                  <a:cubicBezTo>
                    <a:pt x="434" y="1895"/>
                    <a:pt x="1058" y="876"/>
                    <a:pt x="2057" y="413"/>
                  </a:cubicBezTo>
                  <a:cubicBezTo>
                    <a:pt x="2424" y="244"/>
                    <a:pt x="2815" y="161"/>
                    <a:pt x="3202" y="161"/>
                  </a:cubicBezTo>
                  <a:close/>
                  <a:moveTo>
                    <a:pt x="3202" y="1"/>
                  </a:moveTo>
                  <a:cubicBezTo>
                    <a:pt x="1913" y="1"/>
                    <a:pt x="753" y="857"/>
                    <a:pt x="400" y="2139"/>
                  </a:cubicBezTo>
                  <a:cubicBezTo>
                    <a:pt x="0" y="3591"/>
                    <a:pt x="780" y="5107"/>
                    <a:pt x="2189" y="5633"/>
                  </a:cubicBezTo>
                  <a:cubicBezTo>
                    <a:pt x="2515" y="5755"/>
                    <a:pt x="2857" y="5819"/>
                    <a:pt x="3203" y="5819"/>
                  </a:cubicBezTo>
                  <a:cubicBezTo>
                    <a:pt x="4709" y="5819"/>
                    <a:pt x="5966" y="4673"/>
                    <a:pt x="6103" y="3172"/>
                  </a:cubicBezTo>
                  <a:cubicBezTo>
                    <a:pt x="6239" y="1671"/>
                    <a:pt x="5206" y="316"/>
                    <a:pt x="3724" y="48"/>
                  </a:cubicBezTo>
                  <a:cubicBezTo>
                    <a:pt x="3549" y="16"/>
                    <a:pt x="337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rot="860262">
              <a:off x="8244152" y="1727950"/>
              <a:ext cx="161246" cy="148456"/>
            </a:xfrm>
            <a:custGeom>
              <a:rect b="b" l="l" r="r" t="t"/>
              <a:pathLst>
                <a:path extrusionOk="0" h="4736" w="5144">
                  <a:moveTo>
                    <a:pt x="2560" y="197"/>
                  </a:moveTo>
                  <a:cubicBezTo>
                    <a:pt x="3418" y="197"/>
                    <a:pt x="4197" y="709"/>
                    <a:pt x="4544" y="1494"/>
                  </a:cubicBezTo>
                  <a:cubicBezTo>
                    <a:pt x="4929" y="2376"/>
                    <a:pt x="4690" y="3404"/>
                    <a:pt x="3959" y="4023"/>
                  </a:cubicBezTo>
                  <a:cubicBezTo>
                    <a:pt x="3555" y="4363"/>
                    <a:pt x="3055" y="4536"/>
                    <a:pt x="2554" y="4536"/>
                  </a:cubicBezTo>
                  <a:cubicBezTo>
                    <a:pt x="2143" y="4536"/>
                    <a:pt x="1731" y="4420"/>
                    <a:pt x="1370" y="4184"/>
                  </a:cubicBezTo>
                  <a:cubicBezTo>
                    <a:pt x="566" y="3658"/>
                    <a:pt x="201" y="2664"/>
                    <a:pt x="478" y="1747"/>
                  </a:cubicBezTo>
                  <a:cubicBezTo>
                    <a:pt x="751" y="826"/>
                    <a:pt x="1600" y="197"/>
                    <a:pt x="2560" y="197"/>
                  </a:cubicBezTo>
                  <a:close/>
                  <a:moveTo>
                    <a:pt x="2569" y="1"/>
                  </a:moveTo>
                  <a:cubicBezTo>
                    <a:pt x="2096" y="1"/>
                    <a:pt x="1622" y="143"/>
                    <a:pt x="1214" y="426"/>
                  </a:cubicBezTo>
                  <a:cubicBezTo>
                    <a:pt x="366" y="1016"/>
                    <a:pt x="1" y="2088"/>
                    <a:pt x="308" y="3073"/>
                  </a:cubicBezTo>
                  <a:cubicBezTo>
                    <a:pt x="615" y="4058"/>
                    <a:pt x="1526" y="4730"/>
                    <a:pt x="2560" y="4735"/>
                  </a:cubicBezTo>
                  <a:cubicBezTo>
                    <a:pt x="2564" y="4735"/>
                    <a:pt x="2567" y="4735"/>
                    <a:pt x="2571" y="4735"/>
                  </a:cubicBezTo>
                  <a:cubicBezTo>
                    <a:pt x="3561" y="4735"/>
                    <a:pt x="4447" y="4112"/>
                    <a:pt x="4787" y="3180"/>
                  </a:cubicBezTo>
                  <a:cubicBezTo>
                    <a:pt x="5143" y="2210"/>
                    <a:pt x="4831" y="1123"/>
                    <a:pt x="4012" y="495"/>
                  </a:cubicBezTo>
                  <a:cubicBezTo>
                    <a:pt x="3587" y="166"/>
                    <a:pt x="3078"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8"/>
            <p:cNvSpPr/>
            <p:nvPr/>
          </p:nvSpPr>
          <p:spPr>
            <a:xfrm rot="860262">
              <a:off x="8259451" y="1771197"/>
              <a:ext cx="130965" cy="66799"/>
            </a:xfrm>
            <a:custGeom>
              <a:rect b="b" l="l" r="r" t="t"/>
              <a:pathLst>
                <a:path extrusionOk="0" h="2131" w="4178">
                  <a:moveTo>
                    <a:pt x="4090" y="1"/>
                  </a:moveTo>
                  <a:lnTo>
                    <a:pt x="1" y="1946"/>
                  </a:lnTo>
                  <a:lnTo>
                    <a:pt x="88" y="2131"/>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rot="860262">
              <a:off x="8098372" y="1897800"/>
              <a:ext cx="199112" cy="184348"/>
            </a:xfrm>
            <a:custGeom>
              <a:rect b="b" l="l" r="r" t="t"/>
              <a:pathLst>
                <a:path extrusionOk="0" h="5881" w="6352">
                  <a:moveTo>
                    <a:pt x="3086" y="227"/>
                  </a:moveTo>
                  <a:cubicBezTo>
                    <a:pt x="3089" y="227"/>
                    <a:pt x="3092" y="227"/>
                    <a:pt x="3095" y="227"/>
                  </a:cubicBezTo>
                  <a:cubicBezTo>
                    <a:pt x="3417" y="227"/>
                    <a:pt x="3734" y="285"/>
                    <a:pt x="4036" y="392"/>
                  </a:cubicBezTo>
                  <a:cubicBezTo>
                    <a:pt x="5362" y="880"/>
                    <a:pt x="6093" y="2303"/>
                    <a:pt x="5723" y="3668"/>
                  </a:cubicBezTo>
                  <a:cubicBezTo>
                    <a:pt x="5395" y="4869"/>
                    <a:pt x="4303" y="5675"/>
                    <a:pt x="3095" y="5675"/>
                  </a:cubicBezTo>
                  <a:cubicBezTo>
                    <a:pt x="2936" y="5675"/>
                    <a:pt x="2775" y="5661"/>
                    <a:pt x="2613" y="5632"/>
                  </a:cubicBezTo>
                  <a:cubicBezTo>
                    <a:pt x="1219" y="5384"/>
                    <a:pt x="249" y="4116"/>
                    <a:pt x="376" y="2708"/>
                  </a:cubicBezTo>
                  <a:cubicBezTo>
                    <a:pt x="502" y="1302"/>
                    <a:pt x="1677" y="227"/>
                    <a:pt x="3086" y="227"/>
                  </a:cubicBezTo>
                  <a:close/>
                  <a:moveTo>
                    <a:pt x="3090" y="0"/>
                  </a:moveTo>
                  <a:cubicBezTo>
                    <a:pt x="2879" y="0"/>
                    <a:pt x="2665" y="23"/>
                    <a:pt x="2452" y="71"/>
                  </a:cubicBezTo>
                  <a:cubicBezTo>
                    <a:pt x="985" y="397"/>
                    <a:pt x="0" y="1772"/>
                    <a:pt x="161" y="3263"/>
                  </a:cubicBezTo>
                  <a:cubicBezTo>
                    <a:pt x="326" y="4752"/>
                    <a:pt x="1584" y="5881"/>
                    <a:pt x="3081" y="5881"/>
                  </a:cubicBezTo>
                  <a:cubicBezTo>
                    <a:pt x="3084" y="5881"/>
                    <a:pt x="3087" y="5881"/>
                    <a:pt x="3090" y="5881"/>
                  </a:cubicBezTo>
                  <a:cubicBezTo>
                    <a:pt x="3515" y="5881"/>
                    <a:pt x="3934" y="5788"/>
                    <a:pt x="4319" y="5608"/>
                  </a:cubicBezTo>
                  <a:cubicBezTo>
                    <a:pt x="5684" y="4979"/>
                    <a:pt x="6351" y="3424"/>
                    <a:pt x="5874" y="2001"/>
                  </a:cubicBezTo>
                  <a:cubicBezTo>
                    <a:pt x="5462" y="785"/>
                    <a:pt x="4324" y="0"/>
                    <a:pt x="3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rot="860262">
              <a:off x="8117106" y="1915689"/>
              <a:ext cx="160775" cy="148801"/>
            </a:xfrm>
            <a:custGeom>
              <a:rect b="b" l="l" r="r" t="t"/>
              <a:pathLst>
                <a:path extrusionOk="0" h="4747" w="5129">
                  <a:moveTo>
                    <a:pt x="2480" y="213"/>
                  </a:moveTo>
                  <a:cubicBezTo>
                    <a:pt x="2484" y="213"/>
                    <a:pt x="2488" y="213"/>
                    <a:pt x="2491" y="213"/>
                  </a:cubicBezTo>
                  <a:cubicBezTo>
                    <a:pt x="3354" y="213"/>
                    <a:pt x="4129" y="720"/>
                    <a:pt x="4475" y="1510"/>
                  </a:cubicBezTo>
                  <a:cubicBezTo>
                    <a:pt x="4860" y="2387"/>
                    <a:pt x="4622" y="3416"/>
                    <a:pt x="3890" y="4035"/>
                  </a:cubicBezTo>
                  <a:cubicBezTo>
                    <a:pt x="3486" y="4375"/>
                    <a:pt x="2985" y="4549"/>
                    <a:pt x="2484" y="4549"/>
                  </a:cubicBezTo>
                  <a:cubicBezTo>
                    <a:pt x="2073" y="4549"/>
                    <a:pt x="1662" y="4432"/>
                    <a:pt x="1302" y="4195"/>
                  </a:cubicBezTo>
                  <a:cubicBezTo>
                    <a:pt x="498" y="3669"/>
                    <a:pt x="137" y="2680"/>
                    <a:pt x="410" y="1758"/>
                  </a:cubicBezTo>
                  <a:cubicBezTo>
                    <a:pt x="687" y="841"/>
                    <a:pt x="1525" y="213"/>
                    <a:pt x="2480" y="213"/>
                  </a:cubicBezTo>
                  <a:close/>
                  <a:moveTo>
                    <a:pt x="2496" y="0"/>
                  </a:moveTo>
                  <a:cubicBezTo>
                    <a:pt x="2325" y="0"/>
                    <a:pt x="2152" y="19"/>
                    <a:pt x="1980" y="57"/>
                  </a:cubicBezTo>
                  <a:cubicBezTo>
                    <a:pt x="795" y="320"/>
                    <a:pt x="1" y="1432"/>
                    <a:pt x="132" y="2636"/>
                  </a:cubicBezTo>
                  <a:cubicBezTo>
                    <a:pt x="264" y="3836"/>
                    <a:pt x="1277" y="4746"/>
                    <a:pt x="2487" y="4746"/>
                  </a:cubicBezTo>
                  <a:cubicBezTo>
                    <a:pt x="2490" y="4746"/>
                    <a:pt x="2493" y="4746"/>
                    <a:pt x="2496" y="4746"/>
                  </a:cubicBezTo>
                  <a:cubicBezTo>
                    <a:pt x="2838" y="4746"/>
                    <a:pt x="3174" y="4673"/>
                    <a:pt x="3486" y="4527"/>
                  </a:cubicBezTo>
                  <a:cubicBezTo>
                    <a:pt x="4587" y="4020"/>
                    <a:pt x="5128" y="2762"/>
                    <a:pt x="4739" y="1617"/>
                  </a:cubicBezTo>
                  <a:cubicBezTo>
                    <a:pt x="4410" y="634"/>
                    <a:pt x="3494" y="0"/>
                    <a:pt x="2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rot="860262">
              <a:off x="8130347" y="1958355"/>
              <a:ext cx="130808" cy="67238"/>
            </a:xfrm>
            <a:custGeom>
              <a:rect b="b" l="l" r="r" t="t"/>
              <a:pathLst>
                <a:path extrusionOk="0" h="2145" w="4173">
                  <a:moveTo>
                    <a:pt x="4085" y="0"/>
                  </a:moveTo>
                  <a:lnTo>
                    <a:pt x="0" y="1955"/>
                  </a:lnTo>
                  <a:lnTo>
                    <a:pt x="44" y="2043"/>
                  </a:lnTo>
                  <a:lnTo>
                    <a:pt x="44" y="2145"/>
                  </a:lnTo>
                  <a:lnTo>
                    <a:pt x="69" y="2145"/>
                  </a:lnTo>
                  <a:lnTo>
                    <a:pt x="4173" y="185"/>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8"/>
            <p:cNvSpPr/>
            <p:nvPr/>
          </p:nvSpPr>
          <p:spPr>
            <a:xfrm rot="860262">
              <a:off x="7965264" y="2085139"/>
              <a:ext cx="196667" cy="183313"/>
            </a:xfrm>
            <a:custGeom>
              <a:rect b="b" l="l" r="r" t="t"/>
              <a:pathLst>
                <a:path extrusionOk="0" h="5848" w="6274">
                  <a:moveTo>
                    <a:pt x="3208" y="192"/>
                  </a:moveTo>
                  <a:cubicBezTo>
                    <a:pt x="4271" y="192"/>
                    <a:pt x="5244" y="808"/>
                    <a:pt x="5693" y="1778"/>
                  </a:cubicBezTo>
                  <a:cubicBezTo>
                    <a:pt x="6152" y="2777"/>
                    <a:pt x="5966" y="3957"/>
                    <a:pt x="5221" y="4766"/>
                  </a:cubicBezTo>
                  <a:cubicBezTo>
                    <a:pt x="4693" y="5338"/>
                    <a:pt x="3963" y="5645"/>
                    <a:pt x="3217" y="5645"/>
                  </a:cubicBezTo>
                  <a:cubicBezTo>
                    <a:pt x="2902" y="5645"/>
                    <a:pt x="2583" y="5590"/>
                    <a:pt x="2277" y="5477"/>
                  </a:cubicBezTo>
                  <a:lnTo>
                    <a:pt x="2281" y="5477"/>
                  </a:lnTo>
                  <a:cubicBezTo>
                    <a:pt x="858" y="4966"/>
                    <a:pt x="127" y="3391"/>
                    <a:pt x="658" y="1978"/>
                  </a:cubicBezTo>
                  <a:cubicBezTo>
                    <a:pt x="1043" y="944"/>
                    <a:pt x="2008" y="238"/>
                    <a:pt x="3110" y="194"/>
                  </a:cubicBezTo>
                  <a:cubicBezTo>
                    <a:pt x="3143" y="193"/>
                    <a:pt x="3175" y="192"/>
                    <a:pt x="3208" y="192"/>
                  </a:cubicBezTo>
                  <a:close/>
                  <a:moveTo>
                    <a:pt x="3222" y="1"/>
                  </a:moveTo>
                  <a:cubicBezTo>
                    <a:pt x="1927" y="1"/>
                    <a:pt x="758" y="862"/>
                    <a:pt x="405" y="2153"/>
                  </a:cubicBezTo>
                  <a:cubicBezTo>
                    <a:pt x="0" y="3611"/>
                    <a:pt x="785" y="5136"/>
                    <a:pt x="2208" y="5668"/>
                  </a:cubicBezTo>
                  <a:cubicBezTo>
                    <a:pt x="2530" y="5785"/>
                    <a:pt x="2871" y="5848"/>
                    <a:pt x="3212" y="5848"/>
                  </a:cubicBezTo>
                  <a:cubicBezTo>
                    <a:pt x="3216" y="5848"/>
                    <a:pt x="3219" y="5848"/>
                    <a:pt x="3222" y="5848"/>
                  </a:cubicBezTo>
                  <a:cubicBezTo>
                    <a:pt x="4734" y="5848"/>
                    <a:pt x="5996" y="4694"/>
                    <a:pt x="6137" y="3191"/>
                  </a:cubicBezTo>
                  <a:cubicBezTo>
                    <a:pt x="6273" y="1680"/>
                    <a:pt x="5235" y="320"/>
                    <a:pt x="3744" y="48"/>
                  </a:cubicBezTo>
                  <a:cubicBezTo>
                    <a:pt x="3569" y="16"/>
                    <a:pt x="3394" y="1"/>
                    <a:pt x="3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8"/>
            <p:cNvSpPr/>
            <p:nvPr/>
          </p:nvSpPr>
          <p:spPr>
            <a:xfrm rot="860262">
              <a:off x="7971584" y="2102292"/>
              <a:ext cx="184128" cy="148613"/>
            </a:xfrm>
            <a:custGeom>
              <a:rect b="b" l="l" r="r" t="t"/>
              <a:pathLst>
                <a:path extrusionOk="0" h="4741" w="5874">
                  <a:moveTo>
                    <a:pt x="3022" y="207"/>
                  </a:moveTo>
                  <a:cubicBezTo>
                    <a:pt x="3880" y="207"/>
                    <a:pt x="4660" y="714"/>
                    <a:pt x="5006" y="1504"/>
                  </a:cubicBezTo>
                  <a:cubicBezTo>
                    <a:pt x="5386" y="2381"/>
                    <a:pt x="5147" y="3410"/>
                    <a:pt x="4416" y="4029"/>
                  </a:cubicBezTo>
                  <a:cubicBezTo>
                    <a:pt x="4015" y="4369"/>
                    <a:pt x="3516" y="4541"/>
                    <a:pt x="3016" y="4541"/>
                  </a:cubicBezTo>
                  <a:cubicBezTo>
                    <a:pt x="2605" y="4541"/>
                    <a:pt x="2193" y="4425"/>
                    <a:pt x="1833" y="4190"/>
                  </a:cubicBezTo>
                  <a:cubicBezTo>
                    <a:pt x="1029" y="3663"/>
                    <a:pt x="663" y="2674"/>
                    <a:pt x="936" y="1757"/>
                  </a:cubicBezTo>
                  <a:cubicBezTo>
                    <a:pt x="1214" y="836"/>
                    <a:pt x="2057" y="207"/>
                    <a:pt x="3017" y="207"/>
                  </a:cubicBezTo>
                  <a:close/>
                  <a:moveTo>
                    <a:pt x="3010" y="0"/>
                  </a:moveTo>
                  <a:cubicBezTo>
                    <a:pt x="2259" y="0"/>
                    <a:pt x="1505" y="350"/>
                    <a:pt x="1033" y="1075"/>
                  </a:cubicBezTo>
                  <a:cubicBezTo>
                    <a:pt x="1" y="2649"/>
                    <a:pt x="1130" y="4739"/>
                    <a:pt x="3015" y="4740"/>
                  </a:cubicBezTo>
                  <a:lnTo>
                    <a:pt x="3015" y="4740"/>
                  </a:lnTo>
                  <a:cubicBezTo>
                    <a:pt x="4724" y="4739"/>
                    <a:pt x="5873" y="2990"/>
                    <a:pt x="5186" y="1421"/>
                  </a:cubicBezTo>
                  <a:cubicBezTo>
                    <a:pt x="4777" y="487"/>
                    <a:pt x="3896" y="0"/>
                    <a:pt x="3010" y="0"/>
                  </a:cubicBezTo>
                  <a:close/>
                  <a:moveTo>
                    <a:pt x="3015" y="4740"/>
                  </a:moveTo>
                  <a:cubicBezTo>
                    <a:pt x="3014" y="4740"/>
                    <a:pt x="3013" y="4740"/>
                    <a:pt x="3012" y="4740"/>
                  </a:cubicBezTo>
                  <a:lnTo>
                    <a:pt x="3017" y="4740"/>
                  </a:lnTo>
                  <a:cubicBezTo>
                    <a:pt x="3016" y="4740"/>
                    <a:pt x="3016" y="4740"/>
                    <a:pt x="3015" y="4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rot="860262">
              <a:off x="8000957" y="2146374"/>
              <a:ext cx="130965" cy="66956"/>
            </a:xfrm>
            <a:custGeom>
              <a:rect b="b" l="l" r="r" t="t"/>
              <a:pathLst>
                <a:path extrusionOk="0" h="2136" w="4178">
                  <a:moveTo>
                    <a:pt x="4090" y="1"/>
                  </a:moveTo>
                  <a:lnTo>
                    <a:pt x="0" y="1951"/>
                  </a:lnTo>
                  <a:lnTo>
                    <a:pt x="88" y="2136"/>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8"/>
            <p:cNvSpPr/>
            <p:nvPr/>
          </p:nvSpPr>
          <p:spPr>
            <a:xfrm rot="860262">
              <a:off x="7836514" y="2274061"/>
              <a:ext cx="195131" cy="182091"/>
            </a:xfrm>
            <a:custGeom>
              <a:rect b="b" l="l" r="r" t="t"/>
              <a:pathLst>
                <a:path extrusionOk="0" h="5809" w="6225">
                  <a:moveTo>
                    <a:pt x="3203" y="150"/>
                  </a:moveTo>
                  <a:cubicBezTo>
                    <a:pt x="4899" y="150"/>
                    <a:pt x="6181" y="1685"/>
                    <a:pt x="5879" y="3357"/>
                  </a:cubicBezTo>
                  <a:cubicBezTo>
                    <a:pt x="5640" y="4697"/>
                    <a:pt x="4472" y="5602"/>
                    <a:pt x="3198" y="5602"/>
                  </a:cubicBezTo>
                  <a:cubicBezTo>
                    <a:pt x="2887" y="5602"/>
                    <a:pt x="2569" y="5548"/>
                    <a:pt x="2257" y="5434"/>
                  </a:cubicBezTo>
                  <a:cubicBezTo>
                    <a:pt x="1014" y="4975"/>
                    <a:pt x="283" y="3698"/>
                    <a:pt x="517" y="2397"/>
                  </a:cubicBezTo>
                  <a:cubicBezTo>
                    <a:pt x="746" y="1095"/>
                    <a:pt x="1882" y="150"/>
                    <a:pt x="3203" y="150"/>
                  </a:cubicBezTo>
                  <a:close/>
                  <a:moveTo>
                    <a:pt x="3196" y="1"/>
                  </a:moveTo>
                  <a:cubicBezTo>
                    <a:pt x="1913" y="1"/>
                    <a:pt x="753" y="857"/>
                    <a:pt x="400" y="2134"/>
                  </a:cubicBezTo>
                  <a:cubicBezTo>
                    <a:pt x="0" y="3586"/>
                    <a:pt x="775" y="5097"/>
                    <a:pt x="2184" y="5624"/>
                  </a:cubicBezTo>
                  <a:cubicBezTo>
                    <a:pt x="2511" y="5746"/>
                    <a:pt x="2852" y="5804"/>
                    <a:pt x="3198" y="5809"/>
                  </a:cubicBezTo>
                  <a:cubicBezTo>
                    <a:pt x="4699" y="5809"/>
                    <a:pt x="5957" y="4659"/>
                    <a:pt x="6093" y="3162"/>
                  </a:cubicBezTo>
                  <a:cubicBezTo>
                    <a:pt x="6225" y="1666"/>
                    <a:pt x="5196" y="316"/>
                    <a:pt x="3715" y="47"/>
                  </a:cubicBezTo>
                  <a:cubicBezTo>
                    <a:pt x="3541" y="16"/>
                    <a:pt x="3367" y="1"/>
                    <a:pt x="3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8"/>
            <p:cNvSpPr/>
            <p:nvPr/>
          </p:nvSpPr>
          <p:spPr>
            <a:xfrm rot="860262">
              <a:off x="7855199" y="2290253"/>
              <a:ext cx="159083" cy="148331"/>
            </a:xfrm>
            <a:custGeom>
              <a:rect b="b" l="l" r="r" t="t"/>
              <a:pathLst>
                <a:path extrusionOk="0" h="4732" w="5075">
                  <a:moveTo>
                    <a:pt x="2608" y="198"/>
                  </a:moveTo>
                  <a:cubicBezTo>
                    <a:pt x="2861" y="198"/>
                    <a:pt x="3115" y="242"/>
                    <a:pt x="3354" y="335"/>
                  </a:cubicBezTo>
                  <a:cubicBezTo>
                    <a:pt x="3909" y="535"/>
                    <a:pt x="4353" y="954"/>
                    <a:pt x="4587" y="1495"/>
                  </a:cubicBezTo>
                  <a:cubicBezTo>
                    <a:pt x="4972" y="2372"/>
                    <a:pt x="4733" y="3401"/>
                    <a:pt x="4002" y="4020"/>
                  </a:cubicBezTo>
                  <a:cubicBezTo>
                    <a:pt x="3602" y="4359"/>
                    <a:pt x="3104" y="4531"/>
                    <a:pt x="2605" y="4531"/>
                  </a:cubicBezTo>
                  <a:cubicBezTo>
                    <a:pt x="2193" y="4531"/>
                    <a:pt x="1780" y="4414"/>
                    <a:pt x="1419" y="4176"/>
                  </a:cubicBezTo>
                  <a:cubicBezTo>
                    <a:pt x="614" y="3654"/>
                    <a:pt x="254" y="2665"/>
                    <a:pt x="527" y="1744"/>
                  </a:cubicBezTo>
                  <a:cubicBezTo>
                    <a:pt x="800" y="827"/>
                    <a:pt x="1648" y="198"/>
                    <a:pt x="2603" y="198"/>
                  </a:cubicBezTo>
                  <a:close/>
                  <a:moveTo>
                    <a:pt x="2605" y="1"/>
                  </a:moveTo>
                  <a:cubicBezTo>
                    <a:pt x="1554" y="1"/>
                    <a:pt x="606" y="701"/>
                    <a:pt x="322" y="1748"/>
                  </a:cubicBezTo>
                  <a:cubicBezTo>
                    <a:pt x="0" y="2933"/>
                    <a:pt x="639" y="4166"/>
                    <a:pt x="1789" y="4590"/>
                  </a:cubicBezTo>
                  <a:cubicBezTo>
                    <a:pt x="2052" y="4683"/>
                    <a:pt x="2325" y="4731"/>
                    <a:pt x="2603" y="4731"/>
                  </a:cubicBezTo>
                  <a:cubicBezTo>
                    <a:pt x="2606" y="4731"/>
                    <a:pt x="2609" y="4731"/>
                    <a:pt x="2613" y="4731"/>
                  </a:cubicBezTo>
                  <a:cubicBezTo>
                    <a:pt x="3837" y="4731"/>
                    <a:pt x="4855" y="3792"/>
                    <a:pt x="4967" y="2577"/>
                  </a:cubicBezTo>
                  <a:cubicBezTo>
                    <a:pt x="5074" y="1354"/>
                    <a:pt x="4231" y="252"/>
                    <a:pt x="3022" y="38"/>
                  </a:cubicBezTo>
                  <a:cubicBezTo>
                    <a:pt x="2882" y="13"/>
                    <a:pt x="274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rot="860262">
              <a:off x="7871827" y="2333705"/>
              <a:ext cx="130965" cy="67269"/>
            </a:xfrm>
            <a:custGeom>
              <a:rect b="b" l="l" r="r" t="t"/>
              <a:pathLst>
                <a:path extrusionOk="0" h="2146" w="4178">
                  <a:moveTo>
                    <a:pt x="4090" y="0"/>
                  </a:moveTo>
                  <a:lnTo>
                    <a:pt x="0" y="1950"/>
                  </a:lnTo>
                  <a:lnTo>
                    <a:pt x="44" y="2038"/>
                  </a:lnTo>
                  <a:lnTo>
                    <a:pt x="44" y="2145"/>
                  </a:lnTo>
                  <a:lnTo>
                    <a:pt x="68" y="2145"/>
                  </a:lnTo>
                  <a:lnTo>
                    <a:pt x="4177" y="186"/>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rot="860262">
              <a:off x="7710664" y="2460764"/>
              <a:ext cx="199112" cy="184317"/>
            </a:xfrm>
            <a:custGeom>
              <a:rect b="b" l="l" r="r" t="t"/>
              <a:pathLst>
                <a:path extrusionOk="0" h="5880" w="6352">
                  <a:moveTo>
                    <a:pt x="3086" y="226"/>
                  </a:moveTo>
                  <a:cubicBezTo>
                    <a:pt x="3089" y="226"/>
                    <a:pt x="3092" y="226"/>
                    <a:pt x="3096" y="226"/>
                  </a:cubicBezTo>
                  <a:cubicBezTo>
                    <a:pt x="4792" y="226"/>
                    <a:pt x="6079" y="1761"/>
                    <a:pt x="5777" y="3428"/>
                  </a:cubicBezTo>
                  <a:cubicBezTo>
                    <a:pt x="5538" y="4770"/>
                    <a:pt x="4373" y="5676"/>
                    <a:pt x="3098" y="5676"/>
                  </a:cubicBezTo>
                  <a:cubicBezTo>
                    <a:pt x="2785" y="5676"/>
                    <a:pt x="2465" y="5621"/>
                    <a:pt x="2150" y="5505"/>
                  </a:cubicBezTo>
                  <a:cubicBezTo>
                    <a:pt x="912" y="5046"/>
                    <a:pt x="181" y="3769"/>
                    <a:pt x="410" y="2468"/>
                  </a:cubicBezTo>
                  <a:cubicBezTo>
                    <a:pt x="643" y="1175"/>
                    <a:pt x="1769" y="226"/>
                    <a:pt x="3086" y="226"/>
                  </a:cubicBezTo>
                  <a:close/>
                  <a:moveTo>
                    <a:pt x="3086" y="1"/>
                  </a:moveTo>
                  <a:cubicBezTo>
                    <a:pt x="2876" y="1"/>
                    <a:pt x="2664" y="23"/>
                    <a:pt x="2452" y="70"/>
                  </a:cubicBezTo>
                  <a:cubicBezTo>
                    <a:pt x="985" y="396"/>
                    <a:pt x="1" y="1771"/>
                    <a:pt x="166" y="3263"/>
                  </a:cubicBezTo>
                  <a:cubicBezTo>
                    <a:pt x="327" y="4754"/>
                    <a:pt x="1590" y="5880"/>
                    <a:pt x="3091" y="5880"/>
                  </a:cubicBezTo>
                  <a:cubicBezTo>
                    <a:pt x="3515" y="5880"/>
                    <a:pt x="3934" y="5787"/>
                    <a:pt x="4319" y="5607"/>
                  </a:cubicBezTo>
                  <a:cubicBezTo>
                    <a:pt x="5684" y="4978"/>
                    <a:pt x="6352" y="3423"/>
                    <a:pt x="5869" y="2000"/>
                  </a:cubicBezTo>
                  <a:cubicBezTo>
                    <a:pt x="5461" y="783"/>
                    <a:pt x="4322" y="1"/>
                    <a:pt x="3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rot="860262">
              <a:off x="7717116" y="2478107"/>
              <a:ext cx="178079" cy="148394"/>
            </a:xfrm>
            <a:custGeom>
              <a:rect b="b" l="l" r="r" t="t"/>
              <a:pathLst>
                <a:path extrusionOk="0" h="4734" w="5681">
                  <a:moveTo>
                    <a:pt x="2894" y="1"/>
                  </a:moveTo>
                  <a:cubicBezTo>
                    <a:pt x="2843" y="1"/>
                    <a:pt x="2792" y="2"/>
                    <a:pt x="2740" y="5"/>
                  </a:cubicBezTo>
                  <a:cubicBezTo>
                    <a:pt x="1034" y="108"/>
                    <a:pt x="0" y="1936"/>
                    <a:pt x="785" y="3452"/>
                  </a:cubicBezTo>
                  <a:lnTo>
                    <a:pt x="965" y="3359"/>
                  </a:lnTo>
                  <a:cubicBezTo>
                    <a:pt x="556" y="2564"/>
                    <a:pt x="673" y="1604"/>
                    <a:pt x="1268" y="932"/>
                  </a:cubicBezTo>
                  <a:cubicBezTo>
                    <a:pt x="1686" y="458"/>
                    <a:pt x="2282" y="200"/>
                    <a:pt x="2892" y="200"/>
                  </a:cubicBezTo>
                  <a:cubicBezTo>
                    <a:pt x="3141" y="200"/>
                    <a:pt x="3393" y="243"/>
                    <a:pt x="3637" y="332"/>
                  </a:cubicBezTo>
                  <a:cubicBezTo>
                    <a:pt x="5065" y="858"/>
                    <a:pt x="5518" y="2652"/>
                    <a:pt x="4509" y="3793"/>
                  </a:cubicBezTo>
                  <a:cubicBezTo>
                    <a:pt x="4073" y="4288"/>
                    <a:pt x="3479" y="4526"/>
                    <a:pt x="2891" y="4526"/>
                  </a:cubicBezTo>
                  <a:cubicBezTo>
                    <a:pt x="2124" y="4526"/>
                    <a:pt x="1365" y="4123"/>
                    <a:pt x="970" y="3359"/>
                  </a:cubicBezTo>
                  <a:lnTo>
                    <a:pt x="785" y="3452"/>
                  </a:lnTo>
                  <a:cubicBezTo>
                    <a:pt x="1195" y="4236"/>
                    <a:pt x="2004" y="4733"/>
                    <a:pt x="2891" y="4733"/>
                  </a:cubicBezTo>
                  <a:cubicBezTo>
                    <a:pt x="3880" y="4733"/>
                    <a:pt x="4767" y="4114"/>
                    <a:pt x="5109" y="3183"/>
                  </a:cubicBezTo>
                  <a:cubicBezTo>
                    <a:pt x="5680" y="1629"/>
                    <a:pt x="4520" y="1"/>
                    <a:pt x="2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8"/>
            <p:cNvSpPr/>
            <p:nvPr/>
          </p:nvSpPr>
          <p:spPr>
            <a:xfrm rot="860262">
              <a:off x="7742638" y="2521291"/>
              <a:ext cx="130840" cy="67269"/>
            </a:xfrm>
            <a:custGeom>
              <a:rect b="b" l="l" r="r" t="t"/>
              <a:pathLst>
                <a:path extrusionOk="0" h="2146" w="4174">
                  <a:moveTo>
                    <a:pt x="4085" y="0"/>
                  </a:moveTo>
                  <a:lnTo>
                    <a:pt x="1" y="1950"/>
                  </a:lnTo>
                  <a:lnTo>
                    <a:pt x="45" y="2043"/>
                  </a:lnTo>
                  <a:lnTo>
                    <a:pt x="45" y="2145"/>
                  </a:lnTo>
                  <a:lnTo>
                    <a:pt x="69" y="2145"/>
                  </a:lnTo>
                  <a:lnTo>
                    <a:pt x="4173" y="186"/>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8"/>
            <p:cNvSpPr/>
            <p:nvPr/>
          </p:nvSpPr>
          <p:spPr>
            <a:xfrm rot="860262">
              <a:off x="8519450" y="1911526"/>
              <a:ext cx="198360" cy="183721"/>
            </a:xfrm>
            <a:custGeom>
              <a:rect b="b" l="l" r="r" t="t"/>
              <a:pathLst>
                <a:path extrusionOk="0" h="5861" w="6328">
                  <a:moveTo>
                    <a:pt x="3063" y="204"/>
                  </a:moveTo>
                  <a:cubicBezTo>
                    <a:pt x="4126" y="204"/>
                    <a:pt x="5098" y="816"/>
                    <a:pt x="5548" y="1790"/>
                  </a:cubicBezTo>
                  <a:cubicBezTo>
                    <a:pt x="6006" y="2789"/>
                    <a:pt x="5821" y="3969"/>
                    <a:pt x="5075" y="4778"/>
                  </a:cubicBezTo>
                  <a:cubicBezTo>
                    <a:pt x="4549" y="5348"/>
                    <a:pt x="3818" y="5654"/>
                    <a:pt x="3071" y="5654"/>
                  </a:cubicBezTo>
                  <a:cubicBezTo>
                    <a:pt x="2757" y="5654"/>
                    <a:pt x="2441" y="5601"/>
                    <a:pt x="2136" y="5490"/>
                  </a:cubicBezTo>
                  <a:cubicBezTo>
                    <a:pt x="722" y="4963"/>
                    <a:pt x="1" y="3399"/>
                    <a:pt x="517" y="1985"/>
                  </a:cubicBezTo>
                  <a:cubicBezTo>
                    <a:pt x="898" y="952"/>
                    <a:pt x="1863" y="250"/>
                    <a:pt x="2964" y="206"/>
                  </a:cubicBezTo>
                  <a:cubicBezTo>
                    <a:pt x="2997" y="205"/>
                    <a:pt x="3030" y="204"/>
                    <a:pt x="3063" y="204"/>
                  </a:cubicBezTo>
                  <a:close/>
                  <a:moveTo>
                    <a:pt x="3067" y="0"/>
                  </a:moveTo>
                  <a:cubicBezTo>
                    <a:pt x="2661" y="0"/>
                    <a:pt x="2247" y="86"/>
                    <a:pt x="1848" y="269"/>
                  </a:cubicBezTo>
                  <a:cubicBezTo>
                    <a:pt x="771" y="762"/>
                    <a:pt x="98" y="1858"/>
                    <a:pt x="147" y="3043"/>
                  </a:cubicBezTo>
                  <a:cubicBezTo>
                    <a:pt x="196" y="4227"/>
                    <a:pt x="951" y="5265"/>
                    <a:pt x="2063" y="5675"/>
                  </a:cubicBezTo>
                  <a:cubicBezTo>
                    <a:pt x="2384" y="5797"/>
                    <a:pt x="2730" y="5860"/>
                    <a:pt x="3072" y="5860"/>
                  </a:cubicBezTo>
                  <a:cubicBezTo>
                    <a:pt x="4938" y="5855"/>
                    <a:pt x="6328" y="4125"/>
                    <a:pt x="5928" y="2302"/>
                  </a:cubicBezTo>
                  <a:cubicBezTo>
                    <a:pt x="5622" y="907"/>
                    <a:pt x="4389" y="0"/>
                    <a:pt x="3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rot="860262">
              <a:off x="8521475" y="1927711"/>
              <a:ext cx="184097" cy="148644"/>
            </a:xfrm>
            <a:custGeom>
              <a:rect b="b" l="l" r="r" t="t"/>
              <a:pathLst>
                <a:path extrusionOk="0" h="4742" w="5873">
                  <a:moveTo>
                    <a:pt x="3017" y="204"/>
                  </a:moveTo>
                  <a:lnTo>
                    <a:pt x="3017" y="208"/>
                  </a:lnTo>
                  <a:cubicBezTo>
                    <a:pt x="3875" y="208"/>
                    <a:pt x="4655" y="715"/>
                    <a:pt x="4996" y="1500"/>
                  </a:cubicBezTo>
                  <a:cubicBezTo>
                    <a:pt x="5381" y="2382"/>
                    <a:pt x="5147" y="3406"/>
                    <a:pt x="4411" y="4030"/>
                  </a:cubicBezTo>
                  <a:cubicBezTo>
                    <a:pt x="4011" y="4369"/>
                    <a:pt x="3514" y="4541"/>
                    <a:pt x="3014" y="4541"/>
                  </a:cubicBezTo>
                  <a:cubicBezTo>
                    <a:pt x="2601" y="4541"/>
                    <a:pt x="2187" y="4424"/>
                    <a:pt x="1823" y="4186"/>
                  </a:cubicBezTo>
                  <a:cubicBezTo>
                    <a:pt x="1024" y="3659"/>
                    <a:pt x="658" y="2670"/>
                    <a:pt x="936" y="1749"/>
                  </a:cubicBezTo>
                  <a:cubicBezTo>
                    <a:pt x="1214" y="832"/>
                    <a:pt x="2057" y="204"/>
                    <a:pt x="3017" y="204"/>
                  </a:cubicBezTo>
                  <a:close/>
                  <a:moveTo>
                    <a:pt x="3008" y="1"/>
                  </a:moveTo>
                  <a:cubicBezTo>
                    <a:pt x="2257" y="1"/>
                    <a:pt x="1502" y="350"/>
                    <a:pt x="1029" y="1071"/>
                  </a:cubicBezTo>
                  <a:cubicBezTo>
                    <a:pt x="0" y="2650"/>
                    <a:pt x="1131" y="4737"/>
                    <a:pt x="3013" y="4742"/>
                  </a:cubicBezTo>
                  <a:cubicBezTo>
                    <a:pt x="3015" y="4742"/>
                    <a:pt x="3017" y="4742"/>
                    <a:pt x="3020" y="4742"/>
                  </a:cubicBezTo>
                  <a:cubicBezTo>
                    <a:pt x="4727" y="4742"/>
                    <a:pt x="5873" y="2985"/>
                    <a:pt x="5186" y="1422"/>
                  </a:cubicBezTo>
                  <a:cubicBezTo>
                    <a:pt x="4777" y="488"/>
                    <a:pt x="3895" y="1"/>
                    <a:pt x="30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rot="860262">
              <a:off x="8550856" y="1971860"/>
              <a:ext cx="130965" cy="66799"/>
            </a:xfrm>
            <a:custGeom>
              <a:rect b="b" l="l" r="r" t="t"/>
              <a:pathLst>
                <a:path extrusionOk="0" h="2131" w="4178">
                  <a:moveTo>
                    <a:pt x="4090" y="0"/>
                  </a:moveTo>
                  <a:lnTo>
                    <a:pt x="0" y="1945"/>
                  </a:lnTo>
                  <a:lnTo>
                    <a:pt x="88" y="2130"/>
                  </a:lnTo>
                  <a:lnTo>
                    <a:pt x="4178"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8"/>
            <p:cNvSpPr/>
            <p:nvPr/>
          </p:nvSpPr>
          <p:spPr>
            <a:xfrm rot="860262">
              <a:off x="8385867" y="2097904"/>
              <a:ext cx="196824" cy="183627"/>
            </a:xfrm>
            <a:custGeom>
              <a:rect b="b" l="l" r="r" t="t"/>
              <a:pathLst>
                <a:path extrusionOk="0" h="5858" w="6279">
                  <a:moveTo>
                    <a:pt x="3219" y="206"/>
                  </a:moveTo>
                  <a:cubicBezTo>
                    <a:pt x="4278" y="206"/>
                    <a:pt x="5246" y="821"/>
                    <a:pt x="5693" y="1787"/>
                  </a:cubicBezTo>
                  <a:cubicBezTo>
                    <a:pt x="6152" y="2786"/>
                    <a:pt x="5966" y="3966"/>
                    <a:pt x="5221" y="4775"/>
                  </a:cubicBezTo>
                  <a:cubicBezTo>
                    <a:pt x="4692" y="5345"/>
                    <a:pt x="3960" y="5654"/>
                    <a:pt x="3213" y="5654"/>
                  </a:cubicBezTo>
                  <a:cubicBezTo>
                    <a:pt x="2899" y="5654"/>
                    <a:pt x="2582" y="5599"/>
                    <a:pt x="2277" y="5487"/>
                  </a:cubicBezTo>
                  <a:cubicBezTo>
                    <a:pt x="868" y="4960"/>
                    <a:pt x="146" y="3396"/>
                    <a:pt x="663" y="1987"/>
                  </a:cubicBezTo>
                  <a:cubicBezTo>
                    <a:pt x="1043" y="954"/>
                    <a:pt x="2008" y="252"/>
                    <a:pt x="3110" y="208"/>
                  </a:cubicBezTo>
                  <a:cubicBezTo>
                    <a:pt x="3146" y="206"/>
                    <a:pt x="3183" y="206"/>
                    <a:pt x="3219" y="206"/>
                  </a:cubicBezTo>
                  <a:close/>
                  <a:moveTo>
                    <a:pt x="3222" y="0"/>
                  </a:moveTo>
                  <a:cubicBezTo>
                    <a:pt x="1926" y="0"/>
                    <a:pt x="753" y="862"/>
                    <a:pt x="400" y="2153"/>
                  </a:cubicBezTo>
                  <a:cubicBezTo>
                    <a:pt x="0" y="3620"/>
                    <a:pt x="785" y="5146"/>
                    <a:pt x="2208" y="5672"/>
                  </a:cubicBezTo>
                  <a:cubicBezTo>
                    <a:pt x="2530" y="5794"/>
                    <a:pt x="2871" y="5857"/>
                    <a:pt x="3217" y="5857"/>
                  </a:cubicBezTo>
                  <a:cubicBezTo>
                    <a:pt x="3220" y="5857"/>
                    <a:pt x="3224" y="5857"/>
                    <a:pt x="3227" y="5857"/>
                  </a:cubicBezTo>
                  <a:cubicBezTo>
                    <a:pt x="4739" y="5857"/>
                    <a:pt x="6006" y="4704"/>
                    <a:pt x="6142" y="3196"/>
                  </a:cubicBezTo>
                  <a:cubicBezTo>
                    <a:pt x="6278" y="1685"/>
                    <a:pt x="5240" y="320"/>
                    <a:pt x="3744" y="47"/>
                  </a:cubicBezTo>
                  <a:cubicBezTo>
                    <a:pt x="3569" y="16"/>
                    <a:pt x="3394" y="0"/>
                    <a:pt x="3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8"/>
            <p:cNvSpPr/>
            <p:nvPr/>
          </p:nvSpPr>
          <p:spPr>
            <a:xfrm rot="860262">
              <a:off x="8408503" y="2116457"/>
              <a:ext cx="160619" cy="148644"/>
            </a:xfrm>
            <a:custGeom>
              <a:rect b="b" l="l" r="r" t="t"/>
              <a:pathLst>
                <a:path extrusionOk="0" h="4742" w="5124">
                  <a:moveTo>
                    <a:pt x="2480" y="209"/>
                  </a:moveTo>
                  <a:cubicBezTo>
                    <a:pt x="2484" y="209"/>
                    <a:pt x="2488" y="209"/>
                    <a:pt x="2491" y="209"/>
                  </a:cubicBezTo>
                  <a:cubicBezTo>
                    <a:pt x="3349" y="209"/>
                    <a:pt x="4129" y="716"/>
                    <a:pt x="4475" y="1505"/>
                  </a:cubicBezTo>
                  <a:cubicBezTo>
                    <a:pt x="4860" y="2383"/>
                    <a:pt x="4621" y="3411"/>
                    <a:pt x="3890" y="4030"/>
                  </a:cubicBezTo>
                  <a:cubicBezTo>
                    <a:pt x="3486" y="4372"/>
                    <a:pt x="2987" y="4546"/>
                    <a:pt x="2486" y="4546"/>
                  </a:cubicBezTo>
                  <a:cubicBezTo>
                    <a:pt x="2074" y="4546"/>
                    <a:pt x="1660" y="4428"/>
                    <a:pt x="1297" y="4191"/>
                  </a:cubicBezTo>
                  <a:cubicBezTo>
                    <a:pt x="498" y="3664"/>
                    <a:pt x="132" y="2675"/>
                    <a:pt x="410" y="1754"/>
                  </a:cubicBezTo>
                  <a:cubicBezTo>
                    <a:pt x="682" y="836"/>
                    <a:pt x="1525" y="209"/>
                    <a:pt x="2480" y="209"/>
                  </a:cubicBezTo>
                  <a:close/>
                  <a:moveTo>
                    <a:pt x="2494" y="1"/>
                  </a:moveTo>
                  <a:cubicBezTo>
                    <a:pt x="2324" y="1"/>
                    <a:pt x="2152" y="19"/>
                    <a:pt x="1979" y="57"/>
                  </a:cubicBezTo>
                  <a:cubicBezTo>
                    <a:pt x="795" y="316"/>
                    <a:pt x="1" y="1427"/>
                    <a:pt x="132" y="2631"/>
                  </a:cubicBezTo>
                  <a:cubicBezTo>
                    <a:pt x="263" y="3832"/>
                    <a:pt x="1277" y="4742"/>
                    <a:pt x="2486" y="4742"/>
                  </a:cubicBezTo>
                  <a:cubicBezTo>
                    <a:pt x="2490" y="4742"/>
                    <a:pt x="2493" y="4742"/>
                    <a:pt x="2496" y="4742"/>
                  </a:cubicBezTo>
                  <a:cubicBezTo>
                    <a:pt x="2837" y="4742"/>
                    <a:pt x="3174" y="4669"/>
                    <a:pt x="3486" y="4522"/>
                  </a:cubicBezTo>
                  <a:cubicBezTo>
                    <a:pt x="4587" y="4015"/>
                    <a:pt x="5123" y="2763"/>
                    <a:pt x="4738" y="1612"/>
                  </a:cubicBezTo>
                  <a:cubicBezTo>
                    <a:pt x="4409" y="634"/>
                    <a:pt x="3490" y="1"/>
                    <a:pt x="2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8"/>
            <p:cNvSpPr/>
            <p:nvPr/>
          </p:nvSpPr>
          <p:spPr>
            <a:xfrm rot="860262">
              <a:off x="8421717" y="2159139"/>
              <a:ext cx="130808" cy="67269"/>
            </a:xfrm>
            <a:custGeom>
              <a:rect b="b" l="l" r="r" t="t"/>
              <a:pathLst>
                <a:path extrusionOk="0" h="2146" w="4173">
                  <a:moveTo>
                    <a:pt x="4085" y="1"/>
                  </a:moveTo>
                  <a:lnTo>
                    <a:pt x="0" y="1950"/>
                  </a:lnTo>
                  <a:lnTo>
                    <a:pt x="39" y="2038"/>
                  </a:lnTo>
                  <a:lnTo>
                    <a:pt x="44" y="2145"/>
                  </a:lnTo>
                  <a:lnTo>
                    <a:pt x="64" y="2145"/>
                  </a:lnTo>
                  <a:lnTo>
                    <a:pt x="4173" y="181"/>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rot="860262">
              <a:off x="8240954" y="2285390"/>
              <a:ext cx="227857" cy="183690"/>
            </a:xfrm>
            <a:custGeom>
              <a:rect b="b" l="l" r="r" t="t"/>
              <a:pathLst>
                <a:path extrusionOk="0" h="5860" w="7269">
                  <a:moveTo>
                    <a:pt x="3725" y="205"/>
                  </a:moveTo>
                  <a:cubicBezTo>
                    <a:pt x="5421" y="210"/>
                    <a:pt x="6703" y="1741"/>
                    <a:pt x="6401" y="3412"/>
                  </a:cubicBezTo>
                  <a:cubicBezTo>
                    <a:pt x="6162" y="4752"/>
                    <a:pt x="4994" y="5658"/>
                    <a:pt x="3720" y="5658"/>
                  </a:cubicBezTo>
                  <a:cubicBezTo>
                    <a:pt x="3409" y="5658"/>
                    <a:pt x="3091" y="5604"/>
                    <a:pt x="2779" y="5489"/>
                  </a:cubicBezTo>
                  <a:cubicBezTo>
                    <a:pt x="1536" y="5036"/>
                    <a:pt x="800" y="3754"/>
                    <a:pt x="1034" y="2452"/>
                  </a:cubicBezTo>
                  <a:cubicBezTo>
                    <a:pt x="1268" y="1151"/>
                    <a:pt x="2404" y="205"/>
                    <a:pt x="3725" y="205"/>
                  </a:cubicBezTo>
                  <a:close/>
                  <a:moveTo>
                    <a:pt x="3715" y="1"/>
                  </a:moveTo>
                  <a:cubicBezTo>
                    <a:pt x="2777" y="1"/>
                    <a:pt x="1835" y="442"/>
                    <a:pt x="1254" y="1351"/>
                  </a:cubicBezTo>
                  <a:cubicBezTo>
                    <a:pt x="1" y="3300"/>
                    <a:pt x="1405" y="5859"/>
                    <a:pt x="3720" y="5859"/>
                  </a:cubicBezTo>
                  <a:cubicBezTo>
                    <a:pt x="5855" y="5854"/>
                    <a:pt x="7268" y="3646"/>
                    <a:pt x="6381" y="1706"/>
                  </a:cubicBezTo>
                  <a:cubicBezTo>
                    <a:pt x="5863" y="582"/>
                    <a:pt x="4792" y="1"/>
                    <a:pt x="3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8"/>
            <p:cNvSpPr/>
            <p:nvPr/>
          </p:nvSpPr>
          <p:spPr>
            <a:xfrm rot="860262">
              <a:off x="8263142" y="2303018"/>
              <a:ext cx="183815" cy="148519"/>
            </a:xfrm>
            <a:custGeom>
              <a:rect b="b" l="l" r="r" t="t"/>
              <a:pathLst>
                <a:path extrusionOk="0" h="4738" w="5864">
                  <a:moveTo>
                    <a:pt x="3012" y="205"/>
                  </a:moveTo>
                  <a:cubicBezTo>
                    <a:pt x="3265" y="205"/>
                    <a:pt x="3524" y="249"/>
                    <a:pt x="3763" y="336"/>
                  </a:cubicBezTo>
                  <a:cubicBezTo>
                    <a:pt x="4816" y="726"/>
                    <a:pt x="5396" y="1857"/>
                    <a:pt x="5103" y="2939"/>
                  </a:cubicBezTo>
                  <a:cubicBezTo>
                    <a:pt x="4845" y="3894"/>
                    <a:pt x="3980" y="4534"/>
                    <a:pt x="3020" y="4534"/>
                  </a:cubicBezTo>
                  <a:cubicBezTo>
                    <a:pt x="2892" y="4534"/>
                    <a:pt x="2762" y="4522"/>
                    <a:pt x="2632" y="4499"/>
                  </a:cubicBezTo>
                  <a:cubicBezTo>
                    <a:pt x="1525" y="4304"/>
                    <a:pt x="755" y="3295"/>
                    <a:pt x="853" y="2179"/>
                  </a:cubicBezTo>
                  <a:cubicBezTo>
                    <a:pt x="955" y="1058"/>
                    <a:pt x="1891" y="205"/>
                    <a:pt x="3012" y="205"/>
                  </a:cubicBezTo>
                  <a:close/>
                  <a:moveTo>
                    <a:pt x="3005" y="0"/>
                  </a:moveTo>
                  <a:cubicBezTo>
                    <a:pt x="2254" y="0"/>
                    <a:pt x="1500" y="350"/>
                    <a:pt x="1028" y="1072"/>
                  </a:cubicBezTo>
                  <a:cubicBezTo>
                    <a:pt x="1" y="2650"/>
                    <a:pt x="1128" y="4738"/>
                    <a:pt x="3005" y="4738"/>
                  </a:cubicBezTo>
                  <a:cubicBezTo>
                    <a:pt x="3008" y="4738"/>
                    <a:pt x="3010" y="4738"/>
                    <a:pt x="3012" y="4738"/>
                  </a:cubicBezTo>
                  <a:cubicBezTo>
                    <a:pt x="4718" y="4738"/>
                    <a:pt x="5863" y="2983"/>
                    <a:pt x="5181" y="1423"/>
                  </a:cubicBezTo>
                  <a:cubicBezTo>
                    <a:pt x="4772" y="487"/>
                    <a:pt x="3891" y="0"/>
                    <a:pt x="3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8"/>
            <p:cNvSpPr/>
            <p:nvPr/>
          </p:nvSpPr>
          <p:spPr>
            <a:xfrm rot="860262">
              <a:off x="8292343" y="2347192"/>
              <a:ext cx="130965" cy="66799"/>
            </a:xfrm>
            <a:custGeom>
              <a:rect b="b" l="l" r="r" t="t"/>
              <a:pathLst>
                <a:path extrusionOk="0" h="2131" w="4178">
                  <a:moveTo>
                    <a:pt x="4090" y="0"/>
                  </a:moveTo>
                  <a:lnTo>
                    <a:pt x="0" y="1945"/>
                  </a:lnTo>
                  <a:lnTo>
                    <a:pt x="88" y="2130"/>
                  </a:lnTo>
                  <a:lnTo>
                    <a:pt x="4177"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rot="860262">
              <a:off x="8127784" y="2474551"/>
              <a:ext cx="195288" cy="182248"/>
            </a:xfrm>
            <a:custGeom>
              <a:rect b="b" l="l" r="r" t="t"/>
              <a:pathLst>
                <a:path extrusionOk="0" h="5814" w="6230">
                  <a:moveTo>
                    <a:pt x="3203" y="154"/>
                  </a:moveTo>
                  <a:cubicBezTo>
                    <a:pt x="4899" y="159"/>
                    <a:pt x="6186" y="1690"/>
                    <a:pt x="5884" y="3362"/>
                  </a:cubicBezTo>
                  <a:cubicBezTo>
                    <a:pt x="5645" y="4704"/>
                    <a:pt x="4480" y="5609"/>
                    <a:pt x="3205" y="5609"/>
                  </a:cubicBezTo>
                  <a:cubicBezTo>
                    <a:pt x="2892" y="5609"/>
                    <a:pt x="2572" y="5554"/>
                    <a:pt x="2257" y="5438"/>
                  </a:cubicBezTo>
                  <a:cubicBezTo>
                    <a:pt x="1019" y="4980"/>
                    <a:pt x="283" y="3703"/>
                    <a:pt x="517" y="2401"/>
                  </a:cubicBezTo>
                  <a:cubicBezTo>
                    <a:pt x="751" y="1100"/>
                    <a:pt x="1882" y="154"/>
                    <a:pt x="3203" y="154"/>
                  </a:cubicBezTo>
                  <a:close/>
                  <a:moveTo>
                    <a:pt x="3199" y="0"/>
                  </a:moveTo>
                  <a:cubicBezTo>
                    <a:pt x="1912" y="0"/>
                    <a:pt x="748" y="857"/>
                    <a:pt x="400" y="2138"/>
                  </a:cubicBezTo>
                  <a:cubicBezTo>
                    <a:pt x="0" y="3586"/>
                    <a:pt x="775" y="5102"/>
                    <a:pt x="2189" y="5628"/>
                  </a:cubicBezTo>
                  <a:cubicBezTo>
                    <a:pt x="2511" y="5750"/>
                    <a:pt x="2857" y="5813"/>
                    <a:pt x="3203" y="5813"/>
                  </a:cubicBezTo>
                  <a:cubicBezTo>
                    <a:pt x="4704" y="5813"/>
                    <a:pt x="5962" y="4663"/>
                    <a:pt x="6098" y="3167"/>
                  </a:cubicBezTo>
                  <a:cubicBezTo>
                    <a:pt x="6230" y="1665"/>
                    <a:pt x="5201" y="315"/>
                    <a:pt x="3719" y="47"/>
                  </a:cubicBezTo>
                  <a:cubicBezTo>
                    <a:pt x="3545" y="15"/>
                    <a:pt x="337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8"/>
            <p:cNvSpPr/>
            <p:nvPr/>
          </p:nvSpPr>
          <p:spPr>
            <a:xfrm rot="860262">
              <a:off x="8150002" y="2491692"/>
              <a:ext cx="160587" cy="148738"/>
            </a:xfrm>
            <a:custGeom>
              <a:rect b="b" l="l" r="r" t="t"/>
              <a:pathLst>
                <a:path extrusionOk="0" h="4745" w="5123">
                  <a:moveTo>
                    <a:pt x="2496" y="207"/>
                  </a:moveTo>
                  <a:cubicBezTo>
                    <a:pt x="2749" y="207"/>
                    <a:pt x="3003" y="256"/>
                    <a:pt x="3242" y="343"/>
                  </a:cubicBezTo>
                  <a:cubicBezTo>
                    <a:pt x="3797" y="543"/>
                    <a:pt x="4241" y="962"/>
                    <a:pt x="4475" y="1503"/>
                  </a:cubicBezTo>
                  <a:cubicBezTo>
                    <a:pt x="4860" y="2381"/>
                    <a:pt x="4621" y="3409"/>
                    <a:pt x="3890" y="4028"/>
                  </a:cubicBezTo>
                  <a:cubicBezTo>
                    <a:pt x="3489" y="4367"/>
                    <a:pt x="2992" y="4540"/>
                    <a:pt x="2493" y="4540"/>
                  </a:cubicBezTo>
                  <a:cubicBezTo>
                    <a:pt x="2081" y="4540"/>
                    <a:pt x="1668" y="4422"/>
                    <a:pt x="1306" y="4184"/>
                  </a:cubicBezTo>
                  <a:cubicBezTo>
                    <a:pt x="502" y="3663"/>
                    <a:pt x="142" y="2673"/>
                    <a:pt x="414" y="1752"/>
                  </a:cubicBezTo>
                  <a:cubicBezTo>
                    <a:pt x="692" y="836"/>
                    <a:pt x="1536" y="207"/>
                    <a:pt x="2496" y="207"/>
                  </a:cubicBezTo>
                  <a:close/>
                  <a:moveTo>
                    <a:pt x="2485" y="0"/>
                  </a:moveTo>
                  <a:cubicBezTo>
                    <a:pt x="2317" y="0"/>
                    <a:pt x="2145" y="18"/>
                    <a:pt x="1974" y="56"/>
                  </a:cubicBezTo>
                  <a:cubicBezTo>
                    <a:pt x="795" y="319"/>
                    <a:pt x="0" y="1430"/>
                    <a:pt x="132" y="2634"/>
                  </a:cubicBezTo>
                  <a:cubicBezTo>
                    <a:pt x="263" y="3838"/>
                    <a:pt x="1282" y="4745"/>
                    <a:pt x="2496" y="4745"/>
                  </a:cubicBezTo>
                  <a:cubicBezTo>
                    <a:pt x="2837" y="4745"/>
                    <a:pt x="3173" y="4667"/>
                    <a:pt x="3485" y="4525"/>
                  </a:cubicBezTo>
                  <a:cubicBezTo>
                    <a:pt x="4582" y="4018"/>
                    <a:pt x="5123" y="2761"/>
                    <a:pt x="4738" y="1615"/>
                  </a:cubicBezTo>
                  <a:cubicBezTo>
                    <a:pt x="4404" y="631"/>
                    <a:pt x="3486" y="0"/>
                    <a:pt x="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8"/>
            <p:cNvSpPr/>
            <p:nvPr/>
          </p:nvSpPr>
          <p:spPr>
            <a:xfrm rot="860262">
              <a:off x="8163210" y="2534334"/>
              <a:ext cx="130996" cy="67269"/>
            </a:xfrm>
            <a:custGeom>
              <a:rect b="b" l="l" r="r" t="t"/>
              <a:pathLst>
                <a:path extrusionOk="0" h="2146" w="4179">
                  <a:moveTo>
                    <a:pt x="4090" y="1"/>
                  </a:moveTo>
                  <a:lnTo>
                    <a:pt x="1" y="1950"/>
                  </a:lnTo>
                  <a:lnTo>
                    <a:pt x="45" y="2043"/>
                  </a:lnTo>
                  <a:lnTo>
                    <a:pt x="45" y="2145"/>
                  </a:lnTo>
                  <a:lnTo>
                    <a:pt x="69" y="2145"/>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8"/>
            <p:cNvSpPr/>
            <p:nvPr/>
          </p:nvSpPr>
          <p:spPr>
            <a:xfrm rot="860262">
              <a:off x="8001915" y="2661408"/>
              <a:ext cx="199269" cy="184317"/>
            </a:xfrm>
            <a:custGeom>
              <a:rect b="b" l="l" r="r" t="t"/>
              <a:pathLst>
                <a:path extrusionOk="0" h="5880" w="6357">
                  <a:moveTo>
                    <a:pt x="3090" y="225"/>
                  </a:moveTo>
                  <a:cubicBezTo>
                    <a:pt x="3094" y="225"/>
                    <a:pt x="3097" y="225"/>
                    <a:pt x="3101" y="225"/>
                  </a:cubicBezTo>
                  <a:cubicBezTo>
                    <a:pt x="4797" y="225"/>
                    <a:pt x="6079" y="1761"/>
                    <a:pt x="5781" y="3428"/>
                  </a:cubicBezTo>
                  <a:cubicBezTo>
                    <a:pt x="5538" y="4772"/>
                    <a:pt x="4370" y="5678"/>
                    <a:pt x="3095" y="5678"/>
                  </a:cubicBezTo>
                  <a:cubicBezTo>
                    <a:pt x="2784" y="5678"/>
                    <a:pt x="2467" y="5624"/>
                    <a:pt x="2155" y="5509"/>
                  </a:cubicBezTo>
                  <a:cubicBezTo>
                    <a:pt x="917" y="5051"/>
                    <a:pt x="181" y="3769"/>
                    <a:pt x="415" y="2467"/>
                  </a:cubicBezTo>
                  <a:cubicBezTo>
                    <a:pt x="648" y="1174"/>
                    <a:pt x="1774" y="225"/>
                    <a:pt x="3090" y="225"/>
                  </a:cubicBezTo>
                  <a:close/>
                  <a:moveTo>
                    <a:pt x="3091" y="0"/>
                  </a:moveTo>
                  <a:cubicBezTo>
                    <a:pt x="2881" y="0"/>
                    <a:pt x="2669" y="23"/>
                    <a:pt x="2457" y="69"/>
                  </a:cubicBezTo>
                  <a:cubicBezTo>
                    <a:pt x="990" y="396"/>
                    <a:pt x="1" y="1770"/>
                    <a:pt x="166" y="3262"/>
                  </a:cubicBezTo>
                  <a:cubicBezTo>
                    <a:pt x="332" y="4750"/>
                    <a:pt x="1589" y="5879"/>
                    <a:pt x="3086" y="5879"/>
                  </a:cubicBezTo>
                  <a:cubicBezTo>
                    <a:pt x="3089" y="5879"/>
                    <a:pt x="3092" y="5879"/>
                    <a:pt x="3096" y="5879"/>
                  </a:cubicBezTo>
                  <a:cubicBezTo>
                    <a:pt x="3520" y="5879"/>
                    <a:pt x="3939" y="5787"/>
                    <a:pt x="4324" y="5606"/>
                  </a:cubicBezTo>
                  <a:cubicBezTo>
                    <a:pt x="5689" y="4978"/>
                    <a:pt x="6357" y="3423"/>
                    <a:pt x="5874" y="1999"/>
                  </a:cubicBezTo>
                  <a:cubicBezTo>
                    <a:pt x="5466" y="782"/>
                    <a:pt x="4326" y="0"/>
                    <a:pt x="3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rot="860262">
              <a:off x="8017768" y="2679303"/>
              <a:ext cx="163503" cy="148331"/>
            </a:xfrm>
            <a:custGeom>
              <a:rect b="b" l="l" r="r" t="t"/>
              <a:pathLst>
                <a:path extrusionOk="0" h="4732" w="5216">
                  <a:moveTo>
                    <a:pt x="2586" y="0"/>
                  </a:moveTo>
                  <a:cubicBezTo>
                    <a:pt x="2000" y="0"/>
                    <a:pt x="1420" y="216"/>
                    <a:pt x="970" y="637"/>
                  </a:cubicBezTo>
                  <a:cubicBezTo>
                    <a:pt x="195" y="1359"/>
                    <a:pt x="0" y="2514"/>
                    <a:pt x="488" y="3455"/>
                  </a:cubicBezTo>
                  <a:lnTo>
                    <a:pt x="668" y="3362"/>
                  </a:lnTo>
                  <a:cubicBezTo>
                    <a:pt x="259" y="2568"/>
                    <a:pt x="376" y="1603"/>
                    <a:pt x="970" y="935"/>
                  </a:cubicBezTo>
                  <a:cubicBezTo>
                    <a:pt x="1388" y="459"/>
                    <a:pt x="1981" y="200"/>
                    <a:pt x="2589" y="200"/>
                  </a:cubicBezTo>
                  <a:cubicBezTo>
                    <a:pt x="2841" y="200"/>
                    <a:pt x="3094" y="244"/>
                    <a:pt x="3339" y="335"/>
                  </a:cubicBezTo>
                  <a:cubicBezTo>
                    <a:pt x="4767" y="862"/>
                    <a:pt x="5216" y="2655"/>
                    <a:pt x="4212" y="3796"/>
                  </a:cubicBezTo>
                  <a:cubicBezTo>
                    <a:pt x="3776" y="4291"/>
                    <a:pt x="3184" y="4528"/>
                    <a:pt x="2596" y="4528"/>
                  </a:cubicBezTo>
                  <a:cubicBezTo>
                    <a:pt x="1828" y="4528"/>
                    <a:pt x="1068" y="4124"/>
                    <a:pt x="673" y="3362"/>
                  </a:cubicBezTo>
                  <a:lnTo>
                    <a:pt x="488" y="3455"/>
                  </a:lnTo>
                  <a:cubicBezTo>
                    <a:pt x="897" y="4240"/>
                    <a:pt x="1706" y="4732"/>
                    <a:pt x="2594" y="4732"/>
                  </a:cubicBezTo>
                  <a:cubicBezTo>
                    <a:pt x="3651" y="4732"/>
                    <a:pt x="4582" y="4025"/>
                    <a:pt x="4865" y="3002"/>
                  </a:cubicBezTo>
                  <a:cubicBezTo>
                    <a:pt x="5153" y="1978"/>
                    <a:pt x="4724" y="896"/>
                    <a:pt x="3817" y="345"/>
                  </a:cubicBezTo>
                  <a:cubicBezTo>
                    <a:pt x="3436" y="114"/>
                    <a:pt x="3010" y="0"/>
                    <a:pt x="2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8"/>
            <p:cNvSpPr/>
            <p:nvPr/>
          </p:nvSpPr>
          <p:spPr>
            <a:xfrm rot="860262">
              <a:off x="8034051" y="2721920"/>
              <a:ext cx="130808" cy="67269"/>
            </a:xfrm>
            <a:custGeom>
              <a:rect b="b" l="l" r="r" t="t"/>
              <a:pathLst>
                <a:path extrusionOk="0" h="2146" w="4173">
                  <a:moveTo>
                    <a:pt x="4085" y="1"/>
                  </a:moveTo>
                  <a:lnTo>
                    <a:pt x="1" y="1955"/>
                  </a:lnTo>
                  <a:lnTo>
                    <a:pt x="40" y="2043"/>
                  </a:lnTo>
                  <a:lnTo>
                    <a:pt x="44" y="2146"/>
                  </a:lnTo>
                  <a:lnTo>
                    <a:pt x="64" y="2146"/>
                  </a:lnTo>
                  <a:lnTo>
                    <a:pt x="4173" y="186"/>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8"/>
            <p:cNvSpPr/>
            <p:nvPr/>
          </p:nvSpPr>
          <p:spPr>
            <a:xfrm rot="860262">
              <a:off x="8014989" y="1765015"/>
              <a:ext cx="386751" cy="1034586"/>
            </a:xfrm>
            <a:custGeom>
              <a:rect b="b" l="l" r="r" t="t"/>
              <a:pathLst>
                <a:path extrusionOk="0" h="33005" w="12338">
                  <a:moveTo>
                    <a:pt x="12147" y="0"/>
                  </a:moveTo>
                  <a:lnTo>
                    <a:pt x="1" y="32936"/>
                  </a:lnTo>
                  <a:lnTo>
                    <a:pt x="191" y="33004"/>
                  </a:lnTo>
                  <a:lnTo>
                    <a:pt x="12337" y="69"/>
                  </a:lnTo>
                  <a:lnTo>
                    <a:pt x="12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48"/>
          <p:cNvGrpSpPr/>
          <p:nvPr/>
        </p:nvGrpSpPr>
        <p:grpSpPr>
          <a:xfrm rot="-8528727">
            <a:off x="7223590" y="2731429"/>
            <a:ext cx="1260517" cy="2121984"/>
            <a:chOff x="5199836" y="-16245"/>
            <a:chExt cx="1138881" cy="1917325"/>
          </a:xfrm>
        </p:grpSpPr>
        <p:sp>
          <p:nvSpPr>
            <p:cNvPr id="1878" name="Google Shape;1878;p48"/>
            <p:cNvSpPr/>
            <p:nvPr/>
          </p:nvSpPr>
          <p:spPr>
            <a:xfrm rot="860262">
              <a:off x="5804792" y="1715119"/>
              <a:ext cx="107737" cy="170117"/>
            </a:xfrm>
            <a:custGeom>
              <a:rect b="b" l="l" r="r" t="t"/>
              <a:pathLst>
                <a:path extrusionOk="0" h="5427" w="3437">
                  <a:moveTo>
                    <a:pt x="1921" y="0"/>
                  </a:moveTo>
                  <a:lnTo>
                    <a:pt x="25" y="624"/>
                  </a:lnTo>
                  <a:lnTo>
                    <a:pt x="0" y="634"/>
                  </a:lnTo>
                  <a:lnTo>
                    <a:pt x="1351" y="4753"/>
                  </a:lnTo>
                  <a:cubicBezTo>
                    <a:pt x="1499" y="5166"/>
                    <a:pt x="1891" y="5427"/>
                    <a:pt x="2309" y="5427"/>
                  </a:cubicBezTo>
                  <a:cubicBezTo>
                    <a:pt x="2413" y="5427"/>
                    <a:pt x="2519" y="5411"/>
                    <a:pt x="2623" y="5377"/>
                  </a:cubicBezTo>
                  <a:cubicBezTo>
                    <a:pt x="3149" y="5206"/>
                    <a:pt x="3437" y="4645"/>
                    <a:pt x="3276" y="4119"/>
                  </a:cubicBezTo>
                  <a:lnTo>
                    <a:pt x="19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8"/>
            <p:cNvSpPr/>
            <p:nvPr/>
          </p:nvSpPr>
          <p:spPr>
            <a:xfrm rot="860262">
              <a:off x="5689142" y="242650"/>
              <a:ext cx="133128" cy="110276"/>
            </a:xfrm>
            <a:custGeom>
              <a:rect b="b" l="l" r="r" t="t"/>
              <a:pathLst>
                <a:path extrusionOk="0" h="3518" w="4247">
                  <a:moveTo>
                    <a:pt x="2183" y="0"/>
                  </a:moveTo>
                  <a:cubicBezTo>
                    <a:pt x="2002" y="0"/>
                    <a:pt x="1819" y="29"/>
                    <a:pt x="1638" y="88"/>
                  </a:cubicBezTo>
                  <a:cubicBezTo>
                    <a:pt x="151" y="580"/>
                    <a:pt x="0" y="2618"/>
                    <a:pt x="1394" y="3325"/>
                  </a:cubicBezTo>
                  <a:cubicBezTo>
                    <a:pt x="1657" y="3457"/>
                    <a:pt x="1926" y="3517"/>
                    <a:pt x="2186" y="3517"/>
                  </a:cubicBezTo>
                  <a:cubicBezTo>
                    <a:pt x="3301" y="3517"/>
                    <a:pt x="4246" y="2411"/>
                    <a:pt x="3851" y="1209"/>
                  </a:cubicBezTo>
                  <a:cubicBezTo>
                    <a:pt x="3608" y="470"/>
                    <a:pt x="2919" y="0"/>
                    <a:pt x="2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8"/>
            <p:cNvSpPr/>
            <p:nvPr/>
          </p:nvSpPr>
          <p:spPr>
            <a:xfrm rot="860262">
              <a:off x="5687947" y="230857"/>
              <a:ext cx="142595" cy="135542"/>
            </a:xfrm>
            <a:custGeom>
              <a:rect b="b" l="l" r="r" t="t"/>
              <a:pathLst>
                <a:path extrusionOk="0" h="4324" w="4549">
                  <a:moveTo>
                    <a:pt x="2213" y="401"/>
                  </a:moveTo>
                  <a:cubicBezTo>
                    <a:pt x="2474" y="401"/>
                    <a:pt x="2744" y="461"/>
                    <a:pt x="3008" y="595"/>
                  </a:cubicBezTo>
                  <a:cubicBezTo>
                    <a:pt x="3642" y="917"/>
                    <a:pt x="4022" y="1585"/>
                    <a:pt x="3969" y="2292"/>
                  </a:cubicBezTo>
                  <a:cubicBezTo>
                    <a:pt x="3915" y="2998"/>
                    <a:pt x="3442" y="3608"/>
                    <a:pt x="2770" y="3827"/>
                  </a:cubicBezTo>
                  <a:cubicBezTo>
                    <a:pt x="2587" y="3887"/>
                    <a:pt x="2401" y="3916"/>
                    <a:pt x="2219" y="3916"/>
                  </a:cubicBezTo>
                  <a:cubicBezTo>
                    <a:pt x="1481" y="3916"/>
                    <a:pt x="794" y="3450"/>
                    <a:pt x="552" y="2711"/>
                  </a:cubicBezTo>
                  <a:cubicBezTo>
                    <a:pt x="157" y="1506"/>
                    <a:pt x="1100" y="401"/>
                    <a:pt x="2213" y="401"/>
                  </a:cubicBezTo>
                  <a:close/>
                  <a:moveTo>
                    <a:pt x="2219" y="0"/>
                  </a:moveTo>
                  <a:cubicBezTo>
                    <a:pt x="1996" y="0"/>
                    <a:pt x="1769" y="35"/>
                    <a:pt x="1546" y="108"/>
                  </a:cubicBezTo>
                  <a:cubicBezTo>
                    <a:pt x="713" y="381"/>
                    <a:pt x="128" y="1132"/>
                    <a:pt x="64" y="1999"/>
                  </a:cubicBezTo>
                  <a:cubicBezTo>
                    <a:pt x="1" y="2872"/>
                    <a:pt x="464" y="3700"/>
                    <a:pt x="1249" y="4090"/>
                  </a:cubicBezTo>
                  <a:cubicBezTo>
                    <a:pt x="1558" y="4247"/>
                    <a:pt x="1893" y="4324"/>
                    <a:pt x="2226" y="4324"/>
                  </a:cubicBezTo>
                  <a:cubicBezTo>
                    <a:pt x="2732" y="4324"/>
                    <a:pt x="3233" y="4147"/>
                    <a:pt x="3632" y="3803"/>
                  </a:cubicBezTo>
                  <a:cubicBezTo>
                    <a:pt x="4295" y="3232"/>
                    <a:pt x="4549" y="2316"/>
                    <a:pt x="4276" y="1487"/>
                  </a:cubicBezTo>
                  <a:cubicBezTo>
                    <a:pt x="3974" y="576"/>
                    <a:pt x="3127" y="0"/>
                    <a:pt x="2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8"/>
            <p:cNvSpPr/>
            <p:nvPr/>
          </p:nvSpPr>
          <p:spPr>
            <a:xfrm rot="860262">
              <a:off x="5738668" y="730985"/>
              <a:ext cx="99337" cy="57270"/>
            </a:xfrm>
            <a:custGeom>
              <a:rect b="b" l="l" r="r" t="t"/>
              <a:pathLst>
                <a:path extrusionOk="0" h="1827" w="3169">
                  <a:moveTo>
                    <a:pt x="2925" y="0"/>
                  </a:moveTo>
                  <a:cubicBezTo>
                    <a:pt x="3017" y="288"/>
                    <a:pt x="2856" y="600"/>
                    <a:pt x="2564" y="692"/>
                  </a:cubicBezTo>
                  <a:lnTo>
                    <a:pt x="702" y="1306"/>
                  </a:lnTo>
                  <a:cubicBezTo>
                    <a:pt x="644" y="1326"/>
                    <a:pt x="585" y="1335"/>
                    <a:pt x="526" y="1335"/>
                  </a:cubicBezTo>
                  <a:cubicBezTo>
                    <a:pt x="297" y="1335"/>
                    <a:pt x="82" y="1190"/>
                    <a:pt x="0" y="960"/>
                  </a:cubicBezTo>
                  <a:lnTo>
                    <a:pt x="0" y="960"/>
                  </a:lnTo>
                  <a:lnTo>
                    <a:pt x="122" y="1340"/>
                  </a:lnTo>
                  <a:cubicBezTo>
                    <a:pt x="219" y="1636"/>
                    <a:pt x="494" y="1827"/>
                    <a:pt x="792" y="1827"/>
                  </a:cubicBezTo>
                  <a:cubicBezTo>
                    <a:pt x="867" y="1827"/>
                    <a:pt x="943" y="1814"/>
                    <a:pt x="1019" y="1789"/>
                  </a:cubicBezTo>
                  <a:lnTo>
                    <a:pt x="2598" y="1272"/>
                  </a:lnTo>
                  <a:cubicBezTo>
                    <a:pt x="2968" y="1150"/>
                    <a:pt x="3168" y="746"/>
                    <a:pt x="3046" y="375"/>
                  </a:cubicBezTo>
                  <a:lnTo>
                    <a:pt x="29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8"/>
            <p:cNvSpPr/>
            <p:nvPr/>
          </p:nvSpPr>
          <p:spPr>
            <a:xfrm rot="860262">
              <a:off x="5683300" y="431007"/>
              <a:ext cx="189489" cy="334215"/>
            </a:xfrm>
            <a:custGeom>
              <a:rect b="b" l="l" r="r" t="t"/>
              <a:pathLst>
                <a:path extrusionOk="0" h="10662" w="6045">
                  <a:moveTo>
                    <a:pt x="2377" y="0"/>
                  </a:moveTo>
                  <a:cubicBezTo>
                    <a:pt x="2302" y="0"/>
                    <a:pt x="2225" y="12"/>
                    <a:pt x="2150" y="38"/>
                  </a:cubicBezTo>
                  <a:lnTo>
                    <a:pt x="575" y="554"/>
                  </a:lnTo>
                  <a:cubicBezTo>
                    <a:pt x="200" y="676"/>
                    <a:pt x="0" y="1076"/>
                    <a:pt x="122" y="1451"/>
                  </a:cubicBezTo>
                  <a:lnTo>
                    <a:pt x="3027" y="10279"/>
                  </a:lnTo>
                  <a:cubicBezTo>
                    <a:pt x="3032" y="10283"/>
                    <a:pt x="3032" y="10288"/>
                    <a:pt x="3032" y="10288"/>
                  </a:cubicBezTo>
                  <a:cubicBezTo>
                    <a:pt x="3110" y="10519"/>
                    <a:pt x="3326" y="10662"/>
                    <a:pt x="3557" y="10662"/>
                  </a:cubicBezTo>
                  <a:cubicBezTo>
                    <a:pt x="3614" y="10662"/>
                    <a:pt x="3672" y="10653"/>
                    <a:pt x="3729" y="10634"/>
                  </a:cubicBezTo>
                  <a:lnTo>
                    <a:pt x="5596" y="10020"/>
                  </a:lnTo>
                  <a:cubicBezTo>
                    <a:pt x="5883" y="9928"/>
                    <a:pt x="6044" y="9616"/>
                    <a:pt x="5957" y="9323"/>
                  </a:cubicBezTo>
                  <a:cubicBezTo>
                    <a:pt x="5957" y="9323"/>
                    <a:pt x="5957" y="9318"/>
                    <a:pt x="5952" y="9313"/>
                  </a:cubicBezTo>
                  <a:lnTo>
                    <a:pt x="3047" y="486"/>
                  </a:lnTo>
                  <a:cubicBezTo>
                    <a:pt x="2949" y="190"/>
                    <a:pt x="2675" y="0"/>
                    <a:pt x="2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8"/>
            <p:cNvSpPr/>
            <p:nvPr/>
          </p:nvSpPr>
          <p:spPr>
            <a:xfrm rot="860262">
              <a:off x="5620203" y="15807"/>
              <a:ext cx="251210" cy="186605"/>
            </a:xfrm>
            <a:custGeom>
              <a:rect b="b" l="l" r="r" t="t"/>
              <a:pathLst>
                <a:path extrusionOk="0" h="5953" w="8014">
                  <a:moveTo>
                    <a:pt x="5821" y="1"/>
                  </a:moveTo>
                  <a:cubicBezTo>
                    <a:pt x="5680" y="1"/>
                    <a:pt x="5537" y="23"/>
                    <a:pt x="5396" y="69"/>
                  </a:cubicBezTo>
                  <a:lnTo>
                    <a:pt x="1097" y="1488"/>
                  </a:lnTo>
                  <a:cubicBezTo>
                    <a:pt x="390" y="1722"/>
                    <a:pt x="0" y="2487"/>
                    <a:pt x="234" y="3194"/>
                  </a:cubicBezTo>
                  <a:lnTo>
                    <a:pt x="1145" y="5953"/>
                  </a:lnTo>
                  <a:lnTo>
                    <a:pt x="3363" y="5222"/>
                  </a:lnTo>
                  <a:cubicBezTo>
                    <a:pt x="3134" y="4549"/>
                    <a:pt x="3495" y="3823"/>
                    <a:pt x="4168" y="3598"/>
                  </a:cubicBezTo>
                  <a:cubicBezTo>
                    <a:pt x="4299" y="3556"/>
                    <a:pt x="4432" y="3535"/>
                    <a:pt x="4563" y="3535"/>
                  </a:cubicBezTo>
                  <a:cubicBezTo>
                    <a:pt x="5104" y="3535"/>
                    <a:pt x="5608" y="3882"/>
                    <a:pt x="5781" y="4427"/>
                  </a:cubicBezTo>
                  <a:lnTo>
                    <a:pt x="8013" y="3691"/>
                  </a:lnTo>
                  <a:lnTo>
                    <a:pt x="7107" y="932"/>
                  </a:lnTo>
                  <a:cubicBezTo>
                    <a:pt x="6919" y="362"/>
                    <a:pt x="6390" y="1"/>
                    <a:pt x="5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8"/>
            <p:cNvSpPr/>
            <p:nvPr/>
          </p:nvSpPr>
          <p:spPr>
            <a:xfrm rot="860262">
              <a:off x="5455669" y="157346"/>
              <a:ext cx="624168" cy="1527758"/>
            </a:xfrm>
            <a:custGeom>
              <a:rect b="b" l="l" r="r" t="t"/>
              <a:pathLst>
                <a:path extrusionOk="0" h="48738" w="19912">
                  <a:moveTo>
                    <a:pt x="4718" y="3030"/>
                  </a:moveTo>
                  <a:cubicBezTo>
                    <a:pt x="5050" y="3030"/>
                    <a:pt x="5384" y="3107"/>
                    <a:pt x="5694" y="3266"/>
                  </a:cubicBezTo>
                  <a:cubicBezTo>
                    <a:pt x="6478" y="3661"/>
                    <a:pt x="6941" y="4484"/>
                    <a:pt x="6873" y="5357"/>
                  </a:cubicBezTo>
                  <a:cubicBezTo>
                    <a:pt x="6810" y="6229"/>
                    <a:pt x="6225" y="6975"/>
                    <a:pt x="5391" y="7248"/>
                  </a:cubicBezTo>
                  <a:lnTo>
                    <a:pt x="5396" y="7248"/>
                  </a:lnTo>
                  <a:cubicBezTo>
                    <a:pt x="5173" y="7321"/>
                    <a:pt x="4947" y="7355"/>
                    <a:pt x="4724" y="7355"/>
                  </a:cubicBezTo>
                  <a:cubicBezTo>
                    <a:pt x="3814" y="7355"/>
                    <a:pt x="2968" y="6777"/>
                    <a:pt x="2667" y="5869"/>
                  </a:cubicBezTo>
                  <a:cubicBezTo>
                    <a:pt x="2394" y="5035"/>
                    <a:pt x="2647" y="4124"/>
                    <a:pt x="3310" y="3553"/>
                  </a:cubicBezTo>
                  <a:cubicBezTo>
                    <a:pt x="3710" y="3209"/>
                    <a:pt x="4212" y="3030"/>
                    <a:pt x="4718" y="3030"/>
                  </a:cubicBezTo>
                  <a:close/>
                  <a:moveTo>
                    <a:pt x="7075" y="8968"/>
                  </a:moveTo>
                  <a:cubicBezTo>
                    <a:pt x="7375" y="8968"/>
                    <a:pt x="7653" y="9158"/>
                    <a:pt x="7751" y="9456"/>
                  </a:cubicBezTo>
                  <a:lnTo>
                    <a:pt x="10656" y="18283"/>
                  </a:lnTo>
                  <a:cubicBezTo>
                    <a:pt x="10656" y="18288"/>
                    <a:pt x="10656" y="18293"/>
                    <a:pt x="10656" y="18293"/>
                  </a:cubicBezTo>
                  <a:lnTo>
                    <a:pt x="10777" y="18673"/>
                  </a:lnTo>
                  <a:cubicBezTo>
                    <a:pt x="10899" y="19044"/>
                    <a:pt x="10699" y="19444"/>
                    <a:pt x="10329" y="19565"/>
                  </a:cubicBezTo>
                  <a:lnTo>
                    <a:pt x="8745" y="20087"/>
                  </a:lnTo>
                  <a:cubicBezTo>
                    <a:pt x="8671" y="20111"/>
                    <a:pt x="8597" y="20123"/>
                    <a:pt x="8523" y="20123"/>
                  </a:cubicBezTo>
                  <a:cubicBezTo>
                    <a:pt x="8225" y="20123"/>
                    <a:pt x="7946" y="19934"/>
                    <a:pt x="7848" y="19634"/>
                  </a:cubicBezTo>
                  <a:lnTo>
                    <a:pt x="7726" y="19258"/>
                  </a:lnTo>
                  <a:cubicBezTo>
                    <a:pt x="7726" y="19253"/>
                    <a:pt x="7726" y="19253"/>
                    <a:pt x="7726" y="19249"/>
                  </a:cubicBezTo>
                  <a:lnTo>
                    <a:pt x="4826" y="10421"/>
                  </a:lnTo>
                  <a:cubicBezTo>
                    <a:pt x="4704" y="10046"/>
                    <a:pt x="4904" y="9646"/>
                    <a:pt x="5279" y="9524"/>
                  </a:cubicBezTo>
                  <a:lnTo>
                    <a:pt x="6854" y="9003"/>
                  </a:lnTo>
                  <a:cubicBezTo>
                    <a:pt x="6927" y="8979"/>
                    <a:pt x="7002" y="8968"/>
                    <a:pt x="7075" y="8968"/>
                  </a:cubicBezTo>
                  <a:close/>
                  <a:moveTo>
                    <a:pt x="3418" y="0"/>
                  </a:moveTo>
                  <a:cubicBezTo>
                    <a:pt x="3287" y="0"/>
                    <a:pt x="3154" y="21"/>
                    <a:pt x="3023" y="63"/>
                  </a:cubicBezTo>
                  <a:cubicBezTo>
                    <a:pt x="2350" y="288"/>
                    <a:pt x="1989" y="1019"/>
                    <a:pt x="2218" y="1687"/>
                  </a:cubicBezTo>
                  <a:lnTo>
                    <a:pt x="0" y="2418"/>
                  </a:lnTo>
                  <a:lnTo>
                    <a:pt x="7068" y="23894"/>
                  </a:lnTo>
                  <a:cubicBezTo>
                    <a:pt x="8989" y="29714"/>
                    <a:pt x="13653" y="35577"/>
                    <a:pt x="14409" y="37868"/>
                  </a:cubicBezTo>
                  <a:lnTo>
                    <a:pt x="17991" y="48738"/>
                  </a:lnTo>
                  <a:lnTo>
                    <a:pt x="18021" y="48728"/>
                  </a:lnTo>
                  <a:lnTo>
                    <a:pt x="19912" y="48104"/>
                  </a:lnTo>
                  <a:lnTo>
                    <a:pt x="16334" y="37230"/>
                  </a:lnTo>
                  <a:cubicBezTo>
                    <a:pt x="15579" y="34944"/>
                    <a:pt x="15852" y="27447"/>
                    <a:pt x="13941" y="21627"/>
                  </a:cubicBezTo>
                  <a:lnTo>
                    <a:pt x="6873" y="156"/>
                  </a:lnTo>
                  <a:lnTo>
                    <a:pt x="4636" y="892"/>
                  </a:lnTo>
                  <a:cubicBezTo>
                    <a:pt x="4463" y="347"/>
                    <a:pt x="3959" y="0"/>
                    <a:pt x="3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8"/>
            <p:cNvSpPr/>
            <p:nvPr/>
          </p:nvSpPr>
          <p:spPr>
            <a:xfrm rot="860262">
              <a:off x="5411034" y="44502"/>
              <a:ext cx="716483" cy="1795832"/>
            </a:xfrm>
            <a:custGeom>
              <a:rect b="b" l="l" r="r" t="t"/>
              <a:pathLst>
                <a:path extrusionOk="0" h="57290" w="22857">
                  <a:moveTo>
                    <a:pt x="5938" y="202"/>
                  </a:moveTo>
                  <a:cubicBezTo>
                    <a:pt x="6474" y="202"/>
                    <a:pt x="6952" y="548"/>
                    <a:pt x="7122" y="1059"/>
                  </a:cubicBezTo>
                  <a:lnTo>
                    <a:pt x="15097" y="25289"/>
                  </a:lnTo>
                  <a:cubicBezTo>
                    <a:pt x="16271" y="28857"/>
                    <a:pt x="16612" y="32981"/>
                    <a:pt x="16890" y="36291"/>
                  </a:cubicBezTo>
                  <a:cubicBezTo>
                    <a:pt x="17061" y="38362"/>
                    <a:pt x="17197" y="39995"/>
                    <a:pt x="17495" y="40892"/>
                  </a:cubicBezTo>
                  <a:lnTo>
                    <a:pt x="22427" y="55885"/>
                  </a:lnTo>
                  <a:cubicBezTo>
                    <a:pt x="22583" y="56363"/>
                    <a:pt x="22325" y="56875"/>
                    <a:pt x="21847" y="57031"/>
                  </a:cubicBezTo>
                  <a:cubicBezTo>
                    <a:pt x="21752" y="57063"/>
                    <a:pt x="21655" y="57078"/>
                    <a:pt x="21560" y="57078"/>
                  </a:cubicBezTo>
                  <a:cubicBezTo>
                    <a:pt x="21179" y="57078"/>
                    <a:pt x="20826" y="56833"/>
                    <a:pt x="20697" y="56451"/>
                  </a:cubicBezTo>
                  <a:lnTo>
                    <a:pt x="15764" y="41462"/>
                  </a:lnTo>
                  <a:cubicBezTo>
                    <a:pt x="15467" y="40570"/>
                    <a:pt x="14609" y="39181"/>
                    <a:pt x="13517" y="37412"/>
                  </a:cubicBezTo>
                  <a:cubicBezTo>
                    <a:pt x="11772" y="34580"/>
                    <a:pt x="9598" y="31061"/>
                    <a:pt x="8424" y="27493"/>
                  </a:cubicBezTo>
                  <a:lnTo>
                    <a:pt x="449" y="3258"/>
                  </a:lnTo>
                  <a:cubicBezTo>
                    <a:pt x="230" y="2605"/>
                    <a:pt x="586" y="1898"/>
                    <a:pt x="1244" y="1678"/>
                  </a:cubicBezTo>
                  <a:lnTo>
                    <a:pt x="5543" y="265"/>
                  </a:lnTo>
                  <a:cubicBezTo>
                    <a:pt x="5670" y="221"/>
                    <a:pt x="5801" y="202"/>
                    <a:pt x="5938" y="202"/>
                  </a:cubicBezTo>
                  <a:close/>
                  <a:moveTo>
                    <a:pt x="5934" y="0"/>
                  </a:moveTo>
                  <a:cubicBezTo>
                    <a:pt x="5782" y="0"/>
                    <a:pt x="5627" y="24"/>
                    <a:pt x="5475" y="75"/>
                  </a:cubicBezTo>
                  <a:lnTo>
                    <a:pt x="1176" y="1488"/>
                  </a:lnTo>
                  <a:cubicBezTo>
                    <a:pt x="415" y="1742"/>
                    <a:pt x="1" y="2566"/>
                    <a:pt x="249" y="3326"/>
                  </a:cubicBezTo>
                  <a:lnTo>
                    <a:pt x="8229" y="27556"/>
                  </a:lnTo>
                  <a:cubicBezTo>
                    <a:pt x="9408" y="31148"/>
                    <a:pt x="11592" y="34682"/>
                    <a:pt x="13347" y="37519"/>
                  </a:cubicBezTo>
                  <a:cubicBezTo>
                    <a:pt x="14429" y="39279"/>
                    <a:pt x="15282" y="40658"/>
                    <a:pt x="15569" y="41531"/>
                  </a:cubicBezTo>
                  <a:lnTo>
                    <a:pt x="20507" y="56519"/>
                  </a:lnTo>
                  <a:cubicBezTo>
                    <a:pt x="20653" y="56977"/>
                    <a:pt x="21082" y="57284"/>
                    <a:pt x="21560" y="57284"/>
                  </a:cubicBezTo>
                  <a:lnTo>
                    <a:pt x="21560" y="57289"/>
                  </a:lnTo>
                  <a:cubicBezTo>
                    <a:pt x="22320" y="57284"/>
                    <a:pt x="22856" y="56548"/>
                    <a:pt x="22622" y="55827"/>
                  </a:cubicBezTo>
                  <a:lnTo>
                    <a:pt x="17690" y="40833"/>
                  </a:lnTo>
                  <a:cubicBezTo>
                    <a:pt x="17397" y="39961"/>
                    <a:pt x="17266" y="38338"/>
                    <a:pt x="17095" y="36281"/>
                  </a:cubicBezTo>
                  <a:cubicBezTo>
                    <a:pt x="16817" y="32957"/>
                    <a:pt x="16471" y="28818"/>
                    <a:pt x="15291" y="25231"/>
                  </a:cubicBezTo>
                  <a:lnTo>
                    <a:pt x="7312" y="1001"/>
                  </a:lnTo>
                  <a:cubicBezTo>
                    <a:pt x="7113" y="388"/>
                    <a:pt x="6545" y="0"/>
                    <a:pt x="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8"/>
            <p:cNvSpPr/>
            <p:nvPr/>
          </p:nvSpPr>
          <p:spPr>
            <a:xfrm rot="860262">
              <a:off x="5824023" y="1708459"/>
              <a:ext cx="62379" cy="25986"/>
            </a:xfrm>
            <a:custGeom>
              <a:rect b="b" l="l" r="r" t="t"/>
              <a:pathLst>
                <a:path extrusionOk="0" h="829" w="1990">
                  <a:moveTo>
                    <a:pt x="1921" y="0"/>
                  </a:moveTo>
                  <a:lnTo>
                    <a:pt x="0" y="634"/>
                  </a:lnTo>
                  <a:lnTo>
                    <a:pt x="64" y="829"/>
                  </a:lnTo>
                  <a:lnTo>
                    <a:pt x="1960" y="205"/>
                  </a:lnTo>
                  <a:lnTo>
                    <a:pt x="1989" y="195"/>
                  </a:lnTo>
                  <a:lnTo>
                    <a:pt x="1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8"/>
            <p:cNvSpPr/>
            <p:nvPr/>
          </p:nvSpPr>
          <p:spPr>
            <a:xfrm rot="860262">
              <a:off x="5640147" y="125917"/>
              <a:ext cx="218672" cy="82441"/>
            </a:xfrm>
            <a:custGeom>
              <a:rect b="b" l="l" r="r" t="t"/>
              <a:pathLst>
                <a:path extrusionOk="0" h="2630" w="6976">
                  <a:moveTo>
                    <a:pt x="3475" y="0"/>
                  </a:moveTo>
                  <a:cubicBezTo>
                    <a:pt x="3331" y="0"/>
                    <a:pt x="3186" y="23"/>
                    <a:pt x="3042" y="70"/>
                  </a:cubicBezTo>
                  <a:cubicBezTo>
                    <a:pt x="2350" y="299"/>
                    <a:pt x="1955" y="1025"/>
                    <a:pt x="2146" y="1727"/>
                  </a:cubicBezTo>
                  <a:lnTo>
                    <a:pt x="20" y="2429"/>
                  </a:lnTo>
                  <a:lnTo>
                    <a:pt x="1" y="2434"/>
                  </a:lnTo>
                  <a:lnTo>
                    <a:pt x="64" y="2629"/>
                  </a:lnTo>
                  <a:lnTo>
                    <a:pt x="2404" y="1859"/>
                  </a:lnTo>
                  <a:lnTo>
                    <a:pt x="2375" y="1761"/>
                  </a:lnTo>
                  <a:cubicBezTo>
                    <a:pt x="2170" y="1147"/>
                    <a:pt x="2506" y="484"/>
                    <a:pt x="3120" y="284"/>
                  </a:cubicBezTo>
                  <a:cubicBezTo>
                    <a:pt x="3242" y="244"/>
                    <a:pt x="3365" y="224"/>
                    <a:pt x="3486" y="224"/>
                  </a:cubicBezTo>
                  <a:cubicBezTo>
                    <a:pt x="3975" y="224"/>
                    <a:pt x="4432" y="538"/>
                    <a:pt x="4592" y="1030"/>
                  </a:cubicBezTo>
                  <a:lnTo>
                    <a:pt x="4627" y="1128"/>
                  </a:lnTo>
                  <a:lnTo>
                    <a:pt x="6952" y="358"/>
                  </a:lnTo>
                  <a:lnTo>
                    <a:pt x="6976" y="353"/>
                  </a:lnTo>
                  <a:lnTo>
                    <a:pt x="6913" y="158"/>
                  </a:lnTo>
                  <a:lnTo>
                    <a:pt x="4748" y="869"/>
                  </a:lnTo>
                  <a:cubicBezTo>
                    <a:pt x="4540" y="332"/>
                    <a:pt x="4024" y="0"/>
                    <a:pt x="3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8"/>
            <p:cNvSpPr/>
            <p:nvPr/>
          </p:nvSpPr>
          <p:spPr>
            <a:xfrm rot="860262">
              <a:off x="5735338" y="729930"/>
              <a:ext cx="106076" cy="61470"/>
            </a:xfrm>
            <a:custGeom>
              <a:rect b="b" l="l" r="r" t="t"/>
              <a:pathLst>
                <a:path extrusionOk="0" h="1961" w="3384">
                  <a:moveTo>
                    <a:pt x="3120" y="1"/>
                  </a:moveTo>
                  <a:lnTo>
                    <a:pt x="2925" y="64"/>
                  </a:lnTo>
                  <a:lnTo>
                    <a:pt x="3047" y="440"/>
                  </a:lnTo>
                  <a:cubicBezTo>
                    <a:pt x="3154" y="761"/>
                    <a:pt x="2979" y="1103"/>
                    <a:pt x="2662" y="1210"/>
                  </a:cubicBezTo>
                  <a:lnTo>
                    <a:pt x="1083" y="1726"/>
                  </a:lnTo>
                  <a:cubicBezTo>
                    <a:pt x="1019" y="1748"/>
                    <a:pt x="955" y="1758"/>
                    <a:pt x="892" y="1758"/>
                  </a:cubicBezTo>
                  <a:cubicBezTo>
                    <a:pt x="639" y="1758"/>
                    <a:pt x="403" y="1595"/>
                    <a:pt x="317" y="1341"/>
                  </a:cubicBezTo>
                  <a:lnTo>
                    <a:pt x="196" y="961"/>
                  </a:lnTo>
                  <a:lnTo>
                    <a:pt x="1" y="1025"/>
                  </a:lnTo>
                  <a:lnTo>
                    <a:pt x="122" y="1405"/>
                  </a:lnTo>
                  <a:cubicBezTo>
                    <a:pt x="235" y="1736"/>
                    <a:pt x="542" y="1960"/>
                    <a:pt x="897" y="1960"/>
                  </a:cubicBezTo>
                  <a:cubicBezTo>
                    <a:pt x="980" y="1960"/>
                    <a:pt x="1068" y="1951"/>
                    <a:pt x="1146" y="1921"/>
                  </a:cubicBezTo>
                  <a:lnTo>
                    <a:pt x="2725" y="1400"/>
                  </a:lnTo>
                  <a:cubicBezTo>
                    <a:pt x="3149" y="1263"/>
                    <a:pt x="3383" y="800"/>
                    <a:pt x="3242" y="376"/>
                  </a:cubicBezTo>
                  <a:lnTo>
                    <a:pt x="31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8"/>
            <p:cNvSpPr/>
            <p:nvPr/>
          </p:nvSpPr>
          <p:spPr>
            <a:xfrm rot="860262">
              <a:off x="5681457" y="427598"/>
              <a:ext cx="193313" cy="326315"/>
            </a:xfrm>
            <a:custGeom>
              <a:rect b="b" l="l" r="r" t="t"/>
              <a:pathLst>
                <a:path extrusionOk="0" h="10410" w="6167">
                  <a:moveTo>
                    <a:pt x="2493" y="0"/>
                  </a:moveTo>
                  <a:cubicBezTo>
                    <a:pt x="2409" y="0"/>
                    <a:pt x="2322" y="14"/>
                    <a:pt x="2238" y="42"/>
                  </a:cubicBezTo>
                  <a:lnTo>
                    <a:pt x="658" y="559"/>
                  </a:lnTo>
                  <a:cubicBezTo>
                    <a:pt x="234" y="700"/>
                    <a:pt x="0" y="1158"/>
                    <a:pt x="142" y="1587"/>
                  </a:cubicBezTo>
                  <a:lnTo>
                    <a:pt x="3047" y="10410"/>
                  </a:lnTo>
                  <a:lnTo>
                    <a:pt x="3242" y="10346"/>
                  </a:lnTo>
                  <a:lnTo>
                    <a:pt x="337" y="1519"/>
                  </a:lnTo>
                  <a:cubicBezTo>
                    <a:pt x="229" y="1202"/>
                    <a:pt x="405" y="861"/>
                    <a:pt x="722" y="754"/>
                  </a:cubicBezTo>
                  <a:lnTo>
                    <a:pt x="2301" y="232"/>
                  </a:lnTo>
                  <a:cubicBezTo>
                    <a:pt x="2363" y="212"/>
                    <a:pt x="2426" y="203"/>
                    <a:pt x="2489" y="203"/>
                  </a:cubicBezTo>
                  <a:cubicBezTo>
                    <a:pt x="2744" y="203"/>
                    <a:pt x="2984" y="364"/>
                    <a:pt x="3066" y="622"/>
                  </a:cubicBezTo>
                  <a:lnTo>
                    <a:pt x="5971" y="9450"/>
                  </a:lnTo>
                  <a:lnTo>
                    <a:pt x="6166" y="9386"/>
                  </a:lnTo>
                  <a:lnTo>
                    <a:pt x="3261" y="559"/>
                  </a:lnTo>
                  <a:cubicBezTo>
                    <a:pt x="3148" y="216"/>
                    <a:pt x="2832" y="0"/>
                    <a:pt x="2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8"/>
            <p:cNvSpPr/>
            <p:nvPr/>
          </p:nvSpPr>
          <p:spPr>
            <a:xfrm rot="860262">
              <a:off x="5737265" y="728785"/>
              <a:ext cx="101186" cy="46800"/>
            </a:xfrm>
            <a:custGeom>
              <a:rect b="b" l="l" r="r" t="t"/>
              <a:pathLst>
                <a:path extrusionOk="0" h="1493" w="3228">
                  <a:moveTo>
                    <a:pt x="3115" y="1"/>
                  </a:moveTo>
                  <a:lnTo>
                    <a:pt x="3003" y="54"/>
                  </a:lnTo>
                  <a:lnTo>
                    <a:pt x="2925" y="54"/>
                  </a:lnTo>
                  <a:lnTo>
                    <a:pt x="2930" y="83"/>
                  </a:lnTo>
                  <a:cubicBezTo>
                    <a:pt x="3003" y="322"/>
                    <a:pt x="2872" y="576"/>
                    <a:pt x="2633" y="654"/>
                  </a:cubicBezTo>
                  <a:lnTo>
                    <a:pt x="771" y="1268"/>
                  </a:lnTo>
                  <a:cubicBezTo>
                    <a:pt x="723" y="1283"/>
                    <a:pt x="675" y="1291"/>
                    <a:pt x="627" y="1291"/>
                  </a:cubicBezTo>
                  <a:cubicBezTo>
                    <a:pt x="437" y="1291"/>
                    <a:pt x="262" y="1172"/>
                    <a:pt x="196" y="985"/>
                  </a:cubicBezTo>
                  <a:lnTo>
                    <a:pt x="171" y="946"/>
                  </a:lnTo>
                  <a:lnTo>
                    <a:pt x="132" y="985"/>
                  </a:lnTo>
                  <a:lnTo>
                    <a:pt x="1" y="1044"/>
                  </a:lnTo>
                  <a:lnTo>
                    <a:pt x="10" y="1073"/>
                  </a:lnTo>
                  <a:lnTo>
                    <a:pt x="15" y="1073"/>
                  </a:lnTo>
                  <a:cubicBezTo>
                    <a:pt x="113" y="1326"/>
                    <a:pt x="357" y="1492"/>
                    <a:pt x="629" y="1492"/>
                  </a:cubicBezTo>
                  <a:cubicBezTo>
                    <a:pt x="698" y="1492"/>
                    <a:pt x="766" y="1482"/>
                    <a:pt x="829" y="1463"/>
                  </a:cubicBezTo>
                  <a:lnTo>
                    <a:pt x="2696" y="849"/>
                  </a:lnTo>
                  <a:cubicBezTo>
                    <a:pt x="3037" y="737"/>
                    <a:pt x="3227" y="371"/>
                    <a:pt x="3120" y="25"/>
                  </a:cubicBezTo>
                  <a:lnTo>
                    <a:pt x="3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8"/>
            <p:cNvSpPr/>
            <p:nvPr/>
          </p:nvSpPr>
          <p:spPr>
            <a:xfrm rot="860262">
              <a:off x="5677981" y="226864"/>
              <a:ext cx="156794" cy="142030"/>
            </a:xfrm>
            <a:custGeom>
              <a:rect b="b" l="l" r="r" t="t"/>
              <a:pathLst>
                <a:path extrusionOk="0" h="4531" w="5002">
                  <a:moveTo>
                    <a:pt x="2547" y="205"/>
                  </a:moveTo>
                  <a:cubicBezTo>
                    <a:pt x="2865" y="205"/>
                    <a:pt x="3182" y="279"/>
                    <a:pt x="3471" y="427"/>
                  </a:cubicBezTo>
                  <a:cubicBezTo>
                    <a:pt x="4348" y="870"/>
                    <a:pt x="4787" y="1869"/>
                    <a:pt x="4528" y="2820"/>
                  </a:cubicBezTo>
                  <a:cubicBezTo>
                    <a:pt x="4279" y="3715"/>
                    <a:pt x="3461" y="4327"/>
                    <a:pt x="2543" y="4327"/>
                  </a:cubicBezTo>
                  <a:cubicBezTo>
                    <a:pt x="2492" y="4327"/>
                    <a:pt x="2440" y="4325"/>
                    <a:pt x="2389" y="4321"/>
                  </a:cubicBezTo>
                  <a:cubicBezTo>
                    <a:pt x="1409" y="4248"/>
                    <a:pt x="614" y="3492"/>
                    <a:pt x="497" y="2518"/>
                  </a:cubicBezTo>
                  <a:cubicBezTo>
                    <a:pt x="376" y="1543"/>
                    <a:pt x="965" y="617"/>
                    <a:pt x="1896" y="310"/>
                  </a:cubicBezTo>
                  <a:cubicBezTo>
                    <a:pt x="2109" y="240"/>
                    <a:pt x="2328" y="205"/>
                    <a:pt x="2547" y="205"/>
                  </a:cubicBezTo>
                  <a:close/>
                  <a:moveTo>
                    <a:pt x="2543" y="1"/>
                  </a:moveTo>
                  <a:cubicBezTo>
                    <a:pt x="2309" y="1"/>
                    <a:pt x="2070" y="37"/>
                    <a:pt x="1833" y="115"/>
                  </a:cubicBezTo>
                  <a:cubicBezTo>
                    <a:pt x="649" y="509"/>
                    <a:pt x="0" y="1786"/>
                    <a:pt x="390" y="2971"/>
                  </a:cubicBezTo>
                  <a:cubicBezTo>
                    <a:pt x="697" y="3902"/>
                    <a:pt x="1565" y="4531"/>
                    <a:pt x="2545" y="4531"/>
                  </a:cubicBezTo>
                  <a:cubicBezTo>
                    <a:pt x="3939" y="4531"/>
                    <a:pt x="5001" y="3283"/>
                    <a:pt x="4777" y="1908"/>
                  </a:cubicBezTo>
                  <a:cubicBezTo>
                    <a:pt x="4597" y="775"/>
                    <a:pt x="3621" y="1"/>
                    <a:pt x="2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8"/>
            <p:cNvSpPr/>
            <p:nvPr/>
          </p:nvSpPr>
          <p:spPr>
            <a:xfrm rot="860262">
              <a:off x="5692935" y="239518"/>
              <a:ext cx="128551" cy="116922"/>
            </a:xfrm>
            <a:custGeom>
              <a:rect b="b" l="l" r="r" t="t"/>
              <a:pathLst>
                <a:path extrusionOk="0" h="3730" w="4101">
                  <a:moveTo>
                    <a:pt x="2068" y="215"/>
                  </a:moveTo>
                  <a:cubicBezTo>
                    <a:pt x="3130" y="220"/>
                    <a:pt x="3920" y="1214"/>
                    <a:pt x="3671" y="2252"/>
                  </a:cubicBezTo>
                  <a:cubicBezTo>
                    <a:pt x="3486" y="3028"/>
                    <a:pt x="2797" y="3523"/>
                    <a:pt x="2064" y="3523"/>
                  </a:cubicBezTo>
                  <a:cubicBezTo>
                    <a:pt x="1816" y="3523"/>
                    <a:pt x="1562" y="3466"/>
                    <a:pt x="1322" y="3344"/>
                  </a:cubicBezTo>
                  <a:cubicBezTo>
                    <a:pt x="1" y="2681"/>
                    <a:pt x="147" y="761"/>
                    <a:pt x="1546" y="298"/>
                  </a:cubicBezTo>
                  <a:cubicBezTo>
                    <a:pt x="1712" y="244"/>
                    <a:pt x="1887" y="215"/>
                    <a:pt x="2068" y="215"/>
                  </a:cubicBezTo>
                  <a:close/>
                  <a:moveTo>
                    <a:pt x="2063" y="0"/>
                  </a:moveTo>
                  <a:cubicBezTo>
                    <a:pt x="1963" y="0"/>
                    <a:pt x="1862" y="8"/>
                    <a:pt x="1761" y="25"/>
                  </a:cubicBezTo>
                  <a:cubicBezTo>
                    <a:pt x="800" y="181"/>
                    <a:pt x="123" y="1043"/>
                    <a:pt x="201" y="2013"/>
                  </a:cubicBezTo>
                  <a:cubicBezTo>
                    <a:pt x="279" y="2983"/>
                    <a:pt x="1088" y="3729"/>
                    <a:pt x="2063" y="3729"/>
                  </a:cubicBezTo>
                  <a:cubicBezTo>
                    <a:pt x="2258" y="3724"/>
                    <a:pt x="2458" y="3695"/>
                    <a:pt x="2643" y="3632"/>
                  </a:cubicBezTo>
                  <a:cubicBezTo>
                    <a:pt x="3569" y="3325"/>
                    <a:pt x="4100" y="2364"/>
                    <a:pt x="3871" y="1419"/>
                  </a:cubicBezTo>
                  <a:cubicBezTo>
                    <a:pt x="3662" y="573"/>
                    <a:pt x="2907" y="0"/>
                    <a:pt x="2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8"/>
            <p:cNvSpPr/>
            <p:nvPr/>
          </p:nvSpPr>
          <p:spPr>
            <a:xfrm rot="860262">
              <a:off x="5753520" y="528632"/>
              <a:ext cx="46769" cy="33070"/>
            </a:xfrm>
            <a:custGeom>
              <a:rect b="b" l="l" r="r" t="t"/>
              <a:pathLst>
                <a:path extrusionOk="0" h="1055" w="1492">
                  <a:moveTo>
                    <a:pt x="1199" y="1"/>
                  </a:moveTo>
                  <a:lnTo>
                    <a:pt x="1087" y="88"/>
                  </a:lnTo>
                  <a:cubicBezTo>
                    <a:pt x="1165" y="147"/>
                    <a:pt x="1224" y="230"/>
                    <a:pt x="1258" y="322"/>
                  </a:cubicBezTo>
                  <a:cubicBezTo>
                    <a:pt x="1307" y="483"/>
                    <a:pt x="1238" y="581"/>
                    <a:pt x="1136" y="615"/>
                  </a:cubicBezTo>
                  <a:cubicBezTo>
                    <a:pt x="1114" y="622"/>
                    <a:pt x="1093" y="625"/>
                    <a:pt x="1073" y="625"/>
                  </a:cubicBezTo>
                  <a:cubicBezTo>
                    <a:pt x="949" y="625"/>
                    <a:pt x="857" y="505"/>
                    <a:pt x="819" y="396"/>
                  </a:cubicBezTo>
                  <a:lnTo>
                    <a:pt x="790" y="298"/>
                  </a:lnTo>
                  <a:lnTo>
                    <a:pt x="658" y="337"/>
                  </a:lnTo>
                  <a:lnTo>
                    <a:pt x="687" y="435"/>
                  </a:lnTo>
                  <a:cubicBezTo>
                    <a:pt x="741" y="605"/>
                    <a:pt x="722" y="795"/>
                    <a:pt x="536" y="859"/>
                  </a:cubicBezTo>
                  <a:cubicBezTo>
                    <a:pt x="512" y="866"/>
                    <a:pt x="484" y="871"/>
                    <a:pt x="456" y="871"/>
                  </a:cubicBezTo>
                  <a:cubicBezTo>
                    <a:pt x="358" y="871"/>
                    <a:pt x="247" y="817"/>
                    <a:pt x="190" y="644"/>
                  </a:cubicBezTo>
                  <a:cubicBezTo>
                    <a:pt x="161" y="542"/>
                    <a:pt x="156" y="435"/>
                    <a:pt x="181" y="327"/>
                  </a:cubicBezTo>
                  <a:lnTo>
                    <a:pt x="25" y="322"/>
                  </a:lnTo>
                  <a:lnTo>
                    <a:pt x="25" y="322"/>
                  </a:lnTo>
                  <a:cubicBezTo>
                    <a:pt x="0" y="444"/>
                    <a:pt x="5" y="566"/>
                    <a:pt x="44" y="688"/>
                  </a:cubicBezTo>
                  <a:cubicBezTo>
                    <a:pt x="126" y="939"/>
                    <a:pt x="294" y="1054"/>
                    <a:pt x="465" y="1054"/>
                  </a:cubicBezTo>
                  <a:cubicBezTo>
                    <a:pt x="507" y="1054"/>
                    <a:pt x="549" y="1047"/>
                    <a:pt x="590" y="1034"/>
                  </a:cubicBezTo>
                  <a:cubicBezTo>
                    <a:pt x="756" y="980"/>
                    <a:pt x="858" y="810"/>
                    <a:pt x="834" y="639"/>
                  </a:cubicBezTo>
                  <a:lnTo>
                    <a:pt x="834" y="639"/>
                  </a:lnTo>
                  <a:cubicBezTo>
                    <a:pt x="918" y="746"/>
                    <a:pt x="1016" y="797"/>
                    <a:pt x="1118" y="797"/>
                  </a:cubicBezTo>
                  <a:cubicBezTo>
                    <a:pt x="1151" y="797"/>
                    <a:pt x="1185" y="791"/>
                    <a:pt x="1219" y="781"/>
                  </a:cubicBezTo>
                  <a:cubicBezTo>
                    <a:pt x="1375" y="727"/>
                    <a:pt x="1492" y="561"/>
                    <a:pt x="1409" y="308"/>
                  </a:cubicBezTo>
                  <a:cubicBezTo>
                    <a:pt x="1370" y="186"/>
                    <a:pt x="1297" y="84"/>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8"/>
            <p:cNvSpPr/>
            <p:nvPr/>
          </p:nvSpPr>
          <p:spPr>
            <a:xfrm rot="860262">
              <a:off x="5755060" y="572282"/>
              <a:ext cx="47991" cy="31346"/>
            </a:xfrm>
            <a:custGeom>
              <a:rect b="b" l="l" r="r" t="t"/>
              <a:pathLst>
                <a:path extrusionOk="0" h="1000" w="1531">
                  <a:moveTo>
                    <a:pt x="554" y="229"/>
                  </a:moveTo>
                  <a:cubicBezTo>
                    <a:pt x="566" y="229"/>
                    <a:pt x="578" y="230"/>
                    <a:pt x="590" y="232"/>
                  </a:cubicBezTo>
                  <a:cubicBezTo>
                    <a:pt x="702" y="252"/>
                    <a:pt x="795" y="325"/>
                    <a:pt x="834" y="432"/>
                  </a:cubicBezTo>
                  <a:cubicBezTo>
                    <a:pt x="887" y="598"/>
                    <a:pt x="809" y="739"/>
                    <a:pt x="624" y="798"/>
                  </a:cubicBezTo>
                  <a:cubicBezTo>
                    <a:pt x="575" y="814"/>
                    <a:pt x="527" y="822"/>
                    <a:pt x="484" y="822"/>
                  </a:cubicBezTo>
                  <a:cubicBezTo>
                    <a:pt x="360" y="822"/>
                    <a:pt x="264" y="758"/>
                    <a:pt x="225" y="647"/>
                  </a:cubicBezTo>
                  <a:cubicBezTo>
                    <a:pt x="166" y="461"/>
                    <a:pt x="293" y="310"/>
                    <a:pt x="507" y="237"/>
                  </a:cubicBezTo>
                  <a:cubicBezTo>
                    <a:pt x="521" y="232"/>
                    <a:pt x="537" y="229"/>
                    <a:pt x="554" y="229"/>
                  </a:cubicBezTo>
                  <a:close/>
                  <a:moveTo>
                    <a:pt x="788" y="0"/>
                  </a:moveTo>
                  <a:cubicBezTo>
                    <a:pt x="688" y="0"/>
                    <a:pt x="588" y="17"/>
                    <a:pt x="493" y="52"/>
                  </a:cubicBezTo>
                  <a:cubicBezTo>
                    <a:pt x="156" y="159"/>
                    <a:pt x="0" y="418"/>
                    <a:pt x="88" y="691"/>
                  </a:cubicBezTo>
                  <a:cubicBezTo>
                    <a:pt x="156" y="898"/>
                    <a:pt x="334" y="1000"/>
                    <a:pt x="522" y="1000"/>
                  </a:cubicBezTo>
                  <a:cubicBezTo>
                    <a:pt x="577" y="1000"/>
                    <a:pt x="633" y="991"/>
                    <a:pt x="688" y="973"/>
                  </a:cubicBezTo>
                  <a:cubicBezTo>
                    <a:pt x="941" y="890"/>
                    <a:pt x="1053" y="676"/>
                    <a:pt x="980" y="447"/>
                  </a:cubicBezTo>
                  <a:cubicBezTo>
                    <a:pt x="941" y="320"/>
                    <a:pt x="848" y="223"/>
                    <a:pt x="727" y="179"/>
                  </a:cubicBezTo>
                  <a:lnTo>
                    <a:pt x="727" y="174"/>
                  </a:lnTo>
                  <a:cubicBezTo>
                    <a:pt x="762" y="167"/>
                    <a:pt x="798" y="164"/>
                    <a:pt x="833" y="164"/>
                  </a:cubicBezTo>
                  <a:cubicBezTo>
                    <a:pt x="1045" y="164"/>
                    <a:pt x="1244" y="285"/>
                    <a:pt x="1336" y="481"/>
                  </a:cubicBezTo>
                  <a:cubicBezTo>
                    <a:pt x="1360" y="520"/>
                    <a:pt x="1375" y="564"/>
                    <a:pt x="1389" y="608"/>
                  </a:cubicBezTo>
                  <a:lnTo>
                    <a:pt x="1531" y="559"/>
                  </a:lnTo>
                  <a:cubicBezTo>
                    <a:pt x="1516" y="515"/>
                    <a:pt x="1497" y="476"/>
                    <a:pt x="1477" y="437"/>
                  </a:cubicBezTo>
                  <a:cubicBezTo>
                    <a:pt x="1409" y="286"/>
                    <a:pt x="1297" y="159"/>
                    <a:pt x="1151" y="81"/>
                  </a:cubicBezTo>
                  <a:cubicBezTo>
                    <a:pt x="1037" y="27"/>
                    <a:pt x="913" y="0"/>
                    <a:pt x="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8"/>
            <p:cNvSpPr/>
            <p:nvPr/>
          </p:nvSpPr>
          <p:spPr>
            <a:xfrm rot="860262">
              <a:off x="5758423" y="614629"/>
              <a:ext cx="9498" cy="7899"/>
            </a:xfrm>
            <a:custGeom>
              <a:rect b="b" l="l" r="r" t="t"/>
              <a:pathLst>
                <a:path extrusionOk="0" h="252" w="303">
                  <a:moveTo>
                    <a:pt x="146" y="0"/>
                  </a:moveTo>
                  <a:cubicBezTo>
                    <a:pt x="136" y="0"/>
                    <a:pt x="124" y="2"/>
                    <a:pt x="113" y="5"/>
                  </a:cubicBezTo>
                  <a:cubicBezTo>
                    <a:pt x="40" y="20"/>
                    <a:pt x="1" y="98"/>
                    <a:pt x="25" y="166"/>
                  </a:cubicBezTo>
                  <a:cubicBezTo>
                    <a:pt x="41" y="222"/>
                    <a:pt x="93" y="252"/>
                    <a:pt x="145" y="252"/>
                  </a:cubicBezTo>
                  <a:cubicBezTo>
                    <a:pt x="187" y="252"/>
                    <a:pt x="230" y="232"/>
                    <a:pt x="254" y="190"/>
                  </a:cubicBezTo>
                  <a:cubicBezTo>
                    <a:pt x="302" y="103"/>
                    <a:pt x="237"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8"/>
            <p:cNvSpPr/>
            <p:nvPr/>
          </p:nvSpPr>
          <p:spPr>
            <a:xfrm rot="860262">
              <a:off x="5760528" y="628318"/>
              <a:ext cx="48493" cy="26927"/>
            </a:xfrm>
            <a:custGeom>
              <a:rect b="b" l="l" r="r" t="t"/>
              <a:pathLst>
                <a:path extrusionOk="0" h="859" w="1547">
                  <a:moveTo>
                    <a:pt x="1283" y="1"/>
                  </a:moveTo>
                  <a:lnTo>
                    <a:pt x="1137" y="50"/>
                  </a:lnTo>
                  <a:lnTo>
                    <a:pt x="1337" y="688"/>
                  </a:lnTo>
                  <a:lnTo>
                    <a:pt x="1332" y="688"/>
                  </a:lnTo>
                  <a:lnTo>
                    <a:pt x="1" y="493"/>
                  </a:lnTo>
                  <a:lnTo>
                    <a:pt x="59" y="673"/>
                  </a:lnTo>
                  <a:lnTo>
                    <a:pt x="1429" y="859"/>
                  </a:lnTo>
                  <a:lnTo>
                    <a:pt x="1546" y="820"/>
                  </a:lnTo>
                  <a:lnTo>
                    <a:pt x="1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48"/>
          <p:cNvGrpSpPr/>
          <p:nvPr/>
        </p:nvGrpSpPr>
        <p:grpSpPr>
          <a:xfrm>
            <a:off x="6580942" y="3349279"/>
            <a:ext cx="362486" cy="496218"/>
            <a:chOff x="7665335" y="2885404"/>
            <a:chExt cx="229059" cy="313566"/>
          </a:xfrm>
        </p:grpSpPr>
        <p:sp>
          <p:nvSpPr>
            <p:cNvPr id="1898" name="Google Shape;1898;p48"/>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8"/>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8"/>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8"/>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2" name="Google Shape;1902;p48"/>
          <p:cNvSpPr/>
          <p:nvPr/>
        </p:nvSpPr>
        <p:spPr>
          <a:xfrm>
            <a:off x="6651563" y="20347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3" name="Google Shape;1903;p48"/>
          <p:cNvGrpSpPr/>
          <p:nvPr/>
        </p:nvGrpSpPr>
        <p:grpSpPr>
          <a:xfrm rot="-3549477">
            <a:off x="6982052" y="1282973"/>
            <a:ext cx="502365" cy="313610"/>
            <a:chOff x="8068696" y="916317"/>
            <a:chExt cx="317452" cy="198175"/>
          </a:xfrm>
        </p:grpSpPr>
        <p:sp>
          <p:nvSpPr>
            <p:cNvPr id="1904" name="Google Shape;1904;p48"/>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8"/>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8"/>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8"/>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8" name="Google Shape;1908;p48"/>
          <p:cNvSpPr txBox="1"/>
          <p:nvPr>
            <p:ph idx="4" type="title"/>
          </p:nvPr>
        </p:nvSpPr>
        <p:spPr>
          <a:xfrm>
            <a:off x="5612850" y="1120525"/>
            <a:ext cx="9681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909" name="Google Shape;1909;p48"/>
          <p:cNvSpPr txBox="1"/>
          <p:nvPr>
            <p:ph idx="5" type="subTitle"/>
          </p:nvPr>
        </p:nvSpPr>
        <p:spPr>
          <a:xfrm>
            <a:off x="5673143" y="1667750"/>
            <a:ext cx="1234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Simple &amp; Effective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49"/>
          <p:cNvSpPr txBox="1"/>
          <p:nvPr>
            <p:ph type="title"/>
          </p:nvPr>
        </p:nvSpPr>
        <p:spPr>
          <a:xfrm>
            <a:off x="2127650" y="90354"/>
            <a:ext cx="4661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grpSp>
        <p:nvGrpSpPr>
          <p:cNvPr id="1915" name="Google Shape;1915;p49"/>
          <p:cNvGrpSpPr/>
          <p:nvPr/>
        </p:nvGrpSpPr>
        <p:grpSpPr>
          <a:xfrm>
            <a:off x="3211739" y="4130272"/>
            <a:ext cx="393320" cy="492600"/>
            <a:chOff x="6005818" y="77914"/>
            <a:chExt cx="248544" cy="311280"/>
          </a:xfrm>
        </p:grpSpPr>
        <p:sp>
          <p:nvSpPr>
            <p:cNvPr id="1916" name="Google Shape;1916;p49"/>
            <p:cNvSpPr/>
            <p:nvPr/>
          </p:nvSpPr>
          <p:spPr>
            <a:xfrm rot="860262">
              <a:off x="6029848" y="210021"/>
              <a:ext cx="123160" cy="149083"/>
            </a:xfrm>
            <a:custGeom>
              <a:rect b="b" l="l" r="r" t="t"/>
              <a:pathLst>
                <a:path extrusionOk="0" h="4756" w="3929">
                  <a:moveTo>
                    <a:pt x="1662" y="0"/>
                  </a:moveTo>
                  <a:lnTo>
                    <a:pt x="288" y="2983"/>
                  </a:lnTo>
                  <a:cubicBezTo>
                    <a:pt x="0" y="3612"/>
                    <a:pt x="273" y="4353"/>
                    <a:pt x="902" y="4641"/>
                  </a:cubicBezTo>
                  <a:cubicBezTo>
                    <a:pt x="1070" y="4718"/>
                    <a:pt x="1247" y="4755"/>
                    <a:pt x="1422" y="4755"/>
                  </a:cubicBezTo>
                  <a:cubicBezTo>
                    <a:pt x="1893" y="4755"/>
                    <a:pt x="2346" y="4487"/>
                    <a:pt x="2559" y="4031"/>
                  </a:cubicBezTo>
                  <a:lnTo>
                    <a:pt x="3929" y="1048"/>
                  </a:lnTo>
                  <a:lnTo>
                    <a:pt x="1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9"/>
            <p:cNvSpPr/>
            <p:nvPr/>
          </p:nvSpPr>
          <p:spPr>
            <a:xfrm rot="860262">
              <a:off x="6109479" y="107313"/>
              <a:ext cx="118897" cy="151622"/>
            </a:xfrm>
            <a:custGeom>
              <a:rect b="b" l="l" r="r" t="t"/>
              <a:pathLst>
                <a:path extrusionOk="0" h="4837" w="3793">
                  <a:moveTo>
                    <a:pt x="2541" y="1"/>
                  </a:moveTo>
                  <a:cubicBezTo>
                    <a:pt x="2062" y="1"/>
                    <a:pt x="1618" y="276"/>
                    <a:pt x="1409" y="727"/>
                  </a:cubicBezTo>
                  <a:lnTo>
                    <a:pt x="0" y="3788"/>
                  </a:lnTo>
                  <a:lnTo>
                    <a:pt x="2267" y="4836"/>
                  </a:lnTo>
                  <a:lnTo>
                    <a:pt x="3680" y="1770"/>
                  </a:lnTo>
                  <a:cubicBezTo>
                    <a:pt x="3753" y="1610"/>
                    <a:pt x="3792" y="1429"/>
                    <a:pt x="3792" y="1249"/>
                  </a:cubicBezTo>
                  <a:cubicBezTo>
                    <a:pt x="3792" y="664"/>
                    <a:pt x="3388" y="152"/>
                    <a:pt x="2813" y="30"/>
                  </a:cubicBezTo>
                  <a:cubicBezTo>
                    <a:pt x="2722" y="10"/>
                    <a:pt x="2631" y="1"/>
                    <a:pt x="2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9"/>
            <p:cNvSpPr/>
            <p:nvPr/>
          </p:nvSpPr>
          <p:spPr>
            <a:xfrm rot="860262">
              <a:off x="6036787" y="96759"/>
              <a:ext cx="186605" cy="273591"/>
            </a:xfrm>
            <a:custGeom>
              <a:rect b="b" l="l" r="r" t="t"/>
              <a:pathLst>
                <a:path extrusionOk="0" h="8728" w="5953">
                  <a:moveTo>
                    <a:pt x="4426" y="183"/>
                  </a:moveTo>
                  <a:cubicBezTo>
                    <a:pt x="5265" y="183"/>
                    <a:pt x="5821" y="1051"/>
                    <a:pt x="5470" y="1811"/>
                  </a:cubicBezTo>
                  <a:lnTo>
                    <a:pt x="2682" y="7855"/>
                  </a:lnTo>
                  <a:cubicBezTo>
                    <a:pt x="2555" y="8133"/>
                    <a:pt x="2326" y="8348"/>
                    <a:pt x="2038" y="8450"/>
                  </a:cubicBezTo>
                  <a:cubicBezTo>
                    <a:pt x="1901" y="8501"/>
                    <a:pt x="1764" y="8525"/>
                    <a:pt x="1632" y="8525"/>
                  </a:cubicBezTo>
                  <a:cubicBezTo>
                    <a:pt x="848" y="8525"/>
                    <a:pt x="233" y="7692"/>
                    <a:pt x="600" y="6895"/>
                  </a:cubicBezTo>
                  <a:lnTo>
                    <a:pt x="3388" y="851"/>
                  </a:lnTo>
                  <a:cubicBezTo>
                    <a:pt x="3510" y="573"/>
                    <a:pt x="3744" y="359"/>
                    <a:pt x="4032" y="252"/>
                  </a:cubicBezTo>
                  <a:cubicBezTo>
                    <a:pt x="4158" y="208"/>
                    <a:pt x="4290" y="183"/>
                    <a:pt x="4426" y="183"/>
                  </a:cubicBezTo>
                  <a:close/>
                  <a:moveTo>
                    <a:pt x="4421" y="1"/>
                  </a:moveTo>
                  <a:cubicBezTo>
                    <a:pt x="3917" y="1"/>
                    <a:pt x="3437" y="282"/>
                    <a:pt x="3203" y="763"/>
                  </a:cubicBezTo>
                  <a:lnTo>
                    <a:pt x="415" y="6812"/>
                  </a:lnTo>
                  <a:cubicBezTo>
                    <a:pt x="1" y="7704"/>
                    <a:pt x="654" y="8723"/>
                    <a:pt x="1638" y="8728"/>
                  </a:cubicBezTo>
                  <a:cubicBezTo>
                    <a:pt x="1799" y="8723"/>
                    <a:pt x="1955" y="8699"/>
                    <a:pt x="2106" y="8640"/>
                  </a:cubicBezTo>
                  <a:cubicBezTo>
                    <a:pt x="2443" y="8518"/>
                    <a:pt x="2721" y="8265"/>
                    <a:pt x="2872" y="7938"/>
                  </a:cubicBezTo>
                  <a:lnTo>
                    <a:pt x="5655" y="1894"/>
                  </a:lnTo>
                  <a:cubicBezTo>
                    <a:pt x="5952" y="1217"/>
                    <a:pt x="5655" y="432"/>
                    <a:pt x="4987" y="125"/>
                  </a:cubicBezTo>
                  <a:cubicBezTo>
                    <a:pt x="4803" y="41"/>
                    <a:pt x="4610" y="1"/>
                    <a:pt x="4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9"/>
            <p:cNvSpPr/>
            <p:nvPr/>
          </p:nvSpPr>
          <p:spPr>
            <a:xfrm rot="860262">
              <a:off x="6094010" y="215329"/>
              <a:ext cx="73821" cy="38556"/>
            </a:xfrm>
            <a:custGeom>
              <a:rect b="b" l="l" r="r" t="t"/>
              <a:pathLst>
                <a:path extrusionOk="0" h="1230" w="2355">
                  <a:moveTo>
                    <a:pt x="83" y="1"/>
                  </a:moveTo>
                  <a:lnTo>
                    <a:pt x="0" y="186"/>
                  </a:lnTo>
                  <a:lnTo>
                    <a:pt x="2267" y="1229"/>
                  </a:lnTo>
                  <a:lnTo>
                    <a:pt x="2355" y="104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49"/>
          <p:cNvGrpSpPr/>
          <p:nvPr/>
        </p:nvGrpSpPr>
        <p:grpSpPr>
          <a:xfrm>
            <a:off x="887432" y="539510"/>
            <a:ext cx="393080" cy="492538"/>
            <a:chOff x="7462019" y="2740914"/>
            <a:chExt cx="248392" cy="311241"/>
          </a:xfrm>
        </p:grpSpPr>
        <p:sp>
          <p:nvSpPr>
            <p:cNvPr id="1921" name="Google Shape;1921;p49"/>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49"/>
          <p:cNvGrpSpPr/>
          <p:nvPr/>
        </p:nvGrpSpPr>
        <p:grpSpPr>
          <a:xfrm>
            <a:off x="7939308" y="3679921"/>
            <a:ext cx="483187" cy="450345"/>
            <a:chOff x="5467179" y="2412672"/>
            <a:chExt cx="305332" cy="284578"/>
          </a:xfrm>
        </p:grpSpPr>
        <p:sp>
          <p:nvSpPr>
            <p:cNvPr id="1926" name="Google Shape;1926;p49"/>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9"/>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9"/>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9"/>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49"/>
          <p:cNvGrpSpPr/>
          <p:nvPr/>
        </p:nvGrpSpPr>
        <p:grpSpPr>
          <a:xfrm>
            <a:off x="5470217" y="4273154"/>
            <a:ext cx="362486" cy="496218"/>
            <a:chOff x="7665335" y="2885404"/>
            <a:chExt cx="229059" cy="313566"/>
          </a:xfrm>
        </p:grpSpPr>
        <p:sp>
          <p:nvSpPr>
            <p:cNvPr id="1931" name="Google Shape;1931;p49"/>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9"/>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9"/>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9"/>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5" name="Google Shape;1935;p49"/>
          <p:cNvGrpSpPr/>
          <p:nvPr/>
        </p:nvGrpSpPr>
        <p:grpSpPr>
          <a:xfrm>
            <a:off x="2707722" y="449594"/>
            <a:ext cx="504021" cy="361201"/>
            <a:chOff x="8201303" y="1121442"/>
            <a:chExt cx="318496" cy="228247"/>
          </a:xfrm>
        </p:grpSpPr>
        <p:sp>
          <p:nvSpPr>
            <p:cNvPr id="1936" name="Google Shape;1936;p49"/>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9"/>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9"/>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9"/>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49"/>
          <p:cNvGrpSpPr/>
          <p:nvPr/>
        </p:nvGrpSpPr>
        <p:grpSpPr>
          <a:xfrm>
            <a:off x="7021633" y="307193"/>
            <a:ext cx="1506194" cy="1759217"/>
            <a:chOff x="7547515" y="1501692"/>
            <a:chExt cx="1328682" cy="1551886"/>
          </a:xfrm>
        </p:grpSpPr>
        <p:sp>
          <p:nvSpPr>
            <p:cNvPr id="1941" name="Google Shape;1941;p49"/>
            <p:cNvSpPr/>
            <p:nvPr/>
          </p:nvSpPr>
          <p:spPr>
            <a:xfrm rot="860262">
              <a:off x="8547373" y="1975598"/>
              <a:ext cx="143347" cy="99274"/>
            </a:xfrm>
            <a:custGeom>
              <a:rect b="b" l="l" r="r" t="t"/>
              <a:pathLst>
                <a:path extrusionOk="0" h="3167" w="4573">
                  <a:moveTo>
                    <a:pt x="4085" y="0"/>
                  </a:moveTo>
                  <a:lnTo>
                    <a:pt x="0" y="1950"/>
                  </a:lnTo>
                  <a:cubicBezTo>
                    <a:pt x="404" y="2722"/>
                    <a:pt x="1190" y="3167"/>
                    <a:pt x="2007" y="3167"/>
                  </a:cubicBezTo>
                  <a:cubicBezTo>
                    <a:pt x="2335" y="3167"/>
                    <a:pt x="2668" y="3095"/>
                    <a:pt x="2983" y="2944"/>
                  </a:cubicBezTo>
                  <a:cubicBezTo>
                    <a:pt x="4085" y="2423"/>
                    <a:pt x="4572"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9"/>
            <p:cNvSpPr/>
            <p:nvPr/>
          </p:nvSpPr>
          <p:spPr>
            <a:xfrm rot="860262">
              <a:off x="8539276" y="1929837"/>
              <a:ext cx="146701" cy="103944"/>
            </a:xfrm>
            <a:custGeom>
              <a:rect b="b" l="l" r="r" t="t"/>
              <a:pathLst>
                <a:path extrusionOk="0" h="3316" w="4680">
                  <a:moveTo>
                    <a:pt x="2601" y="0"/>
                  </a:moveTo>
                  <a:cubicBezTo>
                    <a:pt x="2274" y="0"/>
                    <a:pt x="1943" y="71"/>
                    <a:pt x="1629" y="221"/>
                  </a:cubicBezTo>
                  <a:cubicBezTo>
                    <a:pt x="469" y="776"/>
                    <a:pt x="1" y="2180"/>
                    <a:pt x="595" y="3316"/>
                  </a:cubicBezTo>
                  <a:lnTo>
                    <a:pt x="4680" y="1366"/>
                  </a:lnTo>
                  <a:cubicBezTo>
                    <a:pt x="4311" y="507"/>
                    <a:pt x="3474"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9"/>
            <p:cNvSpPr/>
            <p:nvPr/>
          </p:nvSpPr>
          <p:spPr>
            <a:xfrm rot="860262">
              <a:off x="8418136" y="2163370"/>
              <a:ext cx="143472" cy="99556"/>
            </a:xfrm>
            <a:custGeom>
              <a:rect b="b" l="l" r="r" t="t"/>
              <a:pathLst>
                <a:path extrusionOk="0" h="3176" w="4577">
                  <a:moveTo>
                    <a:pt x="4085" y="0"/>
                  </a:moveTo>
                  <a:lnTo>
                    <a:pt x="0" y="1950"/>
                  </a:lnTo>
                  <a:cubicBezTo>
                    <a:pt x="401" y="2727"/>
                    <a:pt x="1190" y="3175"/>
                    <a:pt x="2010" y="3175"/>
                  </a:cubicBezTo>
                  <a:cubicBezTo>
                    <a:pt x="2337" y="3175"/>
                    <a:pt x="2669" y="3104"/>
                    <a:pt x="2983" y="2954"/>
                  </a:cubicBezTo>
                  <a:cubicBezTo>
                    <a:pt x="4090" y="2428"/>
                    <a:pt x="4577" y="1116"/>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9"/>
            <p:cNvSpPr/>
            <p:nvPr/>
          </p:nvSpPr>
          <p:spPr>
            <a:xfrm rot="860262">
              <a:off x="8410200" y="2117864"/>
              <a:ext cx="146544" cy="103694"/>
            </a:xfrm>
            <a:custGeom>
              <a:rect b="b" l="l" r="r" t="t"/>
              <a:pathLst>
                <a:path extrusionOk="0" h="3308" w="4675">
                  <a:moveTo>
                    <a:pt x="2598" y="1"/>
                  </a:moveTo>
                  <a:cubicBezTo>
                    <a:pt x="2271" y="1"/>
                    <a:pt x="1939" y="72"/>
                    <a:pt x="1623" y="222"/>
                  </a:cubicBezTo>
                  <a:cubicBezTo>
                    <a:pt x="473" y="773"/>
                    <a:pt x="0" y="2167"/>
                    <a:pt x="590" y="3308"/>
                  </a:cubicBezTo>
                  <a:lnTo>
                    <a:pt x="4675" y="1358"/>
                  </a:lnTo>
                  <a:cubicBezTo>
                    <a:pt x="4299" y="504"/>
                    <a:pt x="3468" y="1"/>
                    <a:pt x="25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9"/>
            <p:cNvSpPr/>
            <p:nvPr/>
          </p:nvSpPr>
          <p:spPr>
            <a:xfrm rot="860262">
              <a:off x="8288727" y="2350988"/>
              <a:ext cx="143974" cy="100026"/>
            </a:xfrm>
            <a:custGeom>
              <a:rect b="b" l="l" r="r" t="t"/>
              <a:pathLst>
                <a:path extrusionOk="0" h="3191" w="4593">
                  <a:moveTo>
                    <a:pt x="4090" y="0"/>
                  </a:moveTo>
                  <a:lnTo>
                    <a:pt x="1" y="1950"/>
                  </a:lnTo>
                  <a:cubicBezTo>
                    <a:pt x="399" y="2735"/>
                    <a:pt x="1195" y="3191"/>
                    <a:pt x="2022" y="3191"/>
                  </a:cubicBezTo>
                  <a:cubicBezTo>
                    <a:pt x="2350" y="3191"/>
                    <a:pt x="2683" y="3119"/>
                    <a:pt x="2999" y="2969"/>
                  </a:cubicBezTo>
                  <a:cubicBezTo>
                    <a:pt x="4105" y="2442"/>
                    <a:pt x="4593"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9"/>
            <p:cNvSpPr/>
            <p:nvPr/>
          </p:nvSpPr>
          <p:spPr>
            <a:xfrm rot="860262">
              <a:off x="8281254" y="2306002"/>
              <a:ext cx="146262" cy="103192"/>
            </a:xfrm>
            <a:custGeom>
              <a:rect b="b" l="l" r="r" t="t"/>
              <a:pathLst>
                <a:path extrusionOk="0" h="3292" w="4666">
                  <a:moveTo>
                    <a:pt x="2599" y="1"/>
                  </a:moveTo>
                  <a:cubicBezTo>
                    <a:pt x="2272" y="1"/>
                    <a:pt x="1939" y="71"/>
                    <a:pt x="1624" y="221"/>
                  </a:cubicBezTo>
                  <a:cubicBezTo>
                    <a:pt x="474" y="767"/>
                    <a:pt x="1" y="2156"/>
                    <a:pt x="576" y="3292"/>
                  </a:cubicBezTo>
                  <a:lnTo>
                    <a:pt x="4665" y="1342"/>
                  </a:lnTo>
                  <a:cubicBezTo>
                    <a:pt x="4291" y="497"/>
                    <a:pt x="3464" y="1"/>
                    <a:pt x="2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9"/>
            <p:cNvSpPr/>
            <p:nvPr/>
          </p:nvSpPr>
          <p:spPr>
            <a:xfrm rot="860262">
              <a:off x="8159631" y="2538546"/>
              <a:ext cx="143504" cy="99556"/>
            </a:xfrm>
            <a:custGeom>
              <a:rect b="b" l="l" r="r" t="t"/>
              <a:pathLst>
                <a:path extrusionOk="0" h="3176" w="4578">
                  <a:moveTo>
                    <a:pt x="4090" y="0"/>
                  </a:moveTo>
                  <a:lnTo>
                    <a:pt x="1" y="1950"/>
                  </a:lnTo>
                  <a:cubicBezTo>
                    <a:pt x="401" y="2727"/>
                    <a:pt x="1191" y="3175"/>
                    <a:pt x="2013" y="3175"/>
                  </a:cubicBezTo>
                  <a:cubicBezTo>
                    <a:pt x="2340" y="3175"/>
                    <a:pt x="2673" y="3104"/>
                    <a:pt x="2989" y="2954"/>
                  </a:cubicBezTo>
                  <a:cubicBezTo>
                    <a:pt x="4090" y="2428"/>
                    <a:pt x="4578"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9"/>
            <p:cNvSpPr/>
            <p:nvPr/>
          </p:nvSpPr>
          <p:spPr>
            <a:xfrm rot="860262">
              <a:off x="8151700" y="2492966"/>
              <a:ext cx="146732" cy="103819"/>
            </a:xfrm>
            <a:custGeom>
              <a:rect b="b" l="l" r="r" t="t"/>
              <a:pathLst>
                <a:path extrusionOk="0" h="3312" w="4681">
                  <a:moveTo>
                    <a:pt x="2598" y="0"/>
                  </a:moveTo>
                  <a:cubicBezTo>
                    <a:pt x="2272" y="0"/>
                    <a:pt x="1940" y="71"/>
                    <a:pt x="1624" y="221"/>
                  </a:cubicBezTo>
                  <a:cubicBezTo>
                    <a:pt x="469" y="776"/>
                    <a:pt x="1" y="2175"/>
                    <a:pt x="591" y="3311"/>
                  </a:cubicBezTo>
                  <a:lnTo>
                    <a:pt x="4680" y="1361"/>
                  </a:lnTo>
                  <a:cubicBezTo>
                    <a:pt x="4304" y="506"/>
                    <a:pt x="3471" y="0"/>
                    <a:pt x="2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9"/>
            <p:cNvSpPr/>
            <p:nvPr/>
          </p:nvSpPr>
          <p:spPr>
            <a:xfrm rot="860262">
              <a:off x="8030455" y="2726153"/>
              <a:ext cx="143504" cy="99681"/>
            </a:xfrm>
            <a:custGeom>
              <a:rect b="b" l="l" r="r" t="t"/>
              <a:pathLst>
                <a:path extrusionOk="0" h="3180" w="4578">
                  <a:moveTo>
                    <a:pt x="4085" y="0"/>
                  </a:moveTo>
                  <a:lnTo>
                    <a:pt x="0" y="1950"/>
                  </a:lnTo>
                  <a:cubicBezTo>
                    <a:pt x="402" y="2729"/>
                    <a:pt x="1193" y="3180"/>
                    <a:pt x="2016" y="3180"/>
                  </a:cubicBezTo>
                  <a:cubicBezTo>
                    <a:pt x="2343" y="3180"/>
                    <a:pt x="2674" y="3109"/>
                    <a:pt x="2988" y="2959"/>
                  </a:cubicBezTo>
                  <a:cubicBezTo>
                    <a:pt x="4090" y="2433"/>
                    <a:pt x="4577" y="1122"/>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9"/>
            <p:cNvSpPr/>
            <p:nvPr/>
          </p:nvSpPr>
          <p:spPr>
            <a:xfrm rot="860262">
              <a:off x="8022394" y="2680474"/>
              <a:ext cx="146732" cy="103882"/>
            </a:xfrm>
            <a:custGeom>
              <a:rect b="b" l="l" r="r" t="t"/>
              <a:pathLst>
                <a:path extrusionOk="0" h="3314" w="4681">
                  <a:moveTo>
                    <a:pt x="2603" y="0"/>
                  </a:moveTo>
                  <a:cubicBezTo>
                    <a:pt x="2276" y="0"/>
                    <a:pt x="1944" y="71"/>
                    <a:pt x="1629" y="223"/>
                  </a:cubicBezTo>
                  <a:cubicBezTo>
                    <a:pt x="469" y="774"/>
                    <a:pt x="1" y="2177"/>
                    <a:pt x="595" y="3313"/>
                  </a:cubicBezTo>
                  <a:lnTo>
                    <a:pt x="4680" y="1363"/>
                  </a:lnTo>
                  <a:cubicBezTo>
                    <a:pt x="4311" y="509"/>
                    <a:pt x="3476"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9"/>
            <p:cNvSpPr/>
            <p:nvPr/>
          </p:nvSpPr>
          <p:spPr>
            <a:xfrm rot="860262">
              <a:off x="8255893" y="1774965"/>
              <a:ext cx="143660" cy="99838"/>
            </a:xfrm>
            <a:custGeom>
              <a:rect b="b" l="l" r="r" t="t"/>
              <a:pathLst>
                <a:path extrusionOk="0" h="3185" w="4583">
                  <a:moveTo>
                    <a:pt x="4090" y="1"/>
                  </a:moveTo>
                  <a:lnTo>
                    <a:pt x="1" y="1950"/>
                  </a:lnTo>
                  <a:cubicBezTo>
                    <a:pt x="402" y="2733"/>
                    <a:pt x="1196" y="3185"/>
                    <a:pt x="2021" y="3185"/>
                  </a:cubicBezTo>
                  <a:cubicBezTo>
                    <a:pt x="2348" y="3185"/>
                    <a:pt x="2679" y="3114"/>
                    <a:pt x="2993" y="2964"/>
                  </a:cubicBezTo>
                  <a:cubicBezTo>
                    <a:pt x="4100" y="2433"/>
                    <a:pt x="4582"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9"/>
            <p:cNvSpPr/>
            <p:nvPr/>
          </p:nvSpPr>
          <p:spPr>
            <a:xfrm rot="860262">
              <a:off x="8126758" y="1962557"/>
              <a:ext cx="143504" cy="99650"/>
            </a:xfrm>
            <a:custGeom>
              <a:rect b="b" l="l" r="r" t="t"/>
              <a:pathLst>
                <a:path extrusionOk="0" h="3179" w="4578">
                  <a:moveTo>
                    <a:pt x="4085" y="1"/>
                  </a:moveTo>
                  <a:lnTo>
                    <a:pt x="0" y="1951"/>
                  </a:lnTo>
                  <a:cubicBezTo>
                    <a:pt x="401" y="2727"/>
                    <a:pt x="1190" y="3178"/>
                    <a:pt x="2011" y="3178"/>
                  </a:cubicBezTo>
                  <a:cubicBezTo>
                    <a:pt x="2339" y="3178"/>
                    <a:pt x="2673" y="3106"/>
                    <a:pt x="2988" y="2955"/>
                  </a:cubicBezTo>
                  <a:cubicBezTo>
                    <a:pt x="4090" y="2428"/>
                    <a:pt x="4577" y="1122"/>
                    <a:pt x="4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9"/>
            <p:cNvSpPr/>
            <p:nvPr/>
          </p:nvSpPr>
          <p:spPr>
            <a:xfrm rot="860262">
              <a:off x="8118806" y="1917233"/>
              <a:ext cx="146544" cy="103537"/>
            </a:xfrm>
            <a:custGeom>
              <a:rect b="b" l="l" r="r" t="t"/>
              <a:pathLst>
                <a:path extrusionOk="0" h="3303" w="4675">
                  <a:moveTo>
                    <a:pt x="2601" y="0"/>
                  </a:moveTo>
                  <a:cubicBezTo>
                    <a:pt x="2275" y="0"/>
                    <a:pt x="1943" y="71"/>
                    <a:pt x="1629" y="222"/>
                  </a:cubicBezTo>
                  <a:cubicBezTo>
                    <a:pt x="473" y="773"/>
                    <a:pt x="1" y="2167"/>
                    <a:pt x="590" y="3303"/>
                  </a:cubicBezTo>
                  <a:lnTo>
                    <a:pt x="4675" y="1353"/>
                  </a:lnTo>
                  <a:cubicBezTo>
                    <a:pt x="4300" y="503"/>
                    <a:pt x="3469"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9"/>
            <p:cNvSpPr/>
            <p:nvPr/>
          </p:nvSpPr>
          <p:spPr>
            <a:xfrm rot="860262">
              <a:off x="7997398" y="2150314"/>
              <a:ext cx="143786" cy="99681"/>
            </a:xfrm>
            <a:custGeom>
              <a:rect b="b" l="l" r="r" t="t"/>
              <a:pathLst>
                <a:path extrusionOk="0" h="3180" w="4587">
                  <a:moveTo>
                    <a:pt x="4090" y="1"/>
                  </a:moveTo>
                  <a:lnTo>
                    <a:pt x="0" y="1951"/>
                  </a:lnTo>
                  <a:cubicBezTo>
                    <a:pt x="402" y="2729"/>
                    <a:pt x="1195" y="3180"/>
                    <a:pt x="2020" y="3180"/>
                  </a:cubicBezTo>
                  <a:cubicBezTo>
                    <a:pt x="2347" y="3180"/>
                    <a:pt x="2679" y="3109"/>
                    <a:pt x="2993" y="2960"/>
                  </a:cubicBezTo>
                  <a:cubicBezTo>
                    <a:pt x="4099" y="2433"/>
                    <a:pt x="4587"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9"/>
            <p:cNvSpPr/>
            <p:nvPr/>
          </p:nvSpPr>
          <p:spPr>
            <a:xfrm rot="860262">
              <a:off x="7989765" y="2104971"/>
              <a:ext cx="146544" cy="103600"/>
            </a:xfrm>
            <a:custGeom>
              <a:rect b="b" l="l" r="r" t="t"/>
              <a:pathLst>
                <a:path extrusionOk="0" h="3305" w="4675">
                  <a:moveTo>
                    <a:pt x="2594" y="0"/>
                  </a:moveTo>
                  <a:cubicBezTo>
                    <a:pt x="2268" y="0"/>
                    <a:pt x="1938" y="71"/>
                    <a:pt x="1623" y="219"/>
                  </a:cubicBezTo>
                  <a:cubicBezTo>
                    <a:pt x="468" y="770"/>
                    <a:pt x="0" y="2164"/>
                    <a:pt x="585" y="3305"/>
                  </a:cubicBezTo>
                  <a:lnTo>
                    <a:pt x="4670" y="1355"/>
                  </a:lnTo>
                  <a:lnTo>
                    <a:pt x="4675" y="1355"/>
                  </a:lnTo>
                  <a:cubicBezTo>
                    <a:pt x="4298" y="503"/>
                    <a:pt x="3465" y="0"/>
                    <a:pt x="2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9"/>
            <p:cNvSpPr/>
            <p:nvPr/>
          </p:nvSpPr>
          <p:spPr>
            <a:xfrm rot="860262">
              <a:off x="7868263" y="2337868"/>
              <a:ext cx="143347" cy="99274"/>
            </a:xfrm>
            <a:custGeom>
              <a:rect b="b" l="l" r="r" t="t"/>
              <a:pathLst>
                <a:path extrusionOk="0" h="3167" w="4573">
                  <a:moveTo>
                    <a:pt x="4090" y="1"/>
                  </a:moveTo>
                  <a:lnTo>
                    <a:pt x="1" y="1951"/>
                  </a:lnTo>
                  <a:cubicBezTo>
                    <a:pt x="405" y="2720"/>
                    <a:pt x="1192" y="3167"/>
                    <a:pt x="2011" y="3167"/>
                  </a:cubicBezTo>
                  <a:cubicBezTo>
                    <a:pt x="2338" y="3167"/>
                    <a:pt x="2669" y="3095"/>
                    <a:pt x="2984" y="2945"/>
                  </a:cubicBezTo>
                  <a:cubicBezTo>
                    <a:pt x="4086" y="2419"/>
                    <a:pt x="4573" y="1117"/>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9"/>
            <p:cNvSpPr/>
            <p:nvPr/>
          </p:nvSpPr>
          <p:spPr>
            <a:xfrm rot="860262">
              <a:off x="7860190" y="2292133"/>
              <a:ext cx="146858" cy="103976"/>
            </a:xfrm>
            <a:custGeom>
              <a:rect b="b" l="l" r="r" t="t"/>
              <a:pathLst>
                <a:path extrusionOk="0" h="3317" w="4685">
                  <a:moveTo>
                    <a:pt x="2603" y="1"/>
                  </a:moveTo>
                  <a:cubicBezTo>
                    <a:pt x="2276" y="1"/>
                    <a:pt x="1944" y="72"/>
                    <a:pt x="1628" y="221"/>
                  </a:cubicBezTo>
                  <a:cubicBezTo>
                    <a:pt x="468" y="772"/>
                    <a:pt x="0" y="2176"/>
                    <a:pt x="595" y="3317"/>
                  </a:cubicBezTo>
                  <a:lnTo>
                    <a:pt x="4684" y="1367"/>
                  </a:lnTo>
                  <a:cubicBezTo>
                    <a:pt x="4312" y="508"/>
                    <a:pt x="3477" y="1"/>
                    <a:pt x="2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9"/>
            <p:cNvSpPr/>
            <p:nvPr/>
          </p:nvSpPr>
          <p:spPr>
            <a:xfrm rot="860262">
              <a:off x="7739049" y="2525521"/>
              <a:ext cx="143504" cy="99619"/>
            </a:xfrm>
            <a:custGeom>
              <a:rect b="b" l="l" r="r" t="t"/>
              <a:pathLst>
                <a:path extrusionOk="0" h="3178" w="4578">
                  <a:moveTo>
                    <a:pt x="4085" y="0"/>
                  </a:moveTo>
                  <a:lnTo>
                    <a:pt x="1" y="1950"/>
                  </a:lnTo>
                  <a:cubicBezTo>
                    <a:pt x="401" y="2727"/>
                    <a:pt x="1190" y="3177"/>
                    <a:pt x="2012" y="3177"/>
                  </a:cubicBezTo>
                  <a:cubicBezTo>
                    <a:pt x="2340" y="3177"/>
                    <a:pt x="2673" y="3105"/>
                    <a:pt x="2989" y="2954"/>
                  </a:cubicBezTo>
                  <a:cubicBezTo>
                    <a:pt x="4090" y="2427"/>
                    <a:pt x="4578"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9"/>
            <p:cNvSpPr/>
            <p:nvPr/>
          </p:nvSpPr>
          <p:spPr>
            <a:xfrm rot="860262">
              <a:off x="7731028" y="2479753"/>
              <a:ext cx="146701" cy="103944"/>
            </a:xfrm>
            <a:custGeom>
              <a:rect b="b" l="l" r="r" t="t"/>
              <a:pathLst>
                <a:path extrusionOk="0" h="3316" w="4680">
                  <a:moveTo>
                    <a:pt x="2597" y="1"/>
                  </a:moveTo>
                  <a:cubicBezTo>
                    <a:pt x="2272" y="1"/>
                    <a:pt x="1941" y="71"/>
                    <a:pt x="1628" y="221"/>
                  </a:cubicBezTo>
                  <a:cubicBezTo>
                    <a:pt x="468" y="776"/>
                    <a:pt x="0" y="2180"/>
                    <a:pt x="595" y="3316"/>
                  </a:cubicBezTo>
                  <a:lnTo>
                    <a:pt x="4679" y="1366"/>
                  </a:lnTo>
                  <a:cubicBezTo>
                    <a:pt x="4310" y="510"/>
                    <a:pt x="3472" y="1"/>
                    <a:pt x="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9"/>
            <p:cNvSpPr/>
            <p:nvPr/>
          </p:nvSpPr>
          <p:spPr>
            <a:xfrm rot="860262">
              <a:off x="8247864" y="1729196"/>
              <a:ext cx="146889" cy="103976"/>
            </a:xfrm>
            <a:custGeom>
              <a:rect b="b" l="l" r="r" t="t"/>
              <a:pathLst>
                <a:path extrusionOk="0" h="3317" w="4686">
                  <a:moveTo>
                    <a:pt x="2601" y="1"/>
                  </a:moveTo>
                  <a:cubicBezTo>
                    <a:pt x="2275" y="1"/>
                    <a:pt x="1943" y="71"/>
                    <a:pt x="1629" y="221"/>
                  </a:cubicBezTo>
                  <a:cubicBezTo>
                    <a:pt x="469" y="772"/>
                    <a:pt x="1" y="2176"/>
                    <a:pt x="596" y="3316"/>
                  </a:cubicBezTo>
                  <a:lnTo>
                    <a:pt x="4685" y="1367"/>
                  </a:lnTo>
                  <a:cubicBezTo>
                    <a:pt x="4312" y="508"/>
                    <a:pt x="3475" y="1"/>
                    <a:pt x="2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9"/>
            <p:cNvSpPr/>
            <p:nvPr/>
          </p:nvSpPr>
          <p:spPr>
            <a:xfrm rot="860262">
              <a:off x="8525739" y="1914655"/>
              <a:ext cx="185508" cy="177264"/>
            </a:xfrm>
            <a:custGeom>
              <a:rect b="b" l="l" r="r" t="t"/>
              <a:pathLst>
                <a:path extrusionOk="0" h="5655" w="5918">
                  <a:moveTo>
                    <a:pt x="2876" y="564"/>
                  </a:moveTo>
                  <a:cubicBezTo>
                    <a:pt x="3435" y="564"/>
                    <a:pt x="3985" y="770"/>
                    <a:pt x="4412" y="1163"/>
                  </a:cubicBezTo>
                  <a:cubicBezTo>
                    <a:pt x="5084" y="1787"/>
                    <a:pt x="5318" y="2752"/>
                    <a:pt x="5002" y="3610"/>
                  </a:cubicBezTo>
                  <a:cubicBezTo>
                    <a:pt x="4672" y="4530"/>
                    <a:pt x="3806" y="5100"/>
                    <a:pt x="2885" y="5100"/>
                  </a:cubicBezTo>
                  <a:cubicBezTo>
                    <a:pt x="2622" y="5100"/>
                    <a:pt x="2353" y="5054"/>
                    <a:pt x="2092" y="4955"/>
                  </a:cubicBezTo>
                  <a:cubicBezTo>
                    <a:pt x="1234" y="4638"/>
                    <a:pt x="649" y="3834"/>
                    <a:pt x="610" y="2917"/>
                  </a:cubicBezTo>
                  <a:cubicBezTo>
                    <a:pt x="576" y="2006"/>
                    <a:pt x="1092" y="1158"/>
                    <a:pt x="1926" y="773"/>
                  </a:cubicBezTo>
                  <a:cubicBezTo>
                    <a:pt x="2231" y="632"/>
                    <a:pt x="2555" y="564"/>
                    <a:pt x="2876" y="564"/>
                  </a:cubicBezTo>
                  <a:close/>
                  <a:moveTo>
                    <a:pt x="2872" y="1"/>
                  </a:moveTo>
                  <a:cubicBezTo>
                    <a:pt x="2471" y="1"/>
                    <a:pt x="2067" y="86"/>
                    <a:pt x="1687" y="261"/>
                  </a:cubicBezTo>
                  <a:cubicBezTo>
                    <a:pt x="649" y="743"/>
                    <a:pt x="1" y="1801"/>
                    <a:pt x="44" y="2942"/>
                  </a:cubicBezTo>
                  <a:cubicBezTo>
                    <a:pt x="93" y="4082"/>
                    <a:pt x="824" y="5086"/>
                    <a:pt x="1897" y="5481"/>
                  </a:cubicBezTo>
                  <a:cubicBezTo>
                    <a:pt x="2218" y="5599"/>
                    <a:pt x="2547" y="5654"/>
                    <a:pt x="2870" y="5654"/>
                  </a:cubicBezTo>
                  <a:cubicBezTo>
                    <a:pt x="4021" y="5654"/>
                    <a:pt x="5101" y="4946"/>
                    <a:pt x="5523" y="3805"/>
                  </a:cubicBezTo>
                  <a:cubicBezTo>
                    <a:pt x="5918" y="2732"/>
                    <a:pt x="5630" y="1528"/>
                    <a:pt x="4787" y="753"/>
                  </a:cubicBezTo>
                  <a:cubicBezTo>
                    <a:pt x="4255" y="258"/>
                    <a:pt x="3568" y="1"/>
                    <a:pt x="2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9"/>
            <p:cNvSpPr/>
            <p:nvPr/>
          </p:nvSpPr>
          <p:spPr>
            <a:xfrm rot="860262">
              <a:off x="8391049" y="2102239"/>
              <a:ext cx="195601" cy="177295"/>
            </a:xfrm>
            <a:custGeom>
              <a:rect b="b" l="l" r="r" t="t"/>
              <a:pathLst>
                <a:path extrusionOk="0" h="5656" w="6240">
                  <a:moveTo>
                    <a:pt x="3043" y="555"/>
                  </a:moveTo>
                  <a:cubicBezTo>
                    <a:pt x="3306" y="555"/>
                    <a:pt x="3573" y="601"/>
                    <a:pt x="3832" y="697"/>
                  </a:cubicBezTo>
                  <a:lnTo>
                    <a:pt x="3832" y="702"/>
                  </a:lnTo>
                  <a:cubicBezTo>
                    <a:pt x="4407" y="911"/>
                    <a:pt x="4875" y="1350"/>
                    <a:pt x="5124" y="1915"/>
                  </a:cubicBezTo>
                  <a:cubicBezTo>
                    <a:pt x="5558" y="2905"/>
                    <a:pt x="5231" y="4065"/>
                    <a:pt x="4349" y="4684"/>
                  </a:cubicBezTo>
                  <a:cubicBezTo>
                    <a:pt x="3955" y="4962"/>
                    <a:pt x="3498" y="5099"/>
                    <a:pt x="3042" y="5099"/>
                  </a:cubicBezTo>
                  <a:cubicBezTo>
                    <a:pt x="2478" y="5099"/>
                    <a:pt x="1917" y="4889"/>
                    <a:pt x="1483" y="4479"/>
                  </a:cubicBezTo>
                  <a:cubicBezTo>
                    <a:pt x="698" y="3738"/>
                    <a:pt x="542" y="2544"/>
                    <a:pt x="1112" y="1628"/>
                  </a:cubicBezTo>
                  <a:cubicBezTo>
                    <a:pt x="1537" y="945"/>
                    <a:pt x="2275" y="555"/>
                    <a:pt x="3043" y="555"/>
                  </a:cubicBezTo>
                  <a:close/>
                  <a:moveTo>
                    <a:pt x="3047" y="1"/>
                  </a:moveTo>
                  <a:cubicBezTo>
                    <a:pt x="2271" y="1"/>
                    <a:pt x="1515" y="319"/>
                    <a:pt x="971" y="911"/>
                  </a:cubicBezTo>
                  <a:cubicBezTo>
                    <a:pt x="196" y="1750"/>
                    <a:pt x="1" y="2973"/>
                    <a:pt x="483" y="4011"/>
                  </a:cubicBezTo>
                  <a:cubicBezTo>
                    <a:pt x="946" y="5016"/>
                    <a:pt x="1952" y="5656"/>
                    <a:pt x="3050" y="5656"/>
                  </a:cubicBezTo>
                  <a:cubicBezTo>
                    <a:pt x="3087" y="5656"/>
                    <a:pt x="3123" y="5655"/>
                    <a:pt x="3159" y="5654"/>
                  </a:cubicBezTo>
                  <a:cubicBezTo>
                    <a:pt x="4305" y="5605"/>
                    <a:pt x="5304" y="4879"/>
                    <a:pt x="5704" y="3806"/>
                  </a:cubicBezTo>
                  <a:cubicBezTo>
                    <a:pt x="6240" y="2339"/>
                    <a:pt x="5489" y="716"/>
                    <a:pt x="4027" y="175"/>
                  </a:cubicBezTo>
                  <a:cubicBezTo>
                    <a:pt x="3707" y="58"/>
                    <a:pt x="3375" y="1"/>
                    <a:pt x="3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9"/>
            <p:cNvSpPr/>
            <p:nvPr/>
          </p:nvSpPr>
          <p:spPr>
            <a:xfrm rot="860262">
              <a:off x="8267239" y="2289945"/>
              <a:ext cx="185664" cy="177264"/>
            </a:xfrm>
            <a:custGeom>
              <a:rect b="b" l="l" r="r" t="t"/>
              <a:pathLst>
                <a:path extrusionOk="0" h="5655" w="5923">
                  <a:moveTo>
                    <a:pt x="2875" y="563"/>
                  </a:moveTo>
                  <a:cubicBezTo>
                    <a:pt x="3434" y="563"/>
                    <a:pt x="3984" y="769"/>
                    <a:pt x="4411" y="1165"/>
                  </a:cubicBezTo>
                  <a:cubicBezTo>
                    <a:pt x="5089" y="1784"/>
                    <a:pt x="5318" y="2749"/>
                    <a:pt x="5006" y="3612"/>
                  </a:cubicBezTo>
                  <a:cubicBezTo>
                    <a:pt x="4668" y="4531"/>
                    <a:pt x="3800" y="5098"/>
                    <a:pt x="2877" y="5098"/>
                  </a:cubicBezTo>
                  <a:cubicBezTo>
                    <a:pt x="2616" y="5098"/>
                    <a:pt x="2350" y="5053"/>
                    <a:pt x="2091" y="4957"/>
                  </a:cubicBezTo>
                  <a:cubicBezTo>
                    <a:pt x="1233" y="4640"/>
                    <a:pt x="648" y="3836"/>
                    <a:pt x="614" y="2919"/>
                  </a:cubicBezTo>
                  <a:cubicBezTo>
                    <a:pt x="575" y="2003"/>
                    <a:pt x="1097" y="1155"/>
                    <a:pt x="1926" y="770"/>
                  </a:cubicBezTo>
                  <a:cubicBezTo>
                    <a:pt x="2230" y="631"/>
                    <a:pt x="2554" y="563"/>
                    <a:pt x="2875" y="563"/>
                  </a:cubicBezTo>
                  <a:close/>
                  <a:moveTo>
                    <a:pt x="2873" y="1"/>
                  </a:moveTo>
                  <a:cubicBezTo>
                    <a:pt x="2471" y="1"/>
                    <a:pt x="2066" y="87"/>
                    <a:pt x="1687" y="263"/>
                  </a:cubicBezTo>
                  <a:cubicBezTo>
                    <a:pt x="648" y="741"/>
                    <a:pt x="0" y="1798"/>
                    <a:pt x="49" y="2944"/>
                  </a:cubicBezTo>
                  <a:cubicBezTo>
                    <a:pt x="93" y="4084"/>
                    <a:pt x="824" y="5089"/>
                    <a:pt x="1896" y="5483"/>
                  </a:cubicBezTo>
                  <a:lnTo>
                    <a:pt x="1901" y="5483"/>
                  </a:lnTo>
                  <a:cubicBezTo>
                    <a:pt x="2220" y="5599"/>
                    <a:pt x="2546" y="5654"/>
                    <a:pt x="2866" y="5654"/>
                  </a:cubicBezTo>
                  <a:cubicBezTo>
                    <a:pt x="4018" y="5654"/>
                    <a:pt x="5101" y="4946"/>
                    <a:pt x="5528" y="3807"/>
                  </a:cubicBezTo>
                  <a:cubicBezTo>
                    <a:pt x="5922" y="2729"/>
                    <a:pt x="5630" y="1525"/>
                    <a:pt x="4792" y="750"/>
                  </a:cubicBezTo>
                  <a:cubicBezTo>
                    <a:pt x="4257" y="259"/>
                    <a:pt x="3569" y="1"/>
                    <a:pt x="2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9"/>
            <p:cNvSpPr/>
            <p:nvPr/>
          </p:nvSpPr>
          <p:spPr>
            <a:xfrm rot="860262">
              <a:off x="8128277" y="2476384"/>
              <a:ext cx="195601" cy="177295"/>
            </a:xfrm>
            <a:custGeom>
              <a:rect b="b" l="l" r="r" t="t"/>
              <a:pathLst>
                <a:path extrusionOk="0" h="5656" w="6240">
                  <a:moveTo>
                    <a:pt x="3195" y="561"/>
                  </a:moveTo>
                  <a:cubicBezTo>
                    <a:pt x="3734" y="561"/>
                    <a:pt x="4271" y="752"/>
                    <a:pt x="4699" y="1129"/>
                  </a:cubicBezTo>
                  <a:cubicBezTo>
                    <a:pt x="5518" y="1855"/>
                    <a:pt x="5703" y="3054"/>
                    <a:pt x="5142" y="3995"/>
                  </a:cubicBezTo>
                  <a:cubicBezTo>
                    <a:pt x="4722" y="4696"/>
                    <a:pt x="3971" y="5099"/>
                    <a:pt x="3190" y="5099"/>
                  </a:cubicBezTo>
                  <a:cubicBezTo>
                    <a:pt x="2929" y="5099"/>
                    <a:pt x="2665" y="5054"/>
                    <a:pt x="2408" y="4960"/>
                  </a:cubicBezTo>
                  <a:lnTo>
                    <a:pt x="2408" y="4955"/>
                  </a:lnTo>
                  <a:cubicBezTo>
                    <a:pt x="1877" y="4760"/>
                    <a:pt x="1438" y="4375"/>
                    <a:pt x="1180" y="3873"/>
                  </a:cubicBezTo>
                  <a:cubicBezTo>
                    <a:pt x="678" y="2898"/>
                    <a:pt x="941" y="1709"/>
                    <a:pt x="1799" y="1041"/>
                  </a:cubicBezTo>
                  <a:cubicBezTo>
                    <a:pt x="2211" y="720"/>
                    <a:pt x="2703" y="561"/>
                    <a:pt x="3195" y="561"/>
                  </a:cubicBezTo>
                  <a:close/>
                  <a:moveTo>
                    <a:pt x="3197" y="0"/>
                  </a:moveTo>
                  <a:cubicBezTo>
                    <a:pt x="3156" y="0"/>
                    <a:pt x="3116" y="1"/>
                    <a:pt x="3076" y="3"/>
                  </a:cubicBezTo>
                  <a:cubicBezTo>
                    <a:pt x="1935" y="47"/>
                    <a:pt x="931" y="778"/>
                    <a:pt x="536" y="1850"/>
                  </a:cubicBezTo>
                  <a:cubicBezTo>
                    <a:pt x="0" y="3317"/>
                    <a:pt x="751" y="4940"/>
                    <a:pt x="2213" y="5481"/>
                  </a:cubicBezTo>
                  <a:cubicBezTo>
                    <a:pt x="2532" y="5598"/>
                    <a:pt x="2862" y="5655"/>
                    <a:pt x="3189" y="5655"/>
                  </a:cubicBezTo>
                  <a:cubicBezTo>
                    <a:pt x="3966" y="5655"/>
                    <a:pt x="4724" y="5335"/>
                    <a:pt x="5269" y="4745"/>
                  </a:cubicBezTo>
                  <a:cubicBezTo>
                    <a:pt x="6044" y="3902"/>
                    <a:pt x="6239" y="2679"/>
                    <a:pt x="5757" y="1641"/>
                  </a:cubicBezTo>
                  <a:cubicBezTo>
                    <a:pt x="5296" y="639"/>
                    <a:pt x="4295" y="0"/>
                    <a:pt x="3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9"/>
            <p:cNvSpPr/>
            <p:nvPr/>
          </p:nvSpPr>
          <p:spPr>
            <a:xfrm rot="860262">
              <a:off x="8003525" y="2665198"/>
              <a:ext cx="195444" cy="177326"/>
            </a:xfrm>
            <a:custGeom>
              <a:rect b="b" l="l" r="r" t="t"/>
              <a:pathLst>
                <a:path extrusionOk="0" h="5657" w="6235">
                  <a:moveTo>
                    <a:pt x="3033" y="561"/>
                  </a:moveTo>
                  <a:cubicBezTo>
                    <a:pt x="3143" y="561"/>
                    <a:pt x="3253" y="569"/>
                    <a:pt x="3363" y="585"/>
                  </a:cubicBezTo>
                  <a:cubicBezTo>
                    <a:pt x="4426" y="736"/>
                    <a:pt x="5230" y="1613"/>
                    <a:pt x="5298" y="2681"/>
                  </a:cubicBezTo>
                  <a:cubicBezTo>
                    <a:pt x="5367" y="3748"/>
                    <a:pt x="4679" y="4718"/>
                    <a:pt x="3646" y="5006"/>
                  </a:cubicBezTo>
                  <a:cubicBezTo>
                    <a:pt x="3444" y="5062"/>
                    <a:pt x="3241" y="5089"/>
                    <a:pt x="3040" y="5089"/>
                  </a:cubicBezTo>
                  <a:cubicBezTo>
                    <a:pt x="2211" y="5089"/>
                    <a:pt x="1429" y="4630"/>
                    <a:pt x="1029" y="3865"/>
                  </a:cubicBezTo>
                  <a:cubicBezTo>
                    <a:pt x="736" y="3305"/>
                    <a:pt x="697" y="2642"/>
                    <a:pt x="916" y="2042"/>
                  </a:cubicBezTo>
                  <a:lnTo>
                    <a:pt x="912" y="2042"/>
                  </a:lnTo>
                  <a:cubicBezTo>
                    <a:pt x="1243" y="1143"/>
                    <a:pt x="2099" y="561"/>
                    <a:pt x="3033" y="561"/>
                  </a:cubicBezTo>
                  <a:close/>
                  <a:moveTo>
                    <a:pt x="3043" y="1"/>
                  </a:moveTo>
                  <a:cubicBezTo>
                    <a:pt x="2268" y="1"/>
                    <a:pt x="1510" y="319"/>
                    <a:pt x="965" y="911"/>
                  </a:cubicBezTo>
                  <a:cubicBezTo>
                    <a:pt x="190" y="1750"/>
                    <a:pt x="0" y="2973"/>
                    <a:pt x="478" y="4011"/>
                  </a:cubicBezTo>
                  <a:cubicBezTo>
                    <a:pt x="940" y="5017"/>
                    <a:pt x="1946" y="5656"/>
                    <a:pt x="3049" y="5656"/>
                  </a:cubicBezTo>
                  <a:cubicBezTo>
                    <a:pt x="3086" y="5656"/>
                    <a:pt x="3122" y="5655"/>
                    <a:pt x="3159" y="5654"/>
                  </a:cubicBezTo>
                  <a:cubicBezTo>
                    <a:pt x="4299" y="5605"/>
                    <a:pt x="5303" y="4879"/>
                    <a:pt x="5698" y="3802"/>
                  </a:cubicBezTo>
                  <a:cubicBezTo>
                    <a:pt x="6234" y="2340"/>
                    <a:pt x="5484" y="716"/>
                    <a:pt x="4021" y="175"/>
                  </a:cubicBezTo>
                  <a:cubicBezTo>
                    <a:pt x="3702" y="58"/>
                    <a:pt x="3371"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9"/>
            <p:cNvSpPr/>
            <p:nvPr/>
          </p:nvSpPr>
          <p:spPr>
            <a:xfrm rot="860262">
              <a:off x="7712132" y="2463286"/>
              <a:ext cx="185664" cy="177232"/>
            </a:xfrm>
            <a:custGeom>
              <a:rect b="b" l="l" r="r" t="t"/>
              <a:pathLst>
                <a:path extrusionOk="0" h="5654" w="5923">
                  <a:moveTo>
                    <a:pt x="3058" y="561"/>
                  </a:moveTo>
                  <a:cubicBezTo>
                    <a:pt x="4614" y="561"/>
                    <a:pt x="5725" y="2123"/>
                    <a:pt x="5177" y="3612"/>
                  </a:cubicBezTo>
                  <a:lnTo>
                    <a:pt x="5172" y="3612"/>
                  </a:lnTo>
                  <a:cubicBezTo>
                    <a:pt x="4860" y="4456"/>
                    <a:pt x="4085" y="5031"/>
                    <a:pt x="3188" y="5089"/>
                  </a:cubicBezTo>
                  <a:cubicBezTo>
                    <a:pt x="3143" y="5092"/>
                    <a:pt x="3097" y="5093"/>
                    <a:pt x="3052" y="5093"/>
                  </a:cubicBezTo>
                  <a:cubicBezTo>
                    <a:pt x="2207" y="5093"/>
                    <a:pt x="1427" y="4624"/>
                    <a:pt x="1034" y="3866"/>
                  </a:cubicBezTo>
                  <a:cubicBezTo>
                    <a:pt x="283" y="2413"/>
                    <a:pt x="1278" y="668"/>
                    <a:pt x="2910" y="566"/>
                  </a:cubicBezTo>
                  <a:cubicBezTo>
                    <a:pt x="2960" y="563"/>
                    <a:pt x="3009" y="561"/>
                    <a:pt x="3058" y="561"/>
                  </a:cubicBezTo>
                  <a:close/>
                  <a:moveTo>
                    <a:pt x="3048" y="0"/>
                  </a:moveTo>
                  <a:cubicBezTo>
                    <a:pt x="1897" y="0"/>
                    <a:pt x="818" y="709"/>
                    <a:pt x="400" y="1853"/>
                  </a:cubicBezTo>
                  <a:cubicBezTo>
                    <a:pt x="0" y="2925"/>
                    <a:pt x="293" y="4129"/>
                    <a:pt x="1131" y="4904"/>
                  </a:cubicBezTo>
                  <a:cubicBezTo>
                    <a:pt x="1666" y="5396"/>
                    <a:pt x="2354" y="5654"/>
                    <a:pt x="3050" y="5654"/>
                  </a:cubicBezTo>
                  <a:cubicBezTo>
                    <a:pt x="3452" y="5654"/>
                    <a:pt x="3856" y="5568"/>
                    <a:pt x="4236" y="5391"/>
                  </a:cubicBezTo>
                  <a:cubicBezTo>
                    <a:pt x="5274" y="4914"/>
                    <a:pt x="5923" y="3856"/>
                    <a:pt x="5874" y="2715"/>
                  </a:cubicBezTo>
                  <a:cubicBezTo>
                    <a:pt x="5830" y="1570"/>
                    <a:pt x="5099" y="566"/>
                    <a:pt x="4027" y="176"/>
                  </a:cubicBezTo>
                  <a:cubicBezTo>
                    <a:pt x="3703" y="57"/>
                    <a:pt x="3373" y="0"/>
                    <a:pt x="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9"/>
            <p:cNvSpPr/>
            <p:nvPr/>
          </p:nvSpPr>
          <p:spPr>
            <a:xfrm rot="860262">
              <a:off x="7841340" y="2276765"/>
              <a:ext cx="195601" cy="177201"/>
            </a:xfrm>
            <a:custGeom>
              <a:rect b="b" l="l" r="r" t="t"/>
              <a:pathLst>
                <a:path extrusionOk="0" h="5653" w="6240">
                  <a:moveTo>
                    <a:pt x="3049" y="560"/>
                  </a:moveTo>
                  <a:cubicBezTo>
                    <a:pt x="3588" y="560"/>
                    <a:pt x="4125" y="750"/>
                    <a:pt x="4553" y="1127"/>
                  </a:cubicBezTo>
                  <a:cubicBezTo>
                    <a:pt x="5372" y="1854"/>
                    <a:pt x="5557" y="3058"/>
                    <a:pt x="4997" y="3994"/>
                  </a:cubicBezTo>
                  <a:cubicBezTo>
                    <a:pt x="4577" y="4694"/>
                    <a:pt x="3827" y="5100"/>
                    <a:pt x="3046" y="5100"/>
                  </a:cubicBezTo>
                  <a:cubicBezTo>
                    <a:pt x="2785" y="5100"/>
                    <a:pt x="2519" y="5054"/>
                    <a:pt x="2262" y="4959"/>
                  </a:cubicBezTo>
                  <a:cubicBezTo>
                    <a:pt x="1731" y="4764"/>
                    <a:pt x="1292" y="4374"/>
                    <a:pt x="1034" y="3872"/>
                  </a:cubicBezTo>
                  <a:cubicBezTo>
                    <a:pt x="532" y="2902"/>
                    <a:pt x="795" y="1712"/>
                    <a:pt x="1653" y="1040"/>
                  </a:cubicBezTo>
                  <a:cubicBezTo>
                    <a:pt x="2065" y="719"/>
                    <a:pt x="2558" y="560"/>
                    <a:pt x="3049" y="560"/>
                  </a:cubicBezTo>
                  <a:close/>
                  <a:moveTo>
                    <a:pt x="3044" y="0"/>
                  </a:moveTo>
                  <a:cubicBezTo>
                    <a:pt x="2270" y="0"/>
                    <a:pt x="1515" y="320"/>
                    <a:pt x="971" y="908"/>
                  </a:cubicBezTo>
                  <a:cubicBezTo>
                    <a:pt x="196" y="1746"/>
                    <a:pt x="1" y="2970"/>
                    <a:pt x="478" y="4008"/>
                  </a:cubicBezTo>
                  <a:cubicBezTo>
                    <a:pt x="941" y="5013"/>
                    <a:pt x="1947" y="5653"/>
                    <a:pt x="3050" y="5653"/>
                  </a:cubicBezTo>
                  <a:cubicBezTo>
                    <a:pt x="3086" y="5653"/>
                    <a:pt x="3123" y="5652"/>
                    <a:pt x="3159" y="5651"/>
                  </a:cubicBezTo>
                  <a:cubicBezTo>
                    <a:pt x="4300" y="5607"/>
                    <a:pt x="5304" y="4881"/>
                    <a:pt x="5699" y="3808"/>
                  </a:cubicBezTo>
                  <a:cubicBezTo>
                    <a:pt x="6240" y="2341"/>
                    <a:pt x="5489" y="713"/>
                    <a:pt x="4027" y="177"/>
                  </a:cubicBezTo>
                  <a:cubicBezTo>
                    <a:pt x="3706" y="58"/>
                    <a:pt x="3373"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9"/>
            <p:cNvSpPr/>
            <p:nvPr/>
          </p:nvSpPr>
          <p:spPr>
            <a:xfrm rot="860262">
              <a:off x="7975992" y="2089333"/>
              <a:ext cx="185508" cy="177170"/>
            </a:xfrm>
            <a:custGeom>
              <a:rect b="b" l="l" r="r" t="t"/>
              <a:pathLst>
                <a:path extrusionOk="0" h="5652" w="5918">
                  <a:moveTo>
                    <a:pt x="2869" y="561"/>
                  </a:moveTo>
                  <a:cubicBezTo>
                    <a:pt x="3428" y="561"/>
                    <a:pt x="3979" y="768"/>
                    <a:pt x="4407" y="1164"/>
                  </a:cubicBezTo>
                  <a:cubicBezTo>
                    <a:pt x="5084" y="1783"/>
                    <a:pt x="5313" y="2748"/>
                    <a:pt x="5001" y="3611"/>
                  </a:cubicBezTo>
                  <a:cubicBezTo>
                    <a:pt x="4667" y="4528"/>
                    <a:pt x="3798" y="5097"/>
                    <a:pt x="2874" y="5097"/>
                  </a:cubicBezTo>
                  <a:cubicBezTo>
                    <a:pt x="2614" y="5097"/>
                    <a:pt x="2350" y="5052"/>
                    <a:pt x="2091" y="4957"/>
                  </a:cubicBezTo>
                  <a:cubicBezTo>
                    <a:pt x="1229" y="4635"/>
                    <a:pt x="644" y="3835"/>
                    <a:pt x="610" y="2919"/>
                  </a:cubicBezTo>
                  <a:cubicBezTo>
                    <a:pt x="571" y="2003"/>
                    <a:pt x="1092" y="1155"/>
                    <a:pt x="1921" y="770"/>
                  </a:cubicBezTo>
                  <a:cubicBezTo>
                    <a:pt x="2225" y="629"/>
                    <a:pt x="2548" y="561"/>
                    <a:pt x="2869" y="561"/>
                  </a:cubicBezTo>
                  <a:close/>
                  <a:moveTo>
                    <a:pt x="2872" y="0"/>
                  </a:moveTo>
                  <a:cubicBezTo>
                    <a:pt x="2471" y="0"/>
                    <a:pt x="2067" y="86"/>
                    <a:pt x="1687" y="263"/>
                  </a:cubicBezTo>
                  <a:cubicBezTo>
                    <a:pt x="649" y="740"/>
                    <a:pt x="0" y="1798"/>
                    <a:pt x="44" y="2939"/>
                  </a:cubicBezTo>
                  <a:cubicBezTo>
                    <a:pt x="93" y="4084"/>
                    <a:pt x="824" y="5083"/>
                    <a:pt x="1896" y="5478"/>
                  </a:cubicBezTo>
                  <a:cubicBezTo>
                    <a:pt x="2218" y="5596"/>
                    <a:pt x="2547" y="5652"/>
                    <a:pt x="2870" y="5652"/>
                  </a:cubicBezTo>
                  <a:cubicBezTo>
                    <a:pt x="4020" y="5652"/>
                    <a:pt x="5101" y="4946"/>
                    <a:pt x="5523" y="3801"/>
                  </a:cubicBezTo>
                  <a:cubicBezTo>
                    <a:pt x="5918" y="2729"/>
                    <a:pt x="5630" y="1525"/>
                    <a:pt x="4787" y="750"/>
                  </a:cubicBezTo>
                  <a:cubicBezTo>
                    <a:pt x="4255" y="258"/>
                    <a:pt x="3568" y="0"/>
                    <a:pt x="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9"/>
            <p:cNvSpPr/>
            <p:nvPr/>
          </p:nvSpPr>
          <p:spPr>
            <a:xfrm rot="860262">
              <a:off x="8099805" y="1901631"/>
              <a:ext cx="195476" cy="177170"/>
            </a:xfrm>
            <a:custGeom>
              <a:rect b="b" l="l" r="r" t="t"/>
              <a:pathLst>
                <a:path extrusionOk="0" h="5652" w="6236">
                  <a:moveTo>
                    <a:pt x="3047" y="558"/>
                  </a:moveTo>
                  <a:cubicBezTo>
                    <a:pt x="3585" y="558"/>
                    <a:pt x="4121" y="748"/>
                    <a:pt x="4549" y="1125"/>
                  </a:cubicBezTo>
                  <a:cubicBezTo>
                    <a:pt x="5368" y="1847"/>
                    <a:pt x="5553" y="3051"/>
                    <a:pt x="4992" y="3986"/>
                  </a:cubicBezTo>
                  <a:cubicBezTo>
                    <a:pt x="4573" y="4690"/>
                    <a:pt x="3827" y="5093"/>
                    <a:pt x="3049" y="5093"/>
                  </a:cubicBezTo>
                  <a:cubicBezTo>
                    <a:pt x="2787" y="5093"/>
                    <a:pt x="2521" y="5047"/>
                    <a:pt x="2263" y="4952"/>
                  </a:cubicBezTo>
                  <a:cubicBezTo>
                    <a:pt x="1731" y="4757"/>
                    <a:pt x="1293" y="4367"/>
                    <a:pt x="1034" y="3865"/>
                  </a:cubicBezTo>
                  <a:cubicBezTo>
                    <a:pt x="532" y="2895"/>
                    <a:pt x="791" y="1705"/>
                    <a:pt x="1653" y="1037"/>
                  </a:cubicBezTo>
                  <a:cubicBezTo>
                    <a:pt x="2065" y="716"/>
                    <a:pt x="2557" y="558"/>
                    <a:pt x="3047" y="558"/>
                  </a:cubicBezTo>
                  <a:close/>
                  <a:moveTo>
                    <a:pt x="3043" y="0"/>
                  </a:moveTo>
                  <a:cubicBezTo>
                    <a:pt x="2268" y="0"/>
                    <a:pt x="1510" y="317"/>
                    <a:pt x="966" y="906"/>
                  </a:cubicBezTo>
                  <a:cubicBezTo>
                    <a:pt x="191" y="1749"/>
                    <a:pt x="1" y="2973"/>
                    <a:pt x="479" y="4011"/>
                  </a:cubicBezTo>
                  <a:cubicBezTo>
                    <a:pt x="939" y="5012"/>
                    <a:pt x="1940" y="5651"/>
                    <a:pt x="3039" y="5651"/>
                  </a:cubicBezTo>
                  <a:cubicBezTo>
                    <a:pt x="3079" y="5651"/>
                    <a:pt x="3119" y="5650"/>
                    <a:pt x="3159" y="5649"/>
                  </a:cubicBezTo>
                  <a:cubicBezTo>
                    <a:pt x="4300" y="5605"/>
                    <a:pt x="5304" y="4874"/>
                    <a:pt x="5699" y="3801"/>
                  </a:cubicBezTo>
                  <a:cubicBezTo>
                    <a:pt x="6235" y="2339"/>
                    <a:pt x="5485" y="711"/>
                    <a:pt x="4022" y="175"/>
                  </a:cubicBezTo>
                  <a:cubicBezTo>
                    <a:pt x="3703" y="57"/>
                    <a:pt x="3371"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9"/>
            <p:cNvSpPr/>
            <p:nvPr/>
          </p:nvSpPr>
          <p:spPr>
            <a:xfrm rot="860262">
              <a:off x="8229018" y="1713891"/>
              <a:ext cx="195601" cy="177295"/>
            </a:xfrm>
            <a:custGeom>
              <a:rect b="b" l="l" r="r" t="t"/>
              <a:pathLst>
                <a:path extrusionOk="0" h="5656" w="6240">
                  <a:moveTo>
                    <a:pt x="3049" y="558"/>
                  </a:moveTo>
                  <a:cubicBezTo>
                    <a:pt x="3587" y="558"/>
                    <a:pt x="4125" y="748"/>
                    <a:pt x="4553" y="1125"/>
                  </a:cubicBezTo>
                  <a:cubicBezTo>
                    <a:pt x="5372" y="1852"/>
                    <a:pt x="5557" y="3055"/>
                    <a:pt x="4996" y="3991"/>
                  </a:cubicBezTo>
                  <a:cubicBezTo>
                    <a:pt x="4577" y="4695"/>
                    <a:pt x="3828" y="5098"/>
                    <a:pt x="3049" y="5098"/>
                  </a:cubicBezTo>
                  <a:cubicBezTo>
                    <a:pt x="2786" y="5098"/>
                    <a:pt x="2520" y="5052"/>
                    <a:pt x="2262" y="4956"/>
                  </a:cubicBezTo>
                  <a:cubicBezTo>
                    <a:pt x="1731" y="4761"/>
                    <a:pt x="1292" y="4372"/>
                    <a:pt x="1034" y="3869"/>
                  </a:cubicBezTo>
                  <a:cubicBezTo>
                    <a:pt x="531" y="2899"/>
                    <a:pt x="790" y="1705"/>
                    <a:pt x="1653" y="1037"/>
                  </a:cubicBezTo>
                  <a:cubicBezTo>
                    <a:pt x="2064" y="716"/>
                    <a:pt x="2557" y="558"/>
                    <a:pt x="3049" y="558"/>
                  </a:cubicBezTo>
                  <a:close/>
                  <a:moveTo>
                    <a:pt x="3044" y="0"/>
                  </a:moveTo>
                  <a:cubicBezTo>
                    <a:pt x="2271" y="0"/>
                    <a:pt x="1515" y="318"/>
                    <a:pt x="970" y="911"/>
                  </a:cubicBezTo>
                  <a:cubicBezTo>
                    <a:pt x="190" y="1749"/>
                    <a:pt x="0" y="2973"/>
                    <a:pt x="478" y="4011"/>
                  </a:cubicBezTo>
                  <a:cubicBezTo>
                    <a:pt x="940" y="5016"/>
                    <a:pt x="1946" y="5656"/>
                    <a:pt x="3045" y="5656"/>
                  </a:cubicBezTo>
                  <a:cubicBezTo>
                    <a:pt x="3081" y="5656"/>
                    <a:pt x="3117" y="5655"/>
                    <a:pt x="3154" y="5653"/>
                  </a:cubicBezTo>
                  <a:cubicBezTo>
                    <a:pt x="4299" y="5610"/>
                    <a:pt x="5303" y="4878"/>
                    <a:pt x="5698" y="3806"/>
                  </a:cubicBezTo>
                  <a:cubicBezTo>
                    <a:pt x="6239" y="2339"/>
                    <a:pt x="5489" y="716"/>
                    <a:pt x="4021" y="175"/>
                  </a:cubicBezTo>
                  <a:cubicBezTo>
                    <a:pt x="3702" y="57"/>
                    <a:pt x="3372"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9"/>
            <p:cNvSpPr/>
            <p:nvPr/>
          </p:nvSpPr>
          <p:spPr>
            <a:xfrm rot="860262">
              <a:off x="7700764" y="1611397"/>
              <a:ext cx="1022048" cy="1332376"/>
            </a:xfrm>
            <a:custGeom>
              <a:rect b="b" l="l" r="r" t="t"/>
              <a:pathLst>
                <a:path extrusionOk="0" h="42505" w="32605">
                  <a:moveTo>
                    <a:pt x="16030" y="2845"/>
                  </a:moveTo>
                  <a:cubicBezTo>
                    <a:pt x="16727" y="2845"/>
                    <a:pt x="17416" y="3101"/>
                    <a:pt x="17947" y="3593"/>
                  </a:cubicBezTo>
                  <a:cubicBezTo>
                    <a:pt x="18786" y="4373"/>
                    <a:pt x="19078" y="5576"/>
                    <a:pt x="18683" y="6649"/>
                  </a:cubicBezTo>
                  <a:lnTo>
                    <a:pt x="18683" y="6639"/>
                  </a:lnTo>
                  <a:cubicBezTo>
                    <a:pt x="18264" y="7786"/>
                    <a:pt x="17181" y="8498"/>
                    <a:pt x="16024" y="8498"/>
                  </a:cubicBezTo>
                  <a:cubicBezTo>
                    <a:pt x="15702" y="8498"/>
                    <a:pt x="15373" y="8443"/>
                    <a:pt x="15052" y="8326"/>
                  </a:cubicBezTo>
                  <a:cubicBezTo>
                    <a:pt x="13980" y="7931"/>
                    <a:pt x="13253" y="6927"/>
                    <a:pt x="13205" y="5786"/>
                  </a:cubicBezTo>
                  <a:cubicBezTo>
                    <a:pt x="13161" y="4646"/>
                    <a:pt x="13804" y="3588"/>
                    <a:pt x="14842" y="3105"/>
                  </a:cubicBezTo>
                  <a:cubicBezTo>
                    <a:pt x="15222" y="2930"/>
                    <a:pt x="15628" y="2845"/>
                    <a:pt x="16030" y="2845"/>
                  </a:cubicBezTo>
                  <a:close/>
                  <a:moveTo>
                    <a:pt x="26620" y="6737"/>
                  </a:moveTo>
                  <a:cubicBezTo>
                    <a:pt x="27316" y="6737"/>
                    <a:pt x="28004" y="6996"/>
                    <a:pt x="28539" y="7487"/>
                  </a:cubicBezTo>
                  <a:cubicBezTo>
                    <a:pt x="29377" y="8262"/>
                    <a:pt x="29670" y="9466"/>
                    <a:pt x="29275" y="10543"/>
                  </a:cubicBezTo>
                  <a:lnTo>
                    <a:pt x="29275" y="10539"/>
                  </a:lnTo>
                  <a:cubicBezTo>
                    <a:pt x="28852" y="11684"/>
                    <a:pt x="27770" y="12393"/>
                    <a:pt x="26617" y="12393"/>
                  </a:cubicBezTo>
                  <a:cubicBezTo>
                    <a:pt x="26294" y="12393"/>
                    <a:pt x="25965" y="12338"/>
                    <a:pt x="25644" y="12220"/>
                  </a:cubicBezTo>
                  <a:cubicBezTo>
                    <a:pt x="24571" y="11825"/>
                    <a:pt x="23840" y="10821"/>
                    <a:pt x="23796" y="9676"/>
                  </a:cubicBezTo>
                  <a:cubicBezTo>
                    <a:pt x="23748" y="8535"/>
                    <a:pt x="24396" y="7477"/>
                    <a:pt x="25434" y="7000"/>
                  </a:cubicBezTo>
                  <a:cubicBezTo>
                    <a:pt x="25814" y="6823"/>
                    <a:pt x="26218" y="6737"/>
                    <a:pt x="26620" y="6737"/>
                  </a:cubicBezTo>
                  <a:close/>
                  <a:moveTo>
                    <a:pt x="13523" y="9669"/>
                  </a:moveTo>
                  <a:cubicBezTo>
                    <a:pt x="14219" y="9669"/>
                    <a:pt x="14905" y="9925"/>
                    <a:pt x="15437" y="10417"/>
                  </a:cubicBezTo>
                  <a:cubicBezTo>
                    <a:pt x="16275" y="11197"/>
                    <a:pt x="16568" y="12400"/>
                    <a:pt x="16173" y="13473"/>
                  </a:cubicBezTo>
                  <a:lnTo>
                    <a:pt x="16173" y="13458"/>
                  </a:lnTo>
                  <a:cubicBezTo>
                    <a:pt x="15754" y="14609"/>
                    <a:pt x="14667" y="15322"/>
                    <a:pt x="13512" y="15322"/>
                  </a:cubicBezTo>
                  <a:cubicBezTo>
                    <a:pt x="13189" y="15322"/>
                    <a:pt x="12862" y="15267"/>
                    <a:pt x="12542" y="15150"/>
                  </a:cubicBezTo>
                  <a:cubicBezTo>
                    <a:pt x="11469" y="14750"/>
                    <a:pt x="10738" y="13751"/>
                    <a:pt x="10694" y="12605"/>
                  </a:cubicBezTo>
                  <a:cubicBezTo>
                    <a:pt x="10650" y="11465"/>
                    <a:pt x="11299" y="10407"/>
                    <a:pt x="12337" y="9929"/>
                  </a:cubicBezTo>
                  <a:cubicBezTo>
                    <a:pt x="12717" y="9754"/>
                    <a:pt x="13122" y="9669"/>
                    <a:pt x="13523" y="9669"/>
                  </a:cubicBezTo>
                  <a:close/>
                  <a:moveTo>
                    <a:pt x="24106" y="13560"/>
                  </a:moveTo>
                  <a:cubicBezTo>
                    <a:pt x="24805" y="13560"/>
                    <a:pt x="25496" y="13818"/>
                    <a:pt x="26029" y="14311"/>
                  </a:cubicBezTo>
                  <a:cubicBezTo>
                    <a:pt x="26867" y="15086"/>
                    <a:pt x="27160" y="16290"/>
                    <a:pt x="26765" y="17367"/>
                  </a:cubicBezTo>
                  <a:lnTo>
                    <a:pt x="26765" y="17362"/>
                  </a:lnTo>
                  <a:cubicBezTo>
                    <a:pt x="26342" y="18504"/>
                    <a:pt x="25260" y="19212"/>
                    <a:pt x="24107" y="19212"/>
                  </a:cubicBezTo>
                  <a:cubicBezTo>
                    <a:pt x="23784" y="19212"/>
                    <a:pt x="23455" y="19157"/>
                    <a:pt x="23133" y="19039"/>
                  </a:cubicBezTo>
                  <a:cubicBezTo>
                    <a:pt x="22061" y="18644"/>
                    <a:pt x="21330" y="17640"/>
                    <a:pt x="21286" y="16500"/>
                  </a:cubicBezTo>
                  <a:cubicBezTo>
                    <a:pt x="21242" y="15354"/>
                    <a:pt x="21886" y="14301"/>
                    <a:pt x="22924" y="13819"/>
                  </a:cubicBezTo>
                  <a:cubicBezTo>
                    <a:pt x="23302" y="13645"/>
                    <a:pt x="23705" y="13560"/>
                    <a:pt x="24106" y="13560"/>
                  </a:cubicBezTo>
                  <a:close/>
                  <a:moveTo>
                    <a:pt x="11008" y="16488"/>
                  </a:moveTo>
                  <a:cubicBezTo>
                    <a:pt x="11704" y="16488"/>
                    <a:pt x="12390" y="16744"/>
                    <a:pt x="12922" y="17236"/>
                  </a:cubicBezTo>
                  <a:cubicBezTo>
                    <a:pt x="13765" y="18016"/>
                    <a:pt x="14053" y="19220"/>
                    <a:pt x="13658" y="20292"/>
                  </a:cubicBezTo>
                  <a:lnTo>
                    <a:pt x="13658" y="20277"/>
                  </a:lnTo>
                  <a:cubicBezTo>
                    <a:pt x="13242" y="21428"/>
                    <a:pt x="12157" y="22141"/>
                    <a:pt x="11001" y="22141"/>
                  </a:cubicBezTo>
                  <a:cubicBezTo>
                    <a:pt x="10679" y="22141"/>
                    <a:pt x="10351" y="22086"/>
                    <a:pt x="10031" y="21969"/>
                  </a:cubicBezTo>
                  <a:cubicBezTo>
                    <a:pt x="8959" y="21574"/>
                    <a:pt x="8228" y="20570"/>
                    <a:pt x="8179" y="19429"/>
                  </a:cubicBezTo>
                  <a:cubicBezTo>
                    <a:pt x="8135" y="18289"/>
                    <a:pt x="8784" y="17231"/>
                    <a:pt x="9822" y="16748"/>
                  </a:cubicBezTo>
                  <a:cubicBezTo>
                    <a:pt x="10202" y="16574"/>
                    <a:pt x="10607" y="16488"/>
                    <a:pt x="11008" y="16488"/>
                  </a:cubicBezTo>
                  <a:close/>
                  <a:moveTo>
                    <a:pt x="21596" y="20381"/>
                  </a:moveTo>
                  <a:cubicBezTo>
                    <a:pt x="22293" y="20381"/>
                    <a:pt x="22982" y="20639"/>
                    <a:pt x="23514" y="21130"/>
                  </a:cubicBezTo>
                  <a:cubicBezTo>
                    <a:pt x="24352" y="21905"/>
                    <a:pt x="24644" y="23109"/>
                    <a:pt x="24250" y="24186"/>
                  </a:cubicBezTo>
                  <a:lnTo>
                    <a:pt x="24250" y="24182"/>
                  </a:lnTo>
                  <a:cubicBezTo>
                    <a:pt x="23831" y="25328"/>
                    <a:pt x="22746" y="26036"/>
                    <a:pt x="21594" y="26036"/>
                  </a:cubicBezTo>
                  <a:cubicBezTo>
                    <a:pt x="21271" y="26036"/>
                    <a:pt x="20943" y="25981"/>
                    <a:pt x="20623" y="25863"/>
                  </a:cubicBezTo>
                  <a:cubicBezTo>
                    <a:pt x="19546" y="25468"/>
                    <a:pt x="18820" y="24464"/>
                    <a:pt x="18771" y="23324"/>
                  </a:cubicBezTo>
                  <a:cubicBezTo>
                    <a:pt x="18727" y="22178"/>
                    <a:pt x="19370" y="21121"/>
                    <a:pt x="20409" y="20643"/>
                  </a:cubicBezTo>
                  <a:cubicBezTo>
                    <a:pt x="20788" y="20466"/>
                    <a:pt x="21194" y="20381"/>
                    <a:pt x="21596" y="20381"/>
                  </a:cubicBezTo>
                  <a:close/>
                  <a:moveTo>
                    <a:pt x="8497" y="23310"/>
                  </a:moveTo>
                  <a:cubicBezTo>
                    <a:pt x="9193" y="23310"/>
                    <a:pt x="9880" y="23568"/>
                    <a:pt x="10412" y="24060"/>
                  </a:cubicBezTo>
                  <a:cubicBezTo>
                    <a:pt x="11255" y="24840"/>
                    <a:pt x="11542" y="26044"/>
                    <a:pt x="11148" y="27116"/>
                  </a:cubicBezTo>
                  <a:lnTo>
                    <a:pt x="11148" y="27101"/>
                  </a:lnTo>
                  <a:cubicBezTo>
                    <a:pt x="10728" y="28250"/>
                    <a:pt x="9641" y="28963"/>
                    <a:pt x="8485" y="28963"/>
                  </a:cubicBezTo>
                  <a:cubicBezTo>
                    <a:pt x="8165" y="28963"/>
                    <a:pt x="7839" y="28908"/>
                    <a:pt x="7521" y="28793"/>
                  </a:cubicBezTo>
                  <a:cubicBezTo>
                    <a:pt x="6444" y="28398"/>
                    <a:pt x="5718" y="27394"/>
                    <a:pt x="5669" y="26248"/>
                  </a:cubicBezTo>
                  <a:cubicBezTo>
                    <a:pt x="5625" y="25108"/>
                    <a:pt x="6273" y="24050"/>
                    <a:pt x="7312" y="23572"/>
                  </a:cubicBezTo>
                  <a:cubicBezTo>
                    <a:pt x="7691" y="23396"/>
                    <a:pt x="8096" y="23310"/>
                    <a:pt x="8497" y="23310"/>
                  </a:cubicBezTo>
                  <a:close/>
                  <a:moveTo>
                    <a:pt x="19084" y="27203"/>
                  </a:moveTo>
                  <a:cubicBezTo>
                    <a:pt x="19782" y="27203"/>
                    <a:pt x="20470" y="27462"/>
                    <a:pt x="21003" y="27954"/>
                  </a:cubicBezTo>
                  <a:cubicBezTo>
                    <a:pt x="21847" y="28729"/>
                    <a:pt x="22134" y="29933"/>
                    <a:pt x="21739" y="31010"/>
                  </a:cubicBezTo>
                  <a:lnTo>
                    <a:pt x="21739" y="31001"/>
                  </a:lnTo>
                  <a:cubicBezTo>
                    <a:pt x="21317" y="32147"/>
                    <a:pt x="20234" y="32855"/>
                    <a:pt x="19081" y="32855"/>
                  </a:cubicBezTo>
                  <a:cubicBezTo>
                    <a:pt x="18758" y="32855"/>
                    <a:pt x="18429" y="32800"/>
                    <a:pt x="18108" y="32682"/>
                  </a:cubicBezTo>
                  <a:cubicBezTo>
                    <a:pt x="17036" y="32288"/>
                    <a:pt x="16309" y="31288"/>
                    <a:pt x="16261" y="30143"/>
                  </a:cubicBezTo>
                  <a:cubicBezTo>
                    <a:pt x="16217" y="29002"/>
                    <a:pt x="16865" y="27945"/>
                    <a:pt x="17903" y="27462"/>
                  </a:cubicBezTo>
                  <a:cubicBezTo>
                    <a:pt x="18281" y="27288"/>
                    <a:pt x="18684" y="27203"/>
                    <a:pt x="19084" y="27203"/>
                  </a:cubicBezTo>
                  <a:close/>
                  <a:moveTo>
                    <a:pt x="5983" y="30134"/>
                  </a:moveTo>
                  <a:cubicBezTo>
                    <a:pt x="6681" y="30134"/>
                    <a:pt x="7370" y="30392"/>
                    <a:pt x="7901" y="30884"/>
                  </a:cubicBezTo>
                  <a:cubicBezTo>
                    <a:pt x="8740" y="31659"/>
                    <a:pt x="9032" y="32863"/>
                    <a:pt x="8637" y="33935"/>
                  </a:cubicBezTo>
                  <a:lnTo>
                    <a:pt x="8637" y="33920"/>
                  </a:lnTo>
                  <a:cubicBezTo>
                    <a:pt x="8218" y="35071"/>
                    <a:pt x="7134" y="35784"/>
                    <a:pt x="5978" y="35784"/>
                  </a:cubicBezTo>
                  <a:cubicBezTo>
                    <a:pt x="5655" y="35784"/>
                    <a:pt x="5327" y="35729"/>
                    <a:pt x="5006" y="35612"/>
                  </a:cubicBezTo>
                  <a:cubicBezTo>
                    <a:pt x="3934" y="35217"/>
                    <a:pt x="3203" y="34213"/>
                    <a:pt x="3159" y="33072"/>
                  </a:cubicBezTo>
                  <a:cubicBezTo>
                    <a:pt x="3115" y="31932"/>
                    <a:pt x="3763" y="30874"/>
                    <a:pt x="4796" y="30396"/>
                  </a:cubicBezTo>
                  <a:cubicBezTo>
                    <a:pt x="5176" y="30220"/>
                    <a:pt x="5581" y="30134"/>
                    <a:pt x="5983" y="30134"/>
                  </a:cubicBezTo>
                  <a:close/>
                  <a:moveTo>
                    <a:pt x="16574" y="34027"/>
                  </a:moveTo>
                  <a:cubicBezTo>
                    <a:pt x="17271" y="34027"/>
                    <a:pt x="17960" y="34286"/>
                    <a:pt x="18493" y="34778"/>
                  </a:cubicBezTo>
                  <a:cubicBezTo>
                    <a:pt x="19331" y="35553"/>
                    <a:pt x="19624" y="36762"/>
                    <a:pt x="19229" y="37834"/>
                  </a:cubicBezTo>
                  <a:lnTo>
                    <a:pt x="19229" y="37820"/>
                  </a:lnTo>
                  <a:cubicBezTo>
                    <a:pt x="18807" y="38970"/>
                    <a:pt x="17724" y="39679"/>
                    <a:pt x="16571" y="39679"/>
                  </a:cubicBezTo>
                  <a:cubicBezTo>
                    <a:pt x="16247" y="39679"/>
                    <a:pt x="15919" y="39624"/>
                    <a:pt x="15598" y="39506"/>
                  </a:cubicBezTo>
                  <a:cubicBezTo>
                    <a:pt x="14525" y="39112"/>
                    <a:pt x="13794" y="38107"/>
                    <a:pt x="13750" y="36967"/>
                  </a:cubicBezTo>
                  <a:cubicBezTo>
                    <a:pt x="13707" y="35826"/>
                    <a:pt x="14355" y="34769"/>
                    <a:pt x="15393" y="34286"/>
                  </a:cubicBezTo>
                  <a:cubicBezTo>
                    <a:pt x="15771" y="34112"/>
                    <a:pt x="16174" y="34027"/>
                    <a:pt x="16574" y="34027"/>
                  </a:cubicBezTo>
                  <a:close/>
                  <a:moveTo>
                    <a:pt x="13952" y="0"/>
                  </a:moveTo>
                  <a:cubicBezTo>
                    <a:pt x="13335" y="0"/>
                    <a:pt x="12756" y="380"/>
                    <a:pt x="12527" y="990"/>
                  </a:cubicBezTo>
                  <a:lnTo>
                    <a:pt x="288" y="34227"/>
                  </a:lnTo>
                  <a:cubicBezTo>
                    <a:pt x="0" y="35007"/>
                    <a:pt x="400" y="35880"/>
                    <a:pt x="1185" y="36167"/>
                  </a:cubicBezTo>
                  <a:lnTo>
                    <a:pt x="18132" y="42411"/>
                  </a:lnTo>
                  <a:cubicBezTo>
                    <a:pt x="18305" y="42475"/>
                    <a:pt x="18481" y="42505"/>
                    <a:pt x="18655" y="42505"/>
                  </a:cubicBezTo>
                  <a:cubicBezTo>
                    <a:pt x="19272" y="42505"/>
                    <a:pt x="19853" y="42126"/>
                    <a:pt x="20077" y="41510"/>
                  </a:cubicBezTo>
                  <a:lnTo>
                    <a:pt x="32317" y="8282"/>
                  </a:lnTo>
                  <a:cubicBezTo>
                    <a:pt x="32604" y="7497"/>
                    <a:pt x="32204" y="6624"/>
                    <a:pt x="31420" y="6337"/>
                  </a:cubicBezTo>
                  <a:lnTo>
                    <a:pt x="14472" y="93"/>
                  </a:lnTo>
                  <a:cubicBezTo>
                    <a:pt x="14300" y="30"/>
                    <a:pt x="14125" y="0"/>
                    <a:pt x="13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9"/>
            <p:cNvSpPr/>
            <p:nvPr/>
          </p:nvSpPr>
          <p:spPr>
            <a:xfrm rot="860262">
              <a:off x="7697243" y="1608281"/>
              <a:ext cx="1029226" cy="1338708"/>
            </a:xfrm>
            <a:custGeom>
              <a:rect b="b" l="l" r="r" t="t"/>
              <a:pathLst>
                <a:path extrusionOk="0" h="42707" w="32834">
                  <a:moveTo>
                    <a:pt x="14062" y="203"/>
                  </a:moveTo>
                  <a:cubicBezTo>
                    <a:pt x="14228" y="203"/>
                    <a:pt x="14394" y="237"/>
                    <a:pt x="14550" y="295"/>
                  </a:cubicBezTo>
                  <a:lnTo>
                    <a:pt x="31498" y="6534"/>
                  </a:lnTo>
                  <a:cubicBezTo>
                    <a:pt x="32229" y="6802"/>
                    <a:pt x="32604" y="7612"/>
                    <a:pt x="32336" y="8348"/>
                  </a:cubicBezTo>
                  <a:lnTo>
                    <a:pt x="20097" y="41576"/>
                  </a:lnTo>
                  <a:cubicBezTo>
                    <a:pt x="19888" y="42149"/>
                    <a:pt x="19348" y="42503"/>
                    <a:pt x="18774" y="42503"/>
                  </a:cubicBezTo>
                  <a:cubicBezTo>
                    <a:pt x="18611" y="42503"/>
                    <a:pt x="18445" y="42474"/>
                    <a:pt x="18283" y="42414"/>
                  </a:cubicBezTo>
                  <a:lnTo>
                    <a:pt x="1336" y="36175"/>
                  </a:lnTo>
                  <a:cubicBezTo>
                    <a:pt x="604" y="35902"/>
                    <a:pt x="229" y="35093"/>
                    <a:pt x="502" y="34362"/>
                  </a:cubicBezTo>
                  <a:lnTo>
                    <a:pt x="12741" y="1129"/>
                  </a:lnTo>
                  <a:cubicBezTo>
                    <a:pt x="12941" y="573"/>
                    <a:pt x="13473" y="208"/>
                    <a:pt x="14062" y="203"/>
                  </a:cubicBezTo>
                  <a:close/>
                  <a:moveTo>
                    <a:pt x="14061" y="1"/>
                  </a:moveTo>
                  <a:cubicBezTo>
                    <a:pt x="13403" y="1"/>
                    <a:pt x="12786" y="405"/>
                    <a:pt x="12546" y="1056"/>
                  </a:cubicBezTo>
                  <a:lnTo>
                    <a:pt x="307" y="34293"/>
                  </a:lnTo>
                  <a:cubicBezTo>
                    <a:pt x="0" y="35127"/>
                    <a:pt x="424" y="36053"/>
                    <a:pt x="1262" y="36365"/>
                  </a:cubicBezTo>
                  <a:lnTo>
                    <a:pt x="18210" y="42604"/>
                  </a:lnTo>
                  <a:cubicBezTo>
                    <a:pt x="18391" y="42672"/>
                    <a:pt x="18581" y="42706"/>
                    <a:pt x="18771" y="42706"/>
                  </a:cubicBezTo>
                  <a:cubicBezTo>
                    <a:pt x="19448" y="42706"/>
                    <a:pt x="20053" y="42282"/>
                    <a:pt x="20282" y="41649"/>
                  </a:cubicBezTo>
                  <a:lnTo>
                    <a:pt x="32526" y="8416"/>
                  </a:lnTo>
                  <a:cubicBezTo>
                    <a:pt x="32833" y="7577"/>
                    <a:pt x="32404" y="6651"/>
                    <a:pt x="31566" y="6339"/>
                  </a:cubicBezTo>
                  <a:lnTo>
                    <a:pt x="14618" y="100"/>
                  </a:lnTo>
                  <a:cubicBezTo>
                    <a:pt x="14434" y="33"/>
                    <a:pt x="14246" y="1"/>
                    <a:pt x="14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9"/>
            <p:cNvSpPr/>
            <p:nvPr/>
          </p:nvSpPr>
          <p:spPr>
            <a:xfrm rot="860262">
              <a:off x="8224098" y="1710839"/>
              <a:ext cx="195601" cy="182404"/>
            </a:xfrm>
            <a:custGeom>
              <a:rect b="b" l="l" r="r" t="t"/>
              <a:pathLst>
                <a:path extrusionOk="0" h="5819" w="6240">
                  <a:moveTo>
                    <a:pt x="3202" y="161"/>
                  </a:moveTo>
                  <a:cubicBezTo>
                    <a:pt x="3874" y="161"/>
                    <a:pt x="4537" y="410"/>
                    <a:pt x="5050" y="886"/>
                  </a:cubicBezTo>
                  <a:cubicBezTo>
                    <a:pt x="5859" y="1632"/>
                    <a:pt x="6142" y="2797"/>
                    <a:pt x="5757" y="3830"/>
                  </a:cubicBezTo>
                  <a:cubicBezTo>
                    <a:pt x="5350" y="4930"/>
                    <a:pt x="4307" y="5610"/>
                    <a:pt x="3199" y="5610"/>
                  </a:cubicBezTo>
                  <a:cubicBezTo>
                    <a:pt x="2887" y="5610"/>
                    <a:pt x="2571" y="5557"/>
                    <a:pt x="2262" y="5443"/>
                  </a:cubicBezTo>
                  <a:cubicBezTo>
                    <a:pt x="1224" y="5063"/>
                    <a:pt x="522" y="4098"/>
                    <a:pt x="478" y="2996"/>
                  </a:cubicBezTo>
                  <a:cubicBezTo>
                    <a:pt x="434" y="1895"/>
                    <a:pt x="1058" y="876"/>
                    <a:pt x="2057" y="413"/>
                  </a:cubicBezTo>
                  <a:cubicBezTo>
                    <a:pt x="2424" y="244"/>
                    <a:pt x="2815" y="161"/>
                    <a:pt x="3202" y="161"/>
                  </a:cubicBezTo>
                  <a:close/>
                  <a:moveTo>
                    <a:pt x="3202" y="1"/>
                  </a:moveTo>
                  <a:cubicBezTo>
                    <a:pt x="1913" y="1"/>
                    <a:pt x="753" y="857"/>
                    <a:pt x="400" y="2139"/>
                  </a:cubicBezTo>
                  <a:cubicBezTo>
                    <a:pt x="0" y="3591"/>
                    <a:pt x="780" y="5107"/>
                    <a:pt x="2189" y="5633"/>
                  </a:cubicBezTo>
                  <a:cubicBezTo>
                    <a:pt x="2515" y="5755"/>
                    <a:pt x="2857" y="5819"/>
                    <a:pt x="3203" y="5819"/>
                  </a:cubicBezTo>
                  <a:cubicBezTo>
                    <a:pt x="4709" y="5819"/>
                    <a:pt x="5966" y="4673"/>
                    <a:pt x="6103" y="3172"/>
                  </a:cubicBezTo>
                  <a:cubicBezTo>
                    <a:pt x="6239" y="1671"/>
                    <a:pt x="5206" y="316"/>
                    <a:pt x="3724" y="48"/>
                  </a:cubicBezTo>
                  <a:cubicBezTo>
                    <a:pt x="3549" y="16"/>
                    <a:pt x="337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9"/>
            <p:cNvSpPr/>
            <p:nvPr/>
          </p:nvSpPr>
          <p:spPr>
            <a:xfrm rot="860262">
              <a:off x="8244152" y="1727950"/>
              <a:ext cx="161246" cy="148456"/>
            </a:xfrm>
            <a:custGeom>
              <a:rect b="b" l="l" r="r" t="t"/>
              <a:pathLst>
                <a:path extrusionOk="0" h="4736" w="5144">
                  <a:moveTo>
                    <a:pt x="2560" y="197"/>
                  </a:moveTo>
                  <a:cubicBezTo>
                    <a:pt x="3418" y="197"/>
                    <a:pt x="4197" y="709"/>
                    <a:pt x="4544" y="1494"/>
                  </a:cubicBezTo>
                  <a:cubicBezTo>
                    <a:pt x="4929" y="2376"/>
                    <a:pt x="4690" y="3404"/>
                    <a:pt x="3959" y="4023"/>
                  </a:cubicBezTo>
                  <a:cubicBezTo>
                    <a:pt x="3555" y="4363"/>
                    <a:pt x="3055" y="4536"/>
                    <a:pt x="2554" y="4536"/>
                  </a:cubicBezTo>
                  <a:cubicBezTo>
                    <a:pt x="2143" y="4536"/>
                    <a:pt x="1731" y="4420"/>
                    <a:pt x="1370" y="4184"/>
                  </a:cubicBezTo>
                  <a:cubicBezTo>
                    <a:pt x="566" y="3658"/>
                    <a:pt x="201" y="2664"/>
                    <a:pt x="478" y="1747"/>
                  </a:cubicBezTo>
                  <a:cubicBezTo>
                    <a:pt x="751" y="826"/>
                    <a:pt x="1600" y="197"/>
                    <a:pt x="2560" y="197"/>
                  </a:cubicBezTo>
                  <a:close/>
                  <a:moveTo>
                    <a:pt x="2569" y="1"/>
                  </a:moveTo>
                  <a:cubicBezTo>
                    <a:pt x="2096" y="1"/>
                    <a:pt x="1622" y="143"/>
                    <a:pt x="1214" y="426"/>
                  </a:cubicBezTo>
                  <a:cubicBezTo>
                    <a:pt x="366" y="1016"/>
                    <a:pt x="1" y="2088"/>
                    <a:pt x="308" y="3073"/>
                  </a:cubicBezTo>
                  <a:cubicBezTo>
                    <a:pt x="615" y="4058"/>
                    <a:pt x="1526" y="4730"/>
                    <a:pt x="2560" y="4735"/>
                  </a:cubicBezTo>
                  <a:cubicBezTo>
                    <a:pt x="2564" y="4735"/>
                    <a:pt x="2567" y="4735"/>
                    <a:pt x="2571" y="4735"/>
                  </a:cubicBezTo>
                  <a:cubicBezTo>
                    <a:pt x="3561" y="4735"/>
                    <a:pt x="4447" y="4112"/>
                    <a:pt x="4787" y="3180"/>
                  </a:cubicBezTo>
                  <a:cubicBezTo>
                    <a:pt x="5143" y="2210"/>
                    <a:pt x="4831" y="1123"/>
                    <a:pt x="4012" y="495"/>
                  </a:cubicBezTo>
                  <a:cubicBezTo>
                    <a:pt x="3587" y="166"/>
                    <a:pt x="3078"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9"/>
            <p:cNvSpPr/>
            <p:nvPr/>
          </p:nvSpPr>
          <p:spPr>
            <a:xfrm rot="860262">
              <a:off x="8259451" y="1771197"/>
              <a:ext cx="130965" cy="66799"/>
            </a:xfrm>
            <a:custGeom>
              <a:rect b="b" l="l" r="r" t="t"/>
              <a:pathLst>
                <a:path extrusionOk="0" h="2131" w="4178">
                  <a:moveTo>
                    <a:pt x="4090" y="1"/>
                  </a:moveTo>
                  <a:lnTo>
                    <a:pt x="1" y="1946"/>
                  </a:lnTo>
                  <a:lnTo>
                    <a:pt x="88" y="2131"/>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9"/>
            <p:cNvSpPr/>
            <p:nvPr/>
          </p:nvSpPr>
          <p:spPr>
            <a:xfrm rot="860262">
              <a:off x="8098372" y="1897800"/>
              <a:ext cx="199112" cy="184348"/>
            </a:xfrm>
            <a:custGeom>
              <a:rect b="b" l="l" r="r" t="t"/>
              <a:pathLst>
                <a:path extrusionOk="0" h="5881" w="6352">
                  <a:moveTo>
                    <a:pt x="3086" y="227"/>
                  </a:moveTo>
                  <a:cubicBezTo>
                    <a:pt x="3089" y="227"/>
                    <a:pt x="3092" y="227"/>
                    <a:pt x="3095" y="227"/>
                  </a:cubicBezTo>
                  <a:cubicBezTo>
                    <a:pt x="3417" y="227"/>
                    <a:pt x="3734" y="285"/>
                    <a:pt x="4036" y="392"/>
                  </a:cubicBezTo>
                  <a:cubicBezTo>
                    <a:pt x="5362" y="880"/>
                    <a:pt x="6093" y="2303"/>
                    <a:pt x="5723" y="3668"/>
                  </a:cubicBezTo>
                  <a:cubicBezTo>
                    <a:pt x="5395" y="4869"/>
                    <a:pt x="4303" y="5675"/>
                    <a:pt x="3095" y="5675"/>
                  </a:cubicBezTo>
                  <a:cubicBezTo>
                    <a:pt x="2936" y="5675"/>
                    <a:pt x="2775" y="5661"/>
                    <a:pt x="2613" y="5632"/>
                  </a:cubicBezTo>
                  <a:cubicBezTo>
                    <a:pt x="1219" y="5384"/>
                    <a:pt x="249" y="4116"/>
                    <a:pt x="376" y="2708"/>
                  </a:cubicBezTo>
                  <a:cubicBezTo>
                    <a:pt x="502" y="1302"/>
                    <a:pt x="1677" y="227"/>
                    <a:pt x="3086" y="227"/>
                  </a:cubicBezTo>
                  <a:close/>
                  <a:moveTo>
                    <a:pt x="3090" y="0"/>
                  </a:moveTo>
                  <a:cubicBezTo>
                    <a:pt x="2879" y="0"/>
                    <a:pt x="2665" y="23"/>
                    <a:pt x="2452" y="71"/>
                  </a:cubicBezTo>
                  <a:cubicBezTo>
                    <a:pt x="985" y="397"/>
                    <a:pt x="0" y="1772"/>
                    <a:pt x="161" y="3263"/>
                  </a:cubicBezTo>
                  <a:cubicBezTo>
                    <a:pt x="326" y="4752"/>
                    <a:pt x="1584" y="5881"/>
                    <a:pt x="3081" y="5881"/>
                  </a:cubicBezTo>
                  <a:cubicBezTo>
                    <a:pt x="3084" y="5881"/>
                    <a:pt x="3087" y="5881"/>
                    <a:pt x="3090" y="5881"/>
                  </a:cubicBezTo>
                  <a:cubicBezTo>
                    <a:pt x="3515" y="5881"/>
                    <a:pt x="3934" y="5788"/>
                    <a:pt x="4319" y="5608"/>
                  </a:cubicBezTo>
                  <a:cubicBezTo>
                    <a:pt x="5684" y="4979"/>
                    <a:pt x="6351" y="3424"/>
                    <a:pt x="5874" y="2001"/>
                  </a:cubicBezTo>
                  <a:cubicBezTo>
                    <a:pt x="5462" y="785"/>
                    <a:pt x="4324" y="0"/>
                    <a:pt x="3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9"/>
            <p:cNvSpPr/>
            <p:nvPr/>
          </p:nvSpPr>
          <p:spPr>
            <a:xfrm rot="860262">
              <a:off x="8117106" y="1915689"/>
              <a:ext cx="160775" cy="148801"/>
            </a:xfrm>
            <a:custGeom>
              <a:rect b="b" l="l" r="r" t="t"/>
              <a:pathLst>
                <a:path extrusionOk="0" h="4747" w="5129">
                  <a:moveTo>
                    <a:pt x="2480" y="213"/>
                  </a:moveTo>
                  <a:cubicBezTo>
                    <a:pt x="2484" y="213"/>
                    <a:pt x="2488" y="213"/>
                    <a:pt x="2491" y="213"/>
                  </a:cubicBezTo>
                  <a:cubicBezTo>
                    <a:pt x="3354" y="213"/>
                    <a:pt x="4129" y="720"/>
                    <a:pt x="4475" y="1510"/>
                  </a:cubicBezTo>
                  <a:cubicBezTo>
                    <a:pt x="4860" y="2387"/>
                    <a:pt x="4622" y="3416"/>
                    <a:pt x="3890" y="4035"/>
                  </a:cubicBezTo>
                  <a:cubicBezTo>
                    <a:pt x="3486" y="4375"/>
                    <a:pt x="2985" y="4549"/>
                    <a:pt x="2484" y="4549"/>
                  </a:cubicBezTo>
                  <a:cubicBezTo>
                    <a:pt x="2073" y="4549"/>
                    <a:pt x="1662" y="4432"/>
                    <a:pt x="1302" y="4195"/>
                  </a:cubicBezTo>
                  <a:cubicBezTo>
                    <a:pt x="498" y="3669"/>
                    <a:pt x="137" y="2680"/>
                    <a:pt x="410" y="1758"/>
                  </a:cubicBezTo>
                  <a:cubicBezTo>
                    <a:pt x="687" y="841"/>
                    <a:pt x="1525" y="213"/>
                    <a:pt x="2480" y="213"/>
                  </a:cubicBezTo>
                  <a:close/>
                  <a:moveTo>
                    <a:pt x="2496" y="0"/>
                  </a:moveTo>
                  <a:cubicBezTo>
                    <a:pt x="2325" y="0"/>
                    <a:pt x="2152" y="19"/>
                    <a:pt x="1980" y="57"/>
                  </a:cubicBezTo>
                  <a:cubicBezTo>
                    <a:pt x="795" y="320"/>
                    <a:pt x="1" y="1432"/>
                    <a:pt x="132" y="2636"/>
                  </a:cubicBezTo>
                  <a:cubicBezTo>
                    <a:pt x="264" y="3836"/>
                    <a:pt x="1277" y="4746"/>
                    <a:pt x="2487" y="4746"/>
                  </a:cubicBezTo>
                  <a:cubicBezTo>
                    <a:pt x="2490" y="4746"/>
                    <a:pt x="2493" y="4746"/>
                    <a:pt x="2496" y="4746"/>
                  </a:cubicBezTo>
                  <a:cubicBezTo>
                    <a:pt x="2838" y="4746"/>
                    <a:pt x="3174" y="4673"/>
                    <a:pt x="3486" y="4527"/>
                  </a:cubicBezTo>
                  <a:cubicBezTo>
                    <a:pt x="4587" y="4020"/>
                    <a:pt x="5128" y="2762"/>
                    <a:pt x="4739" y="1617"/>
                  </a:cubicBezTo>
                  <a:cubicBezTo>
                    <a:pt x="4410" y="634"/>
                    <a:pt x="3494" y="0"/>
                    <a:pt x="2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9"/>
            <p:cNvSpPr/>
            <p:nvPr/>
          </p:nvSpPr>
          <p:spPr>
            <a:xfrm rot="860262">
              <a:off x="8130347" y="1958355"/>
              <a:ext cx="130808" cy="67238"/>
            </a:xfrm>
            <a:custGeom>
              <a:rect b="b" l="l" r="r" t="t"/>
              <a:pathLst>
                <a:path extrusionOk="0" h="2145" w="4173">
                  <a:moveTo>
                    <a:pt x="4085" y="0"/>
                  </a:moveTo>
                  <a:lnTo>
                    <a:pt x="0" y="1955"/>
                  </a:lnTo>
                  <a:lnTo>
                    <a:pt x="44" y="2043"/>
                  </a:lnTo>
                  <a:lnTo>
                    <a:pt x="44" y="2145"/>
                  </a:lnTo>
                  <a:lnTo>
                    <a:pt x="69" y="2145"/>
                  </a:lnTo>
                  <a:lnTo>
                    <a:pt x="4173" y="185"/>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9"/>
            <p:cNvSpPr/>
            <p:nvPr/>
          </p:nvSpPr>
          <p:spPr>
            <a:xfrm rot="860262">
              <a:off x="7965264" y="2085139"/>
              <a:ext cx="196667" cy="183313"/>
            </a:xfrm>
            <a:custGeom>
              <a:rect b="b" l="l" r="r" t="t"/>
              <a:pathLst>
                <a:path extrusionOk="0" h="5848" w="6274">
                  <a:moveTo>
                    <a:pt x="3208" y="192"/>
                  </a:moveTo>
                  <a:cubicBezTo>
                    <a:pt x="4271" y="192"/>
                    <a:pt x="5244" y="808"/>
                    <a:pt x="5693" y="1778"/>
                  </a:cubicBezTo>
                  <a:cubicBezTo>
                    <a:pt x="6152" y="2777"/>
                    <a:pt x="5966" y="3957"/>
                    <a:pt x="5221" y="4766"/>
                  </a:cubicBezTo>
                  <a:cubicBezTo>
                    <a:pt x="4693" y="5338"/>
                    <a:pt x="3963" y="5645"/>
                    <a:pt x="3217" y="5645"/>
                  </a:cubicBezTo>
                  <a:cubicBezTo>
                    <a:pt x="2902" y="5645"/>
                    <a:pt x="2583" y="5590"/>
                    <a:pt x="2277" y="5477"/>
                  </a:cubicBezTo>
                  <a:lnTo>
                    <a:pt x="2281" y="5477"/>
                  </a:lnTo>
                  <a:cubicBezTo>
                    <a:pt x="858" y="4966"/>
                    <a:pt x="127" y="3391"/>
                    <a:pt x="658" y="1978"/>
                  </a:cubicBezTo>
                  <a:cubicBezTo>
                    <a:pt x="1043" y="944"/>
                    <a:pt x="2008" y="238"/>
                    <a:pt x="3110" y="194"/>
                  </a:cubicBezTo>
                  <a:cubicBezTo>
                    <a:pt x="3143" y="193"/>
                    <a:pt x="3175" y="192"/>
                    <a:pt x="3208" y="192"/>
                  </a:cubicBezTo>
                  <a:close/>
                  <a:moveTo>
                    <a:pt x="3222" y="1"/>
                  </a:moveTo>
                  <a:cubicBezTo>
                    <a:pt x="1927" y="1"/>
                    <a:pt x="758" y="862"/>
                    <a:pt x="405" y="2153"/>
                  </a:cubicBezTo>
                  <a:cubicBezTo>
                    <a:pt x="0" y="3611"/>
                    <a:pt x="785" y="5136"/>
                    <a:pt x="2208" y="5668"/>
                  </a:cubicBezTo>
                  <a:cubicBezTo>
                    <a:pt x="2530" y="5785"/>
                    <a:pt x="2871" y="5848"/>
                    <a:pt x="3212" y="5848"/>
                  </a:cubicBezTo>
                  <a:cubicBezTo>
                    <a:pt x="3216" y="5848"/>
                    <a:pt x="3219" y="5848"/>
                    <a:pt x="3222" y="5848"/>
                  </a:cubicBezTo>
                  <a:cubicBezTo>
                    <a:pt x="4734" y="5848"/>
                    <a:pt x="5996" y="4694"/>
                    <a:pt x="6137" y="3191"/>
                  </a:cubicBezTo>
                  <a:cubicBezTo>
                    <a:pt x="6273" y="1680"/>
                    <a:pt x="5235" y="320"/>
                    <a:pt x="3744" y="48"/>
                  </a:cubicBezTo>
                  <a:cubicBezTo>
                    <a:pt x="3569" y="16"/>
                    <a:pt x="3394" y="1"/>
                    <a:pt x="3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9"/>
            <p:cNvSpPr/>
            <p:nvPr/>
          </p:nvSpPr>
          <p:spPr>
            <a:xfrm rot="860262">
              <a:off x="7971584" y="2102292"/>
              <a:ext cx="184128" cy="148613"/>
            </a:xfrm>
            <a:custGeom>
              <a:rect b="b" l="l" r="r" t="t"/>
              <a:pathLst>
                <a:path extrusionOk="0" h="4741" w="5874">
                  <a:moveTo>
                    <a:pt x="3022" y="207"/>
                  </a:moveTo>
                  <a:cubicBezTo>
                    <a:pt x="3880" y="207"/>
                    <a:pt x="4660" y="714"/>
                    <a:pt x="5006" y="1504"/>
                  </a:cubicBezTo>
                  <a:cubicBezTo>
                    <a:pt x="5386" y="2381"/>
                    <a:pt x="5147" y="3410"/>
                    <a:pt x="4416" y="4029"/>
                  </a:cubicBezTo>
                  <a:cubicBezTo>
                    <a:pt x="4015" y="4369"/>
                    <a:pt x="3516" y="4541"/>
                    <a:pt x="3016" y="4541"/>
                  </a:cubicBezTo>
                  <a:cubicBezTo>
                    <a:pt x="2605" y="4541"/>
                    <a:pt x="2193" y="4425"/>
                    <a:pt x="1833" y="4190"/>
                  </a:cubicBezTo>
                  <a:cubicBezTo>
                    <a:pt x="1029" y="3663"/>
                    <a:pt x="663" y="2674"/>
                    <a:pt x="936" y="1757"/>
                  </a:cubicBezTo>
                  <a:cubicBezTo>
                    <a:pt x="1214" y="836"/>
                    <a:pt x="2057" y="207"/>
                    <a:pt x="3017" y="207"/>
                  </a:cubicBezTo>
                  <a:close/>
                  <a:moveTo>
                    <a:pt x="3010" y="0"/>
                  </a:moveTo>
                  <a:cubicBezTo>
                    <a:pt x="2259" y="0"/>
                    <a:pt x="1505" y="350"/>
                    <a:pt x="1033" y="1075"/>
                  </a:cubicBezTo>
                  <a:cubicBezTo>
                    <a:pt x="1" y="2649"/>
                    <a:pt x="1130" y="4739"/>
                    <a:pt x="3015" y="4740"/>
                  </a:cubicBezTo>
                  <a:lnTo>
                    <a:pt x="3015" y="4740"/>
                  </a:lnTo>
                  <a:cubicBezTo>
                    <a:pt x="4724" y="4739"/>
                    <a:pt x="5873" y="2990"/>
                    <a:pt x="5186" y="1421"/>
                  </a:cubicBezTo>
                  <a:cubicBezTo>
                    <a:pt x="4777" y="487"/>
                    <a:pt x="3896" y="0"/>
                    <a:pt x="3010" y="0"/>
                  </a:cubicBezTo>
                  <a:close/>
                  <a:moveTo>
                    <a:pt x="3015" y="4740"/>
                  </a:moveTo>
                  <a:cubicBezTo>
                    <a:pt x="3014" y="4740"/>
                    <a:pt x="3013" y="4740"/>
                    <a:pt x="3012" y="4740"/>
                  </a:cubicBezTo>
                  <a:lnTo>
                    <a:pt x="3017" y="4740"/>
                  </a:lnTo>
                  <a:cubicBezTo>
                    <a:pt x="3016" y="4740"/>
                    <a:pt x="3016" y="4740"/>
                    <a:pt x="3015" y="4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9"/>
            <p:cNvSpPr/>
            <p:nvPr/>
          </p:nvSpPr>
          <p:spPr>
            <a:xfrm rot="860262">
              <a:off x="8000957" y="2146374"/>
              <a:ext cx="130965" cy="66956"/>
            </a:xfrm>
            <a:custGeom>
              <a:rect b="b" l="l" r="r" t="t"/>
              <a:pathLst>
                <a:path extrusionOk="0" h="2136" w="4178">
                  <a:moveTo>
                    <a:pt x="4090" y="1"/>
                  </a:moveTo>
                  <a:lnTo>
                    <a:pt x="0" y="1951"/>
                  </a:lnTo>
                  <a:lnTo>
                    <a:pt x="88" y="2136"/>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9"/>
            <p:cNvSpPr/>
            <p:nvPr/>
          </p:nvSpPr>
          <p:spPr>
            <a:xfrm rot="860262">
              <a:off x="7836514" y="2274061"/>
              <a:ext cx="195131" cy="182091"/>
            </a:xfrm>
            <a:custGeom>
              <a:rect b="b" l="l" r="r" t="t"/>
              <a:pathLst>
                <a:path extrusionOk="0" h="5809" w="6225">
                  <a:moveTo>
                    <a:pt x="3203" y="150"/>
                  </a:moveTo>
                  <a:cubicBezTo>
                    <a:pt x="4899" y="150"/>
                    <a:pt x="6181" y="1685"/>
                    <a:pt x="5879" y="3357"/>
                  </a:cubicBezTo>
                  <a:cubicBezTo>
                    <a:pt x="5640" y="4697"/>
                    <a:pt x="4472" y="5602"/>
                    <a:pt x="3198" y="5602"/>
                  </a:cubicBezTo>
                  <a:cubicBezTo>
                    <a:pt x="2887" y="5602"/>
                    <a:pt x="2569" y="5548"/>
                    <a:pt x="2257" y="5434"/>
                  </a:cubicBezTo>
                  <a:cubicBezTo>
                    <a:pt x="1014" y="4975"/>
                    <a:pt x="283" y="3698"/>
                    <a:pt x="517" y="2397"/>
                  </a:cubicBezTo>
                  <a:cubicBezTo>
                    <a:pt x="746" y="1095"/>
                    <a:pt x="1882" y="150"/>
                    <a:pt x="3203" y="150"/>
                  </a:cubicBezTo>
                  <a:close/>
                  <a:moveTo>
                    <a:pt x="3196" y="1"/>
                  </a:moveTo>
                  <a:cubicBezTo>
                    <a:pt x="1913" y="1"/>
                    <a:pt x="753" y="857"/>
                    <a:pt x="400" y="2134"/>
                  </a:cubicBezTo>
                  <a:cubicBezTo>
                    <a:pt x="0" y="3586"/>
                    <a:pt x="775" y="5097"/>
                    <a:pt x="2184" y="5624"/>
                  </a:cubicBezTo>
                  <a:cubicBezTo>
                    <a:pt x="2511" y="5746"/>
                    <a:pt x="2852" y="5804"/>
                    <a:pt x="3198" y="5809"/>
                  </a:cubicBezTo>
                  <a:cubicBezTo>
                    <a:pt x="4699" y="5809"/>
                    <a:pt x="5957" y="4659"/>
                    <a:pt x="6093" y="3162"/>
                  </a:cubicBezTo>
                  <a:cubicBezTo>
                    <a:pt x="6225" y="1666"/>
                    <a:pt x="5196" y="316"/>
                    <a:pt x="3715" y="47"/>
                  </a:cubicBezTo>
                  <a:cubicBezTo>
                    <a:pt x="3541" y="16"/>
                    <a:pt x="3367" y="1"/>
                    <a:pt x="3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9"/>
            <p:cNvSpPr/>
            <p:nvPr/>
          </p:nvSpPr>
          <p:spPr>
            <a:xfrm rot="860262">
              <a:off x="7855199" y="2290253"/>
              <a:ext cx="159083" cy="148331"/>
            </a:xfrm>
            <a:custGeom>
              <a:rect b="b" l="l" r="r" t="t"/>
              <a:pathLst>
                <a:path extrusionOk="0" h="4732" w="5075">
                  <a:moveTo>
                    <a:pt x="2608" y="198"/>
                  </a:moveTo>
                  <a:cubicBezTo>
                    <a:pt x="2861" y="198"/>
                    <a:pt x="3115" y="242"/>
                    <a:pt x="3354" y="335"/>
                  </a:cubicBezTo>
                  <a:cubicBezTo>
                    <a:pt x="3909" y="535"/>
                    <a:pt x="4353" y="954"/>
                    <a:pt x="4587" y="1495"/>
                  </a:cubicBezTo>
                  <a:cubicBezTo>
                    <a:pt x="4972" y="2372"/>
                    <a:pt x="4733" y="3401"/>
                    <a:pt x="4002" y="4020"/>
                  </a:cubicBezTo>
                  <a:cubicBezTo>
                    <a:pt x="3602" y="4359"/>
                    <a:pt x="3104" y="4531"/>
                    <a:pt x="2605" y="4531"/>
                  </a:cubicBezTo>
                  <a:cubicBezTo>
                    <a:pt x="2193" y="4531"/>
                    <a:pt x="1780" y="4414"/>
                    <a:pt x="1419" y="4176"/>
                  </a:cubicBezTo>
                  <a:cubicBezTo>
                    <a:pt x="614" y="3654"/>
                    <a:pt x="254" y="2665"/>
                    <a:pt x="527" y="1744"/>
                  </a:cubicBezTo>
                  <a:cubicBezTo>
                    <a:pt x="800" y="827"/>
                    <a:pt x="1648" y="198"/>
                    <a:pt x="2603" y="198"/>
                  </a:cubicBezTo>
                  <a:close/>
                  <a:moveTo>
                    <a:pt x="2605" y="1"/>
                  </a:moveTo>
                  <a:cubicBezTo>
                    <a:pt x="1554" y="1"/>
                    <a:pt x="606" y="701"/>
                    <a:pt x="322" y="1748"/>
                  </a:cubicBezTo>
                  <a:cubicBezTo>
                    <a:pt x="0" y="2933"/>
                    <a:pt x="639" y="4166"/>
                    <a:pt x="1789" y="4590"/>
                  </a:cubicBezTo>
                  <a:cubicBezTo>
                    <a:pt x="2052" y="4683"/>
                    <a:pt x="2325" y="4731"/>
                    <a:pt x="2603" y="4731"/>
                  </a:cubicBezTo>
                  <a:cubicBezTo>
                    <a:pt x="2606" y="4731"/>
                    <a:pt x="2609" y="4731"/>
                    <a:pt x="2613" y="4731"/>
                  </a:cubicBezTo>
                  <a:cubicBezTo>
                    <a:pt x="3837" y="4731"/>
                    <a:pt x="4855" y="3792"/>
                    <a:pt x="4967" y="2577"/>
                  </a:cubicBezTo>
                  <a:cubicBezTo>
                    <a:pt x="5074" y="1354"/>
                    <a:pt x="4231" y="252"/>
                    <a:pt x="3022" y="38"/>
                  </a:cubicBezTo>
                  <a:cubicBezTo>
                    <a:pt x="2882" y="13"/>
                    <a:pt x="274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9"/>
            <p:cNvSpPr/>
            <p:nvPr/>
          </p:nvSpPr>
          <p:spPr>
            <a:xfrm rot="860262">
              <a:off x="7871827" y="2333705"/>
              <a:ext cx="130965" cy="67269"/>
            </a:xfrm>
            <a:custGeom>
              <a:rect b="b" l="l" r="r" t="t"/>
              <a:pathLst>
                <a:path extrusionOk="0" h="2146" w="4178">
                  <a:moveTo>
                    <a:pt x="4090" y="0"/>
                  </a:moveTo>
                  <a:lnTo>
                    <a:pt x="0" y="1950"/>
                  </a:lnTo>
                  <a:lnTo>
                    <a:pt x="44" y="2038"/>
                  </a:lnTo>
                  <a:lnTo>
                    <a:pt x="44" y="2145"/>
                  </a:lnTo>
                  <a:lnTo>
                    <a:pt x="68" y="2145"/>
                  </a:lnTo>
                  <a:lnTo>
                    <a:pt x="4177" y="186"/>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9"/>
            <p:cNvSpPr/>
            <p:nvPr/>
          </p:nvSpPr>
          <p:spPr>
            <a:xfrm rot="860262">
              <a:off x="7710664" y="2460764"/>
              <a:ext cx="199112" cy="184317"/>
            </a:xfrm>
            <a:custGeom>
              <a:rect b="b" l="l" r="r" t="t"/>
              <a:pathLst>
                <a:path extrusionOk="0" h="5880" w="6352">
                  <a:moveTo>
                    <a:pt x="3086" y="226"/>
                  </a:moveTo>
                  <a:cubicBezTo>
                    <a:pt x="3089" y="226"/>
                    <a:pt x="3092" y="226"/>
                    <a:pt x="3096" y="226"/>
                  </a:cubicBezTo>
                  <a:cubicBezTo>
                    <a:pt x="4792" y="226"/>
                    <a:pt x="6079" y="1761"/>
                    <a:pt x="5777" y="3428"/>
                  </a:cubicBezTo>
                  <a:cubicBezTo>
                    <a:pt x="5538" y="4770"/>
                    <a:pt x="4373" y="5676"/>
                    <a:pt x="3098" y="5676"/>
                  </a:cubicBezTo>
                  <a:cubicBezTo>
                    <a:pt x="2785" y="5676"/>
                    <a:pt x="2465" y="5621"/>
                    <a:pt x="2150" y="5505"/>
                  </a:cubicBezTo>
                  <a:cubicBezTo>
                    <a:pt x="912" y="5046"/>
                    <a:pt x="181" y="3769"/>
                    <a:pt x="410" y="2468"/>
                  </a:cubicBezTo>
                  <a:cubicBezTo>
                    <a:pt x="643" y="1175"/>
                    <a:pt x="1769" y="226"/>
                    <a:pt x="3086" y="226"/>
                  </a:cubicBezTo>
                  <a:close/>
                  <a:moveTo>
                    <a:pt x="3086" y="1"/>
                  </a:moveTo>
                  <a:cubicBezTo>
                    <a:pt x="2876" y="1"/>
                    <a:pt x="2664" y="23"/>
                    <a:pt x="2452" y="70"/>
                  </a:cubicBezTo>
                  <a:cubicBezTo>
                    <a:pt x="985" y="396"/>
                    <a:pt x="1" y="1771"/>
                    <a:pt x="166" y="3263"/>
                  </a:cubicBezTo>
                  <a:cubicBezTo>
                    <a:pt x="327" y="4754"/>
                    <a:pt x="1590" y="5880"/>
                    <a:pt x="3091" y="5880"/>
                  </a:cubicBezTo>
                  <a:cubicBezTo>
                    <a:pt x="3515" y="5880"/>
                    <a:pt x="3934" y="5787"/>
                    <a:pt x="4319" y="5607"/>
                  </a:cubicBezTo>
                  <a:cubicBezTo>
                    <a:pt x="5684" y="4978"/>
                    <a:pt x="6352" y="3423"/>
                    <a:pt x="5869" y="2000"/>
                  </a:cubicBezTo>
                  <a:cubicBezTo>
                    <a:pt x="5461" y="783"/>
                    <a:pt x="4322" y="1"/>
                    <a:pt x="3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9"/>
            <p:cNvSpPr/>
            <p:nvPr/>
          </p:nvSpPr>
          <p:spPr>
            <a:xfrm rot="860262">
              <a:off x="7717116" y="2478107"/>
              <a:ext cx="178079" cy="148394"/>
            </a:xfrm>
            <a:custGeom>
              <a:rect b="b" l="l" r="r" t="t"/>
              <a:pathLst>
                <a:path extrusionOk="0" h="4734" w="5681">
                  <a:moveTo>
                    <a:pt x="2894" y="1"/>
                  </a:moveTo>
                  <a:cubicBezTo>
                    <a:pt x="2843" y="1"/>
                    <a:pt x="2792" y="2"/>
                    <a:pt x="2740" y="5"/>
                  </a:cubicBezTo>
                  <a:cubicBezTo>
                    <a:pt x="1034" y="108"/>
                    <a:pt x="0" y="1936"/>
                    <a:pt x="785" y="3452"/>
                  </a:cubicBezTo>
                  <a:lnTo>
                    <a:pt x="965" y="3359"/>
                  </a:lnTo>
                  <a:cubicBezTo>
                    <a:pt x="556" y="2564"/>
                    <a:pt x="673" y="1604"/>
                    <a:pt x="1268" y="932"/>
                  </a:cubicBezTo>
                  <a:cubicBezTo>
                    <a:pt x="1686" y="458"/>
                    <a:pt x="2282" y="200"/>
                    <a:pt x="2892" y="200"/>
                  </a:cubicBezTo>
                  <a:cubicBezTo>
                    <a:pt x="3141" y="200"/>
                    <a:pt x="3393" y="243"/>
                    <a:pt x="3637" y="332"/>
                  </a:cubicBezTo>
                  <a:cubicBezTo>
                    <a:pt x="5065" y="858"/>
                    <a:pt x="5518" y="2652"/>
                    <a:pt x="4509" y="3793"/>
                  </a:cubicBezTo>
                  <a:cubicBezTo>
                    <a:pt x="4073" y="4288"/>
                    <a:pt x="3479" y="4526"/>
                    <a:pt x="2891" y="4526"/>
                  </a:cubicBezTo>
                  <a:cubicBezTo>
                    <a:pt x="2124" y="4526"/>
                    <a:pt x="1365" y="4123"/>
                    <a:pt x="970" y="3359"/>
                  </a:cubicBezTo>
                  <a:lnTo>
                    <a:pt x="785" y="3452"/>
                  </a:lnTo>
                  <a:cubicBezTo>
                    <a:pt x="1195" y="4236"/>
                    <a:pt x="2004" y="4733"/>
                    <a:pt x="2891" y="4733"/>
                  </a:cubicBezTo>
                  <a:cubicBezTo>
                    <a:pt x="3880" y="4733"/>
                    <a:pt x="4767" y="4114"/>
                    <a:pt x="5109" y="3183"/>
                  </a:cubicBezTo>
                  <a:cubicBezTo>
                    <a:pt x="5680" y="1629"/>
                    <a:pt x="4520" y="1"/>
                    <a:pt x="2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9"/>
            <p:cNvSpPr/>
            <p:nvPr/>
          </p:nvSpPr>
          <p:spPr>
            <a:xfrm rot="860262">
              <a:off x="7742638" y="2521291"/>
              <a:ext cx="130840" cy="67269"/>
            </a:xfrm>
            <a:custGeom>
              <a:rect b="b" l="l" r="r" t="t"/>
              <a:pathLst>
                <a:path extrusionOk="0" h="2146" w="4174">
                  <a:moveTo>
                    <a:pt x="4085" y="0"/>
                  </a:moveTo>
                  <a:lnTo>
                    <a:pt x="1" y="1950"/>
                  </a:lnTo>
                  <a:lnTo>
                    <a:pt x="45" y="2043"/>
                  </a:lnTo>
                  <a:lnTo>
                    <a:pt x="45" y="2145"/>
                  </a:lnTo>
                  <a:lnTo>
                    <a:pt x="69" y="2145"/>
                  </a:lnTo>
                  <a:lnTo>
                    <a:pt x="4173" y="186"/>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9"/>
            <p:cNvSpPr/>
            <p:nvPr/>
          </p:nvSpPr>
          <p:spPr>
            <a:xfrm rot="860262">
              <a:off x="8519450" y="1911526"/>
              <a:ext cx="198360" cy="183721"/>
            </a:xfrm>
            <a:custGeom>
              <a:rect b="b" l="l" r="r" t="t"/>
              <a:pathLst>
                <a:path extrusionOk="0" h="5861" w="6328">
                  <a:moveTo>
                    <a:pt x="3063" y="204"/>
                  </a:moveTo>
                  <a:cubicBezTo>
                    <a:pt x="4126" y="204"/>
                    <a:pt x="5098" y="816"/>
                    <a:pt x="5548" y="1790"/>
                  </a:cubicBezTo>
                  <a:cubicBezTo>
                    <a:pt x="6006" y="2789"/>
                    <a:pt x="5821" y="3969"/>
                    <a:pt x="5075" y="4778"/>
                  </a:cubicBezTo>
                  <a:cubicBezTo>
                    <a:pt x="4549" y="5348"/>
                    <a:pt x="3818" y="5654"/>
                    <a:pt x="3071" y="5654"/>
                  </a:cubicBezTo>
                  <a:cubicBezTo>
                    <a:pt x="2757" y="5654"/>
                    <a:pt x="2441" y="5601"/>
                    <a:pt x="2136" y="5490"/>
                  </a:cubicBezTo>
                  <a:cubicBezTo>
                    <a:pt x="722" y="4963"/>
                    <a:pt x="1" y="3399"/>
                    <a:pt x="517" y="1985"/>
                  </a:cubicBezTo>
                  <a:cubicBezTo>
                    <a:pt x="898" y="952"/>
                    <a:pt x="1863" y="250"/>
                    <a:pt x="2964" y="206"/>
                  </a:cubicBezTo>
                  <a:cubicBezTo>
                    <a:pt x="2997" y="205"/>
                    <a:pt x="3030" y="204"/>
                    <a:pt x="3063" y="204"/>
                  </a:cubicBezTo>
                  <a:close/>
                  <a:moveTo>
                    <a:pt x="3067" y="0"/>
                  </a:moveTo>
                  <a:cubicBezTo>
                    <a:pt x="2661" y="0"/>
                    <a:pt x="2247" y="86"/>
                    <a:pt x="1848" y="269"/>
                  </a:cubicBezTo>
                  <a:cubicBezTo>
                    <a:pt x="771" y="762"/>
                    <a:pt x="98" y="1858"/>
                    <a:pt x="147" y="3043"/>
                  </a:cubicBezTo>
                  <a:cubicBezTo>
                    <a:pt x="196" y="4227"/>
                    <a:pt x="951" y="5265"/>
                    <a:pt x="2063" y="5675"/>
                  </a:cubicBezTo>
                  <a:cubicBezTo>
                    <a:pt x="2384" y="5797"/>
                    <a:pt x="2730" y="5860"/>
                    <a:pt x="3072" y="5860"/>
                  </a:cubicBezTo>
                  <a:cubicBezTo>
                    <a:pt x="4938" y="5855"/>
                    <a:pt x="6328" y="4125"/>
                    <a:pt x="5928" y="2302"/>
                  </a:cubicBezTo>
                  <a:cubicBezTo>
                    <a:pt x="5622" y="907"/>
                    <a:pt x="4389" y="0"/>
                    <a:pt x="3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9"/>
            <p:cNvSpPr/>
            <p:nvPr/>
          </p:nvSpPr>
          <p:spPr>
            <a:xfrm rot="860262">
              <a:off x="8521475" y="1927711"/>
              <a:ext cx="184097" cy="148644"/>
            </a:xfrm>
            <a:custGeom>
              <a:rect b="b" l="l" r="r" t="t"/>
              <a:pathLst>
                <a:path extrusionOk="0" h="4742" w="5873">
                  <a:moveTo>
                    <a:pt x="3017" y="204"/>
                  </a:moveTo>
                  <a:lnTo>
                    <a:pt x="3017" y="208"/>
                  </a:lnTo>
                  <a:cubicBezTo>
                    <a:pt x="3875" y="208"/>
                    <a:pt x="4655" y="715"/>
                    <a:pt x="4996" y="1500"/>
                  </a:cubicBezTo>
                  <a:cubicBezTo>
                    <a:pt x="5381" y="2382"/>
                    <a:pt x="5147" y="3406"/>
                    <a:pt x="4411" y="4030"/>
                  </a:cubicBezTo>
                  <a:cubicBezTo>
                    <a:pt x="4011" y="4369"/>
                    <a:pt x="3514" y="4541"/>
                    <a:pt x="3014" y="4541"/>
                  </a:cubicBezTo>
                  <a:cubicBezTo>
                    <a:pt x="2601" y="4541"/>
                    <a:pt x="2187" y="4424"/>
                    <a:pt x="1823" y="4186"/>
                  </a:cubicBezTo>
                  <a:cubicBezTo>
                    <a:pt x="1024" y="3659"/>
                    <a:pt x="658" y="2670"/>
                    <a:pt x="936" y="1749"/>
                  </a:cubicBezTo>
                  <a:cubicBezTo>
                    <a:pt x="1214" y="832"/>
                    <a:pt x="2057" y="204"/>
                    <a:pt x="3017" y="204"/>
                  </a:cubicBezTo>
                  <a:close/>
                  <a:moveTo>
                    <a:pt x="3008" y="1"/>
                  </a:moveTo>
                  <a:cubicBezTo>
                    <a:pt x="2257" y="1"/>
                    <a:pt x="1502" y="350"/>
                    <a:pt x="1029" y="1071"/>
                  </a:cubicBezTo>
                  <a:cubicBezTo>
                    <a:pt x="0" y="2650"/>
                    <a:pt x="1131" y="4737"/>
                    <a:pt x="3013" y="4742"/>
                  </a:cubicBezTo>
                  <a:cubicBezTo>
                    <a:pt x="3015" y="4742"/>
                    <a:pt x="3017" y="4742"/>
                    <a:pt x="3020" y="4742"/>
                  </a:cubicBezTo>
                  <a:cubicBezTo>
                    <a:pt x="4727" y="4742"/>
                    <a:pt x="5873" y="2985"/>
                    <a:pt x="5186" y="1422"/>
                  </a:cubicBezTo>
                  <a:cubicBezTo>
                    <a:pt x="4777" y="488"/>
                    <a:pt x="3895" y="1"/>
                    <a:pt x="30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9"/>
            <p:cNvSpPr/>
            <p:nvPr/>
          </p:nvSpPr>
          <p:spPr>
            <a:xfrm rot="860262">
              <a:off x="8550856" y="1971860"/>
              <a:ext cx="130965" cy="66799"/>
            </a:xfrm>
            <a:custGeom>
              <a:rect b="b" l="l" r="r" t="t"/>
              <a:pathLst>
                <a:path extrusionOk="0" h="2131" w="4178">
                  <a:moveTo>
                    <a:pt x="4090" y="0"/>
                  </a:moveTo>
                  <a:lnTo>
                    <a:pt x="0" y="1945"/>
                  </a:lnTo>
                  <a:lnTo>
                    <a:pt x="88" y="2130"/>
                  </a:lnTo>
                  <a:lnTo>
                    <a:pt x="4178"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9"/>
            <p:cNvSpPr/>
            <p:nvPr/>
          </p:nvSpPr>
          <p:spPr>
            <a:xfrm rot="860262">
              <a:off x="8385867" y="2097904"/>
              <a:ext cx="196824" cy="183627"/>
            </a:xfrm>
            <a:custGeom>
              <a:rect b="b" l="l" r="r" t="t"/>
              <a:pathLst>
                <a:path extrusionOk="0" h="5858" w="6279">
                  <a:moveTo>
                    <a:pt x="3219" y="206"/>
                  </a:moveTo>
                  <a:cubicBezTo>
                    <a:pt x="4278" y="206"/>
                    <a:pt x="5246" y="821"/>
                    <a:pt x="5693" y="1787"/>
                  </a:cubicBezTo>
                  <a:cubicBezTo>
                    <a:pt x="6152" y="2786"/>
                    <a:pt x="5966" y="3966"/>
                    <a:pt x="5221" y="4775"/>
                  </a:cubicBezTo>
                  <a:cubicBezTo>
                    <a:pt x="4692" y="5345"/>
                    <a:pt x="3960" y="5654"/>
                    <a:pt x="3213" y="5654"/>
                  </a:cubicBezTo>
                  <a:cubicBezTo>
                    <a:pt x="2899" y="5654"/>
                    <a:pt x="2582" y="5599"/>
                    <a:pt x="2277" y="5487"/>
                  </a:cubicBezTo>
                  <a:cubicBezTo>
                    <a:pt x="868" y="4960"/>
                    <a:pt x="146" y="3396"/>
                    <a:pt x="663" y="1987"/>
                  </a:cubicBezTo>
                  <a:cubicBezTo>
                    <a:pt x="1043" y="954"/>
                    <a:pt x="2008" y="252"/>
                    <a:pt x="3110" y="208"/>
                  </a:cubicBezTo>
                  <a:cubicBezTo>
                    <a:pt x="3146" y="206"/>
                    <a:pt x="3183" y="206"/>
                    <a:pt x="3219" y="206"/>
                  </a:cubicBezTo>
                  <a:close/>
                  <a:moveTo>
                    <a:pt x="3222" y="0"/>
                  </a:moveTo>
                  <a:cubicBezTo>
                    <a:pt x="1926" y="0"/>
                    <a:pt x="753" y="862"/>
                    <a:pt x="400" y="2153"/>
                  </a:cubicBezTo>
                  <a:cubicBezTo>
                    <a:pt x="0" y="3620"/>
                    <a:pt x="785" y="5146"/>
                    <a:pt x="2208" y="5672"/>
                  </a:cubicBezTo>
                  <a:cubicBezTo>
                    <a:pt x="2530" y="5794"/>
                    <a:pt x="2871" y="5857"/>
                    <a:pt x="3217" y="5857"/>
                  </a:cubicBezTo>
                  <a:cubicBezTo>
                    <a:pt x="3220" y="5857"/>
                    <a:pt x="3224" y="5857"/>
                    <a:pt x="3227" y="5857"/>
                  </a:cubicBezTo>
                  <a:cubicBezTo>
                    <a:pt x="4739" y="5857"/>
                    <a:pt x="6006" y="4704"/>
                    <a:pt x="6142" y="3196"/>
                  </a:cubicBezTo>
                  <a:cubicBezTo>
                    <a:pt x="6278" y="1685"/>
                    <a:pt x="5240" y="320"/>
                    <a:pt x="3744" y="47"/>
                  </a:cubicBezTo>
                  <a:cubicBezTo>
                    <a:pt x="3569" y="16"/>
                    <a:pt x="3394" y="0"/>
                    <a:pt x="3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9"/>
            <p:cNvSpPr/>
            <p:nvPr/>
          </p:nvSpPr>
          <p:spPr>
            <a:xfrm rot="860262">
              <a:off x="8408503" y="2116457"/>
              <a:ext cx="160619" cy="148644"/>
            </a:xfrm>
            <a:custGeom>
              <a:rect b="b" l="l" r="r" t="t"/>
              <a:pathLst>
                <a:path extrusionOk="0" h="4742" w="5124">
                  <a:moveTo>
                    <a:pt x="2480" y="209"/>
                  </a:moveTo>
                  <a:cubicBezTo>
                    <a:pt x="2484" y="209"/>
                    <a:pt x="2488" y="209"/>
                    <a:pt x="2491" y="209"/>
                  </a:cubicBezTo>
                  <a:cubicBezTo>
                    <a:pt x="3349" y="209"/>
                    <a:pt x="4129" y="716"/>
                    <a:pt x="4475" y="1505"/>
                  </a:cubicBezTo>
                  <a:cubicBezTo>
                    <a:pt x="4860" y="2383"/>
                    <a:pt x="4621" y="3411"/>
                    <a:pt x="3890" y="4030"/>
                  </a:cubicBezTo>
                  <a:cubicBezTo>
                    <a:pt x="3486" y="4372"/>
                    <a:pt x="2987" y="4546"/>
                    <a:pt x="2486" y="4546"/>
                  </a:cubicBezTo>
                  <a:cubicBezTo>
                    <a:pt x="2074" y="4546"/>
                    <a:pt x="1660" y="4428"/>
                    <a:pt x="1297" y="4191"/>
                  </a:cubicBezTo>
                  <a:cubicBezTo>
                    <a:pt x="498" y="3664"/>
                    <a:pt x="132" y="2675"/>
                    <a:pt x="410" y="1754"/>
                  </a:cubicBezTo>
                  <a:cubicBezTo>
                    <a:pt x="682" y="836"/>
                    <a:pt x="1525" y="209"/>
                    <a:pt x="2480" y="209"/>
                  </a:cubicBezTo>
                  <a:close/>
                  <a:moveTo>
                    <a:pt x="2494" y="1"/>
                  </a:moveTo>
                  <a:cubicBezTo>
                    <a:pt x="2324" y="1"/>
                    <a:pt x="2152" y="19"/>
                    <a:pt x="1979" y="57"/>
                  </a:cubicBezTo>
                  <a:cubicBezTo>
                    <a:pt x="795" y="316"/>
                    <a:pt x="1" y="1427"/>
                    <a:pt x="132" y="2631"/>
                  </a:cubicBezTo>
                  <a:cubicBezTo>
                    <a:pt x="263" y="3832"/>
                    <a:pt x="1277" y="4742"/>
                    <a:pt x="2486" y="4742"/>
                  </a:cubicBezTo>
                  <a:cubicBezTo>
                    <a:pt x="2490" y="4742"/>
                    <a:pt x="2493" y="4742"/>
                    <a:pt x="2496" y="4742"/>
                  </a:cubicBezTo>
                  <a:cubicBezTo>
                    <a:pt x="2837" y="4742"/>
                    <a:pt x="3174" y="4669"/>
                    <a:pt x="3486" y="4522"/>
                  </a:cubicBezTo>
                  <a:cubicBezTo>
                    <a:pt x="4587" y="4015"/>
                    <a:pt x="5123" y="2763"/>
                    <a:pt x="4738" y="1612"/>
                  </a:cubicBezTo>
                  <a:cubicBezTo>
                    <a:pt x="4409" y="634"/>
                    <a:pt x="3490" y="1"/>
                    <a:pt x="2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9"/>
            <p:cNvSpPr/>
            <p:nvPr/>
          </p:nvSpPr>
          <p:spPr>
            <a:xfrm rot="860262">
              <a:off x="8421717" y="2159139"/>
              <a:ext cx="130808" cy="67269"/>
            </a:xfrm>
            <a:custGeom>
              <a:rect b="b" l="l" r="r" t="t"/>
              <a:pathLst>
                <a:path extrusionOk="0" h="2146" w="4173">
                  <a:moveTo>
                    <a:pt x="4085" y="1"/>
                  </a:moveTo>
                  <a:lnTo>
                    <a:pt x="0" y="1950"/>
                  </a:lnTo>
                  <a:lnTo>
                    <a:pt x="39" y="2038"/>
                  </a:lnTo>
                  <a:lnTo>
                    <a:pt x="44" y="2145"/>
                  </a:lnTo>
                  <a:lnTo>
                    <a:pt x="64" y="2145"/>
                  </a:lnTo>
                  <a:lnTo>
                    <a:pt x="4173" y="181"/>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9"/>
            <p:cNvSpPr/>
            <p:nvPr/>
          </p:nvSpPr>
          <p:spPr>
            <a:xfrm rot="860262">
              <a:off x="8240954" y="2285390"/>
              <a:ext cx="227857" cy="183690"/>
            </a:xfrm>
            <a:custGeom>
              <a:rect b="b" l="l" r="r" t="t"/>
              <a:pathLst>
                <a:path extrusionOk="0" h="5860" w="7269">
                  <a:moveTo>
                    <a:pt x="3725" y="205"/>
                  </a:moveTo>
                  <a:cubicBezTo>
                    <a:pt x="5421" y="210"/>
                    <a:pt x="6703" y="1741"/>
                    <a:pt x="6401" y="3412"/>
                  </a:cubicBezTo>
                  <a:cubicBezTo>
                    <a:pt x="6162" y="4752"/>
                    <a:pt x="4994" y="5658"/>
                    <a:pt x="3720" y="5658"/>
                  </a:cubicBezTo>
                  <a:cubicBezTo>
                    <a:pt x="3409" y="5658"/>
                    <a:pt x="3091" y="5604"/>
                    <a:pt x="2779" y="5489"/>
                  </a:cubicBezTo>
                  <a:cubicBezTo>
                    <a:pt x="1536" y="5036"/>
                    <a:pt x="800" y="3754"/>
                    <a:pt x="1034" y="2452"/>
                  </a:cubicBezTo>
                  <a:cubicBezTo>
                    <a:pt x="1268" y="1151"/>
                    <a:pt x="2404" y="205"/>
                    <a:pt x="3725" y="205"/>
                  </a:cubicBezTo>
                  <a:close/>
                  <a:moveTo>
                    <a:pt x="3715" y="1"/>
                  </a:moveTo>
                  <a:cubicBezTo>
                    <a:pt x="2777" y="1"/>
                    <a:pt x="1835" y="442"/>
                    <a:pt x="1254" y="1351"/>
                  </a:cubicBezTo>
                  <a:cubicBezTo>
                    <a:pt x="1" y="3300"/>
                    <a:pt x="1405" y="5859"/>
                    <a:pt x="3720" y="5859"/>
                  </a:cubicBezTo>
                  <a:cubicBezTo>
                    <a:pt x="5855" y="5854"/>
                    <a:pt x="7268" y="3646"/>
                    <a:pt x="6381" y="1706"/>
                  </a:cubicBezTo>
                  <a:cubicBezTo>
                    <a:pt x="5863" y="582"/>
                    <a:pt x="4792" y="1"/>
                    <a:pt x="3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9"/>
            <p:cNvSpPr/>
            <p:nvPr/>
          </p:nvSpPr>
          <p:spPr>
            <a:xfrm rot="860262">
              <a:off x="8263142" y="2303018"/>
              <a:ext cx="183815" cy="148519"/>
            </a:xfrm>
            <a:custGeom>
              <a:rect b="b" l="l" r="r" t="t"/>
              <a:pathLst>
                <a:path extrusionOk="0" h="4738" w="5864">
                  <a:moveTo>
                    <a:pt x="3012" y="205"/>
                  </a:moveTo>
                  <a:cubicBezTo>
                    <a:pt x="3265" y="205"/>
                    <a:pt x="3524" y="249"/>
                    <a:pt x="3763" y="336"/>
                  </a:cubicBezTo>
                  <a:cubicBezTo>
                    <a:pt x="4816" y="726"/>
                    <a:pt x="5396" y="1857"/>
                    <a:pt x="5103" y="2939"/>
                  </a:cubicBezTo>
                  <a:cubicBezTo>
                    <a:pt x="4845" y="3894"/>
                    <a:pt x="3980" y="4534"/>
                    <a:pt x="3020" y="4534"/>
                  </a:cubicBezTo>
                  <a:cubicBezTo>
                    <a:pt x="2892" y="4534"/>
                    <a:pt x="2762" y="4522"/>
                    <a:pt x="2632" y="4499"/>
                  </a:cubicBezTo>
                  <a:cubicBezTo>
                    <a:pt x="1525" y="4304"/>
                    <a:pt x="755" y="3295"/>
                    <a:pt x="853" y="2179"/>
                  </a:cubicBezTo>
                  <a:cubicBezTo>
                    <a:pt x="955" y="1058"/>
                    <a:pt x="1891" y="205"/>
                    <a:pt x="3012" y="205"/>
                  </a:cubicBezTo>
                  <a:close/>
                  <a:moveTo>
                    <a:pt x="3005" y="0"/>
                  </a:moveTo>
                  <a:cubicBezTo>
                    <a:pt x="2254" y="0"/>
                    <a:pt x="1500" y="350"/>
                    <a:pt x="1028" y="1072"/>
                  </a:cubicBezTo>
                  <a:cubicBezTo>
                    <a:pt x="1" y="2650"/>
                    <a:pt x="1128" y="4738"/>
                    <a:pt x="3005" y="4738"/>
                  </a:cubicBezTo>
                  <a:cubicBezTo>
                    <a:pt x="3008" y="4738"/>
                    <a:pt x="3010" y="4738"/>
                    <a:pt x="3012" y="4738"/>
                  </a:cubicBezTo>
                  <a:cubicBezTo>
                    <a:pt x="4718" y="4738"/>
                    <a:pt x="5863" y="2983"/>
                    <a:pt x="5181" y="1423"/>
                  </a:cubicBezTo>
                  <a:cubicBezTo>
                    <a:pt x="4772" y="487"/>
                    <a:pt x="3891" y="0"/>
                    <a:pt x="3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9"/>
            <p:cNvSpPr/>
            <p:nvPr/>
          </p:nvSpPr>
          <p:spPr>
            <a:xfrm rot="860262">
              <a:off x="8292343" y="2347192"/>
              <a:ext cx="130965" cy="66799"/>
            </a:xfrm>
            <a:custGeom>
              <a:rect b="b" l="l" r="r" t="t"/>
              <a:pathLst>
                <a:path extrusionOk="0" h="2131" w="4178">
                  <a:moveTo>
                    <a:pt x="4090" y="0"/>
                  </a:moveTo>
                  <a:lnTo>
                    <a:pt x="0" y="1945"/>
                  </a:lnTo>
                  <a:lnTo>
                    <a:pt x="88" y="2130"/>
                  </a:lnTo>
                  <a:lnTo>
                    <a:pt x="4177"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9"/>
            <p:cNvSpPr/>
            <p:nvPr/>
          </p:nvSpPr>
          <p:spPr>
            <a:xfrm rot="860262">
              <a:off x="8127784" y="2474551"/>
              <a:ext cx="195288" cy="182248"/>
            </a:xfrm>
            <a:custGeom>
              <a:rect b="b" l="l" r="r" t="t"/>
              <a:pathLst>
                <a:path extrusionOk="0" h="5814" w="6230">
                  <a:moveTo>
                    <a:pt x="3203" y="154"/>
                  </a:moveTo>
                  <a:cubicBezTo>
                    <a:pt x="4899" y="159"/>
                    <a:pt x="6186" y="1690"/>
                    <a:pt x="5884" y="3362"/>
                  </a:cubicBezTo>
                  <a:cubicBezTo>
                    <a:pt x="5645" y="4704"/>
                    <a:pt x="4480" y="5609"/>
                    <a:pt x="3205" y="5609"/>
                  </a:cubicBezTo>
                  <a:cubicBezTo>
                    <a:pt x="2892" y="5609"/>
                    <a:pt x="2572" y="5554"/>
                    <a:pt x="2257" y="5438"/>
                  </a:cubicBezTo>
                  <a:cubicBezTo>
                    <a:pt x="1019" y="4980"/>
                    <a:pt x="283" y="3703"/>
                    <a:pt x="517" y="2401"/>
                  </a:cubicBezTo>
                  <a:cubicBezTo>
                    <a:pt x="751" y="1100"/>
                    <a:pt x="1882" y="154"/>
                    <a:pt x="3203" y="154"/>
                  </a:cubicBezTo>
                  <a:close/>
                  <a:moveTo>
                    <a:pt x="3199" y="0"/>
                  </a:moveTo>
                  <a:cubicBezTo>
                    <a:pt x="1912" y="0"/>
                    <a:pt x="748" y="857"/>
                    <a:pt x="400" y="2138"/>
                  </a:cubicBezTo>
                  <a:cubicBezTo>
                    <a:pt x="0" y="3586"/>
                    <a:pt x="775" y="5102"/>
                    <a:pt x="2189" y="5628"/>
                  </a:cubicBezTo>
                  <a:cubicBezTo>
                    <a:pt x="2511" y="5750"/>
                    <a:pt x="2857" y="5813"/>
                    <a:pt x="3203" y="5813"/>
                  </a:cubicBezTo>
                  <a:cubicBezTo>
                    <a:pt x="4704" y="5813"/>
                    <a:pt x="5962" y="4663"/>
                    <a:pt x="6098" y="3167"/>
                  </a:cubicBezTo>
                  <a:cubicBezTo>
                    <a:pt x="6230" y="1665"/>
                    <a:pt x="5201" y="315"/>
                    <a:pt x="3719" y="47"/>
                  </a:cubicBezTo>
                  <a:cubicBezTo>
                    <a:pt x="3545" y="15"/>
                    <a:pt x="337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9"/>
            <p:cNvSpPr/>
            <p:nvPr/>
          </p:nvSpPr>
          <p:spPr>
            <a:xfrm rot="860262">
              <a:off x="8150002" y="2491692"/>
              <a:ext cx="160587" cy="148738"/>
            </a:xfrm>
            <a:custGeom>
              <a:rect b="b" l="l" r="r" t="t"/>
              <a:pathLst>
                <a:path extrusionOk="0" h="4745" w="5123">
                  <a:moveTo>
                    <a:pt x="2496" y="207"/>
                  </a:moveTo>
                  <a:cubicBezTo>
                    <a:pt x="2749" y="207"/>
                    <a:pt x="3003" y="256"/>
                    <a:pt x="3242" y="343"/>
                  </a:cubicBezTo>
                  <a:cubicBezTo>
                    <a:pt x="3797" y="543"/>
                    <a:pt x="4241" y="962"/>
                    <a:pt x="4475" y="1503"/>
                  </a:cubicBezTo>
                  <a:cubicBezTo>
                    <a:pt x="4860" y="2381"/>
                    <a:pt x="4621" y="3409"/>
                    <a:pt x="3890" y="4028"/>
                  </a:cubicBezTo>
                  <a:cubicBezTo>
                    <a:pt x="3489" y="4367"/>
                    <a:pt x="2992" y="4540"/>
                    <a:pt x="2493" y="4540"/>
                  </a:cubicBezTo>
                  <a:cubicBezTo>
                    <a:pt x="2081" y="4540"/>
                    <a:pt x="1668" y="4422"/>
                    <a:pt x="1306" y="4184"/>
                  </a:cubicBezTo>
                  <a:cubicBezTo>
                    <a:pt x="502" y="3663"/>
                    <a:pt x="142" y="2673"/>
                    <a:pt x="414" y="1752"/>
                  </a:cubicBezTo>
                  <a:cubicBezTo>
                    <a:pt x="692" y="836"/>
                    <a:pt x="1536" y="207"/>
                    <a:pt x="2496" y="207"/>
                  </a:cubicBezTo>
                  <a:close/>
                  <a:moveTo>
                    <a:pt x="2485" y="0"/>
                  </a:moveTo>
                  <a:cubicBezTo>
                    <a:pt x="2317" y="0"/>
                    <a:pt x="2145" y="18"/>
                    <a:pt x="1974" y="56"/>
                  </a:cubicBezTo>
                  <a:cubicBezTo>
                    <a:pt x="795" y="319"/>
                    <a:pt x="0" y="1430"/>
                    <a:pt x="132" y="2634"/>
                  </a:cubicBezTo>
                  <a:cubicBezTo>
                    <a:pt x="263" y="3838"/>
                    <a:pt x="1282" y="4745"/>
                    <a:pt x="2496" y="4745"/>
                  </a:cubicBezTo>
                  <a:cubicBezTo>
                    <a:pt x="2837" y="4745"/>
                    <a:pt x="3173" y="4667"/>
                    <a:pt x="3485" y="4525"/>
                  </a:cubicBezTo>
                  <a:cubicBezTo>
                    <a:pt x="4582" y="4018"/>
                    <a:pt x="5123" y="2761"/>
                    <a:pt x="4738" y="1615"/>
                  </a:cubicBezTo>
                  <a:cubicBezTo>
                    <a:pt x="4404" y="631"/>
                    <a:pt x="3486" y="0"/>
                    <a:pt x="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9"/>
            <p:cNvSpPr/>
            <p:nvPr/>
          </p:nvSpPr>
          <p:spPr>
            <a:xfrm rot="860262">
              <a:off x="8163210" y="2534334"/>
              <a:ext cx="130996" cy="67269"/>
            </a:xfrm>
            <a:custGeom>
              <a:rect b="b" l="l" r="r" t="t"/>
              <a:pathLst>
                <a:path extrusionOk="0" h="2146" w="4179">
                  <a:moveTo>
                    <a:pt x="4090" y="1"/>
                  </a:moveTo>
                  <a:lnTo>
                    <a:pt x="1" y="1950"/>
                  </a:lnTo>
                  <a:lnTo>
                    <a:pt x="45" y="2043"/>
                  </a:lnTo>
                  <a:lnTo>
                    <a:pt x="45" y="2145"/>
                  </a:lnTo>
                  <a:lnTo>
                    <a:pt x="69" y="2145"/>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9"/>
            <p:cNvSpPr/>
            <p:nvPr/>
          </p:nvSpPr>
          <p:spPr>
            <a:xfrm rot="860262">
              <a:off x="8001915" y="2661408"/>
              <a:ext cx="199269" cy="184317"/>
            </a:xfrm>
            <a:custGeom>
              <a:rect b="b" l="l" r="r" t="t"/>
              <a:pathLst>
                <a:path extrusionOk="0" h="5880" w="6357">
                  <a:moveTo>
                    <a:pt x="3090" y="225"/>
                  </a:moveTo>
                  <a:cubicBezTo>
                    <a:pt x="3094" y="225"/>
                    <a:pt x="3097" y="225"/>
                    <a:pt x="3101" y="225"/>
                  </a:cubicBezTo>
                  <a:cubicBezTo>
                    <a:pt x="4797" y="225"/>
                    <a:pt x="6079" y="1761"/>
                    <a:pt x="5781" y="3428"/>
                  </a:cubicBezTo>
                  <a:cubicBezTo>
                    <a:pt x="5538" y="4772"/>
                    <a:pt x="4370" y="5678"/>
                    <a:pt x="3095" y="5678"/>
                  </a:cubicBezTo>
                  <a:cubicBezTo>
                    <a:pt x="2784" y="5678"/>
                    <a:pt x="2467" y="5624"/>
                    <a:pt x="2155" y="5509"/>
                  </a:cubicBezTo>
                  <a:cubicBezTo>
                    <a:pt x="917" y="5051"/>
                    <a:pt x="181" y="3769"/>
                    <a:pt x="415" y="2467"/>
                  </a:cubicBezTo>
                  <a:cubicBezTo>
                    <a:pt x="648" y="1174"/>
                    <a:pt x="1774" y="225"/>
                    <a:pt x="3090" y="225"/>
                  </a:cubicBezTo>
                  <a:close/>
                  <a:moveTo>
                    <a:pt x="3091" y="0"/>
                  </a:moveTo>
                  <a:cubicBezTo>
                    <a:pt x="2881" y="0"/>
                    <a:pt x="2669" y="23"/>
                    <a:pt x="2457" y="69"/>
                  </a:cubicBezTo>
                  <a:cubicBezTo>
                    <a:pt x="990" y="396"/>
                    <a:pt x="1" y="1770"/>
                    <a:pt x="166" y="3262"/>
                  </a:cubicBezTo>
                  <a:cubicBezTo>
                    <a:pt x="332" y="4750"/>
                    <a:pt x="1589" y="5879"/>
                    <a:pt x="3086" y="5879"/>
                  </a:cubicBezTo>
                  <a:cubicBezTo>
                    <a:pt x="3089" y="5879"/>
                    <a:pt x="3092" y="5879"/>
                    <a:pt x="3096" y="5879"/>
                  </a:cubicBezTo>
                  <a:cubicBezTo>
                    <a:pt x="3520" y="5879"/>
                    <a:pt x="3939" y="5787"/>
                    <a:pt x="4324" y="5606"/>
                  </a:cubicBezTo>
                  <a:cubicBezTo>
                    <a:pt x="5689" y="4978"/>
                    <a:pt x="6357" y="3423"/>
                    <a:pt x="5874" y="1999"/>
                  </a:cubicBezTo>
                  <a:cubicBezTo>
                    <a:pt x="5466" y="782"/>
                    <a:pt x="4326" y="0"/>
                    <a:pt x="3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9"/>
            <p:cNvSpPr/>
            <p:nvPr/>
          </p:nvSpPr>
          <p:spPr>
            <a:xfrm rot="860262">
              <a:off x="8017768" y="2679303"/>
              <a:ext cx="163503" cy="148331"/>
            </a:xfrm>
            <a:custGeom>
              <a:rect b="b" l="l" r="r" t="t"/>
              <a:pathLst>
                <a:path extrusionOk="0" h="4732" w="5216">
                  <a:moveTo>
                    <a:pt x="2586" y="0"/>
                  </a:moveTo>
                  <a:cubicBezTo>
                    <a:pt x="2000" y="0"/>
                    <a:pt x="1420" y="216"/>
                    <a:pt x="970" y="637"/>
                  </a:cubicBezTo>
                  <a:cubicBezTo>
                    <a:pt x="195" y="1359"/>
                    <a:pt x="0" y="2514"/>
                    <a:pt x="488" y="3455"/>
                  </a:cubicBezTo>
                  <a:lnTo>
                    <a:pt x="668" y="3362"/>
                  </a:lnTo>
                  <a:cubicBezTo>
                    <a:pt x="259" y="2568"/>
                    <a:pt x="376" y="1603"/>
                    <a:pt x="970" y="935"/>
                  </a:cubicBezTo>
                  <a:cubicBezTo>
                    <a:pt x="1388" y="459"/>
                    <a:pt x="1981" y="200"/>
                    <a:pt x="2589" y="200"/>
                  </a:cubicBezTo>
                  <a:cubicBezTo>
                    <a:pt x="2841" y="200"/>
                    <a:pt x="3094" y="244"/>
                    <a:pt x="3339" y="335"/>
                  </a:cubicBezTo>
                  <a:cubicBezTo>
                    <a:pt x="4767" y="862"/>
                    <a:pt x="5216" y="2655"/>
                    <a:pt x="4212" y="3796"/>
                  </a:cubicBezTo>
                  <a:cubicBezTo>
                    <a:pt x="3776" y="4291"/>
                    <a:pt x="3184" y="4528"/>
                    <a:pt x="2596" y="4528"/>
                  </a:cubicBezTo>
                  <a:cubicBezTo>
                    <a:pt x="1828" y="4528"/>
                    <a:pt x="1068" y="4124"/>
                    <a:pt x="673" y="3362"/>
                  </a:cubicBezTo>
                  <a:lnTo>
                    <a:pt x="488" y="3455"/>
                  </a:lnTo>
                  <a:cubicBezTo>
                    <a:pt x="897" y="4240"/>
                    <a:pt x="1706" y="4732"/>
                    <a:pt x="2594" y="4732"/>
                  </a:cubicBezTo>
                  <a:cubicBezTo>
                    <a:pt x="3651" y="4732"/>
                    <a:pt x="4582" y="4025"/>
                    <a:pt x="4865" y="3002"/>
                  </a:cubicBezTo>
                  <a:cubicBezTo>
                    <a:pt x="5153" y="1978"/>
                    <a:pt x="4724" y="896"/>
                    <a:pt x="3817" y="345"/>
                  </a:cubicBezTo>
                  <a:cubicBezTo>
                    <a:pt x="3436" y="114"/>
                    <a:pt x="3010" y="0"/>
                    <a:pt x="2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9"/>
            <p:cNvSpPr/>
            <p:nvPr/>
          </p:nvSpPr>
          <p:spPr>
            <a:xfrm rot="860262">
              <a:off x="8034051" y="2721920"/>
              <a:ext cx="130808" cy="67269"/>
            </a:xfrm>
            <a:custGeom>
              <a:rect b="b" l="l" r="r" t="t"/>
              <a:pathLst>
                <a:path extrusionOk="0" h="2146" w="4173">
                  <a:moveTo>
                    <a:pt x="4085" y="1"/>
                  </a:moveTo>
                  <a:lnTo>
                    <a:pt x="1" y="1955"/>
                  </a:lnTo>
                  <a:lnTo>
                    <a:pt x="40" y="2043"/>
                  </a:lnTo>
                  <a:lnTo>
                    <a:pt x="44" y="2146"/>
                  </a:lnTo>
                  <a:lnTo>
                    <a:pt x="64" y="2146"/>
                  </a:lnTo>
                  <a:lnTo>
                    <a:pt x="4173" y="186"/>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9"/>
            <p:cNvSpPr/>
            <p:nvPr/>
          </p:nvSpPr>
          <p:spPr>
            <a:xfrm rot="860262">
              <a:off x="8014989" y="1765015"/>
              <a:ext cx="386751" cy="1034586"/>
            </a:xfrm>
            <a:custGeom>
              <a:rect b="b" l="l" r="r" t="t"/>
              <a:pathLst>
                <a:path extrusionOk="0" h="33005" w="12338">
                  <a:moveTo>
                    <a:pt x="12147" y="0"/>
                  </a:moveTo>
                  <a:lnTo>
                    <a:pt x="1" y="32936"/>
                  </a:lnTo>
                  <a:lnTo>
                    <a:pt x="191" y="33004"/>
                  </a:lnTo>
                  <a:lnTo>
                    <a:pt x="12337" y="69"/>
                  </a:lnTo>
                  <a:lnTo>
                    <a:pt x="12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4" name="Google Shape;2004;p49"/>
          <p:cNvGrpSpPr/>
          <p:nvPr/>
        </p:nvGrpSpPr>
        <p:grpSpPr>
          <a:xfrm rot="-2699780">
            <a:off x="673183" y="2734529"/>
            <a:ext cx="1260552" cy="2122025"/>
            <a:chOff x="5199836" y="-16245"/>
            <a:chExt cx="1138881" cy="1917325"/>
          </a:xfrm>
        </p:grpSpPr>
        <p:sp>
          <p:nvSpPr>
            <p:cNvPr id="2005" name="Google Shape;2005;p49"/>
            <p:cNvSpPr/>
            <p:nvPr/>
          </p:nvSpPr>
          <p:spPr>
            <a:xfrm rot="860262">
              <a:off x="5804792" y="1715119"/>
              <a:ext cx="107737" cy="170117"/>
            </a:xfrm>
            <a:custGeom>
              <a:rect b="b" l="l" r="r" t="t"/>
              <a:pathLst>
                <a:path extrusionOk="0" h="5427" w="3437">
                  <a:moveTo>
                    <a:pt x="1921" y="0"/>
                  </a:moveTo>
                  <a:lnTo>
                    <a:pt x="25" y="624"/>
                  </a:lnTo>
                  <a:lnTo>
                    <a:pt x="0" y="634"/>
                  </a:lnTo>
                  <a:lnTo>
                    <a:pt x="1351" y="4753"/>
                  </a:lnTo>
                  <a:cubicBezTo>
                    <a:pt x="1499" y="5166"/>
                    <a:pt x="1891" y="5427"/>
                    <a:pt x="2309" y="5427"/>
                  </a:cubicBezTo>
                  <a:cubicBezTo>
                    <a:pt x="2413" y="5427"/>
                    <a:pt x="2519" y="5411"/>
                    <a:pt x="2623" y="5377"/>
                  </a:cubicBezTo>
                  <a:cubicBezTo>
                    <a:pt x="3149" y="5206"/>
                    <a:pt x="3437" y="4645"/>
                    <a:pt x="3276" y="4119"/>
                  </a:cubicBezTo>
                  <a:lnTo>
                    <a:pt x="19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9"/>
            <p:cNvSpPr/>
            <p:nvPr/>
          </p:nvSpPr>
          <p:spPr>
            <a:xfrm rot="860262">
              <a:off x="5689142" y="242650"/>
              <a:ext cx="133128" cy="110276"/>
            </a:xfrm>
            <a:custGeom>
              <a:rect b="b" l="l" r="r" t="t"/>
              <a:pathLst>
                <a:path extrusionOk="0" h="3518" w="4247">
                  <a:moveTo>
                    <a:pt x="2183" y="0"/>
                  </a:moveTo>
                  <a:cubicBezTo>
                    <a:pt x="2002" y="0"/>
                    <a:pt x="1819" y="29"/>
                    <a:pt x="1638" y="88"/>
                  </a:cubicBezTo>
                  <a:cubicBezTo>
                    <a:pt x="151" y="580"/>
                    <a:pt x="0" y="2618"/>
                    <a:pt x="1394" y="3325"/>
                  </a:cubicBezTo>
                  <a:cubicBezTo>
                    <a:pt x="1657" y="3457"/>
                    <a:pt x="1926" y="3517"/>
                    <a:pt x="2186" y="3517"/>
                  </a:cubicBezTo>
                  <a:cubicBezTo>
                    <a:pt x="3301" y="3517"/>
                    <a:pt x="4246" y="2411"/>
                    <a:pt x="3851" y="1209"/>
                  </a:cubicBezTo>
                  <a:cubicBezTo>
                    <a:pt x="3608" y="470"/>
                    <a:pt x="2919" y="0"/>
                    <a:pt x="2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9"/>
            <p:cNvSpPr/>
            <p:nvPr/>
          </p:nvSpPr>
          <p:spPr>
            <a:xfrm rot="860262">
              <a:off x="5687947" y="230857"/>
              <a:ext cx="142595" cy="135542"/>
            </a:xfrm>
            <a:custGeom>
              <a:rect b="b" l="l" r="r" t="t"/>
              <a:pathLst>
                <a:path extrusionOk="0" h="4324" w="4549">
                  <a:moveTo>
                    <a:pt x="2213" y="401"/>
                  </a:moveTo>
                  <a:cubicBezTo>
                    <a:pt x="2474" y="401"/>
                    <a:pt x="2744" y="461"/>
                    <a:pt x="3008" y="595"/>
                  </a:cubicBezTo>
                  <a:cubicBezTo>
                    <a:pt x="3642" y="917"/>
                    <a:pt x="4022" y="1585"/>
                    <a:pt x="3969" y="2292"/>
                  </a:cubicBezTo>
                  <a:cubicBezTo>
                    <a:pt x="3915" y="2998"/>
                    <a:pt x="3442" y="3608"/>
                    <a:pt x="2770" y="3827"/>
                  </a:cubicBezTo>
                  <a:cubicBezTo>
                    <a:pt x="2587" y="3887"/>
                    <a:pt x="2401" y="3916"/>
                    <a:pt x="2219" y="3916"/>
                  </a:cubicBezTo>
                  <a:cubicBezTo>
                    <a:pt x="1481" y="3916"/>
                    <a:pt x="794" y="3450"/>
                    <a:pt x="552" y="2711"/>
                  </a:cubicBezTo>
                  <a:cubicBezTo>
                    <a:pt x="157" y="1506"/>
                    <a:pt x="1100" y="401"/>
                    <a:pt x="2213" y="401"/>
                  </a:cubicBezTo>
                  <a:close/>
                  <a:moveTo>
                    <a:pt x="2219" y="0"/>
                  </a:moveTo>
                  <a:cubicBezTo>
                    <a:pt x="1996" y="0"/>
                    <a:pt x="1769" y="35"/>
                    <a:pt x="1546" y="108"/>
                  </a:cubicBezTo>
                  <a:cubicBezTo>
                    <a:pt x="713" y="381"/>
                    <a:pt x="128" y="1132"/>
                    <a:pt x="64" y="1999"/>
                  </a:cubicBezTo>
                  <a:cubicBezTo>
                    <a:pt x="1" y="2872"/>
                    <a:pt x="464" y="3700"/>
                    <a:pt x="1249" y="4090"/>
                  </a:cubicBezTo>
                  <a:cubicBezTo>
                    <a:pt x="1558" y="4247"/>
                    <a:pt x="1893" y="4324"/>
                    <a:pt x="2226" y="4324"/>
                  </a:cubicBezTo>
                  <a:cubicBezTo>
                    <a:pt x="2732" y="4324"/>
                    <a:pt x="3233" y="4147"/>
                    <a:pt x="3632" y="3803"/>
                  </a:cubicBezTo>
                  <a:cubicBezTo>
                    <a:pt x="4295" y="3232"/>
                    <a:pt x="4549" y="2316"/>
                    <a:pt x="4276" y="1487"/>
                  </a:cubicBezTo>
                  <a:cubicBezTo>
                    <a:pt x="3974" y="576"/>
                    <a:pt x="3127" y="0"/>
                    <a:pt x="2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9"/>
            <p:cNvSpPr/>
            <p:nvPr/>
          </p:nvSpPr>
          <p:spPr>
            <a:xfrm rot="860262">
              <a:off x="5738668" y="730985"/>
              <a:ext cx="99337" cy="57270"/>
            </a:xfrm>
            <a:custGeom>
              <a:rect b="b" l="l" r="r" t="t"/>
              <a:pathLst>
                <a:path extrusionOk="0" h="1827" w="3169">
                  <a:moveTo>
                    <a:pt x="2925" y="0"/>
                  </a:moveTo>
                  <a:cubicBezTo>
                    <a:pt x="3017" y="288"/>
                    <a:pt x="2856" y="600"/>
                    <a:pt x="2564" y="692"/>
                  </a:cubicBezTo>
                  <a:lnTo>
                    <a:pt x="702" y="1306"/>
                  </a:lnTo>
                  <a:cubicBezTo>
                    <a:pt x="644" y="1326"/>
                    <a:pt x="585" y="1335"/>
                    <a:pt x="526" y="1335"/>
                  </a:cubicBezTo>
                  <a:cubicBezTo>
                    <a:pt x="297" y="1335"/>
                    <a:pt x="82" y="1190"/>
                    <a:pt x="0" y="960"/>
                  </a:cubicBezTo>
                  <a:lnTo>
                    <a:pt x="0" y="960"/>
                  </a:lnTo>
                  <a:lnTo>
                    <a:pt x="122" y="1340"/>
                  </a:lnTo>
                  <a:cubicBezTo>
                    <a:pt x="219" y="1636"/>
                    <a:pt x="494" y="1827"/>
                    <a:pt x="792" y="1827"/>
                  </a:cubicBezTo>
                  <a:cubicBezTo>
                    <a:pt x="867" y="1827"/>
                    <a:pt x="943" y="1814"/>
                    <a:pt x="1019" y="1789"/>
                  </a:cubicBezTo>
                  <a:lnTo>
                    <a:pt x="2598" y="1272"/>
                  </a:lnTo>
                  <a:cubicBezTo>
                    <a:pt x="2968" y="1150"/>
                    <a:pt x="3168" y="746"/>
                    <a:pt x="3046" y="375"/>
                  </a:cubicBezTo>
                  <a:lnTo>
                    <a:pt x="29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9"/>
            <p:cNvSpPr/>
            <p:nvPr/>
          </p:nvSpPr>
          <p:spPr>
            <a:xfrm rot="860262">
              <a:off x="5683300" y="431007"/>
              <a:ext cx="189489" cy="334215"/>
            </a:xfrm>
            <a:custGeom>
              <a:rect b="b" l="l" r="r" t="t"/>
              <a:pathLst>
                <a:path extrusionOk="0" h="10662" w="6045">
                  <a:moveTo>
                    <a:pt x="2377" y="0"/>
                  </a:moveTo>
                  <a:cubicBezTo>
                    <a:pt x="2302" y="0"/>
                    <a:pt x="2225" y="12"/>
                    <a:pt x="2150" y="38"/>
                  </a:cubicBezTo>
                  <a:lnTo>
                    <a:pt x="575" y="554"/>
                  </a:lnTo>
                  <a:cubicBezTo>
                    <a:pt x="200" y="676"/>
                    <a:pt x="0" y="1076"/>
                    <a:pt x="122" y="1451"/>
                  </a:cubicBezTo>
                  <a:lnTo>
                    <a:pt x="3027" y="10279"/>
                  </a:lnTo>
                  <a:cubicBezTo>
                    <a:pt x="3032" y="10283"/>
                    <a:pt x="3032" y="10288"/>
                    <a:pt x="3032" y="10288"/>
                  </a:cubicBezTo>
                  <a:cubicBezTo>
                    <a:pt x="3110" y="10519"/>
                    <a:pt x="3326" y="10662"/>
                    <a:pt x="3557" y="10662"/>
                  </a:cubicBezTo>
                  <a:cubicBezTo>
                    <a:pt x="3614" y="10662"/>
                    <a:pt x="3672" y="10653"/>
                    <a:pt x="3729" y="10634"/>
                  </a:cubicBezTo>
                  <a:lnTo>
                    <a:pt x="5596" y="10020"/>
                  </a:lnTo>
                  <a:cubicBezTo>
                    <a:pt x="5883" y="9928"/>
                    <a:pt x="6044" y="9616"/>
                    <a:pt x="5957" y="9323"/>
                  </a:cubicBezTo>
                  <a:cubicBezTo>
                    <a:pt x="5957" y="9323"/>
                    <a:pt x="5957" y="9318"/>
                    <a:pt x="5952" y="9313"/>
                  </a:cubicBezTo>
                  <a:lnTo>
                    <a:pt x="3047" y="486"/>
                  </a:lnTo>
                  <a:cubicBezTo>
                    <a:pt x="2949" y="190"/>
                    <a:pt x="2675" y="0"/>
                    <a:pt x="2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9"/>
            <p:cNvSpPr/>
            <p:nvPr/>
          </p:nvSpPr>
          <p:spPr>
            <a:xfrm rot="860262">
              <a:off x="5620203" y="15807"/>
              <a:ext cx="251210" cy="186605"/>
            </a:xfrm>
            <a:custGeom>
              <a:rect b="b" l="l" r="r" t="t"/>
              <a:pathLst>
                <a:path extrusionOk="0" h="5953" w="8014">
                  <a:moveTo>
                    <a:pt x="5821" y="1"/>
                  </a:moveTo>
                  <a:cubicBezTo>
                    <a:pt x="5680" y="1"/>
                    <a:pt x="5537" y="23"/>
                    <a:pt x="5396" y="69"/>
                  </a:cubicBezTo>
                  <a:lnTo>
                    <a:pt x="1097" y="1488"/>
                  </a:lnTo>
                  <a:cubicBezTo>
                    <a:pt x="390" y="1722"/>
                    <a:pt x="0" y="2487"/>
                    <a:pt x="234" y="3194"/>
                  </a:cubicBezTo>
                  <a:lnTo>
                    <a:pt x="1145" y="5953"/>
                  </a:lnTo>
                  <a:lnTo>
                    <a:pt x="3363" y="5222"/>
                  </a:lnTo>
                  <a:cubicBezTo>
                    <a:pt x="3134" y="4549"/>
                    <a:pt x="3495" y="3823"/>
                    <a:pt x="4168" y="3598"/>
                  </a:cubicBezTo>
                  <a:cubicBezTo>
                    <a:pt x="4299" y="3556"/>
                    <a:pt x="4432" y="3535"/>
                    <a:pt x="4563" y="3535"/>
                  </a:cubicBezTo>
                  <a:cubicBezTo>
                    <a:pt x="5104" y="3535"/>
                    <a:pt x="5608" y="3882"/>
                    <a:pt x="5781" y="4427"/>
                  </a:cubicBezTo>
                  <a:lnTo>
                    <a:pt x="8013" y="3691"/>
                  </a:lnTo>
                  <a:lnTo>
                    <a:pt x="7107" y="932"/>
                  </a:lnTo>
                  <a:cubicBezTo>
                    <a:pt x="6919" y="362"/>
                    <a:pt x="6390" y="1"/>
                    <a:pt x="5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9"/>
            <p:cNvSpPr/>
            <p:nvPr/>
          </p:nvSpPr>
          <p:spPr>
            <a:xfrm rot="860262">
              <a:off x="5455669" y="157346"/>
              <a:ext cx="624168" cy="1527758"/>
            </a:xfrm>
            <a:custGeom>
              <a:rect b="b" l="l" r="r" t="t"/>
              <a:pathLst>
                <a:path extrusionOk="0" h="48738" w="19912">
                  <a:moveTo>
                    <a:pt x="4718" y="3030"/>
                  </a:moveTo>
                  <a:cubicBezTo>
                    <a:pt x="5050" y="3030"/>
                    <a:pt x="5384" y="3107"/>
                    <a:pt x="5694" y="3266"/>
                  </a:cubicBezTo>
                  <a:cubicBezTo>
                    <a:pt x="6478" y="3661"/>
                    <a:pt x="6941" y="4484"/>
                    <a:pt x="6873" y="5357"/>
                  </a:cubicBezTo>
                  <a:cubicBezTo>
                    <a:pt x="6810" y="6229"/>
                    <a:pt x="6225" y="6975"/>
                    <a:pt x="5391" y="7248"/>
                  </a:cubicBezTo>
                  <a:lnTo>
                    <a:pt x="5396" y="7248"/>
                  </a:lnTo>
                  <a:cubicBezTo>
                    <a:pt x="5173" y="7321"/>
                    <a:pt x="4947" y="7355"/>
                    <a:pt x="4724" y="7355"/>
                  </a:cubicBezTo>
                  <a:cubicBezTo>
                    <a:pt x="3814" y="7355"/>
                    <a:pt x="2968" y="6777"/>
                    <a:pt x="2667" y="5869"/>
                  </a:cubicBezTo>
                  <a:cubicBezTo>
                    <a:pt x="2394" y="5035"/>
                    <a:pt x="2647" y="4124"/>
                    <a:pt x="3310" y="3553"/>
                  </a:cubicBezTo>
                  <a:cubicBezTo>
                    <a:pt x="3710" y="3209"/>
                    <a:pt x="4212" y="3030"/>
                    <a:pt x="4718" y="3030"/>
                  </a:cubicBezTo>
                  <a:close/>
                  <a:moveTo>
                    <a:pt x="7075" y="8968"/>
                  </a:moveTo>
                  <a:cubicBezTo>
                    <a:pt x="7375" y="8968"/>
                    <a:pt x="7653" y="9158"/>
                    <a:pt x="7751" y="9456"/>
                  </a:cubicBezTo>
                  <a:lnTo>
                    <a:pt x="10656" y="18283"/>
                  </a:lnTo>
                  <a:cubicBezTo>
                    <a:pt x="10656" y="18288"/>
                    <a:pt x="10656" y="18293"/>
                    <a:pt x="10656" y="18293"/>
                  </a:cubicBezTo>
                  <a:lnTo>
                    <a:pt x="10777" y="18673"/>
                  </a:lnTo>
                  <a:cubicBezTo>
                    <a:pt x="10899" y="19044"/>
                    <a:pt x="10699" y="19444"/>
                    <a:pt x="10329" y="19565"/>
                  </a:cubicBezTo>
                  <a:lnTo>
                    <a:pt x="8745" y="20087"/>
                  </a:lnTo>
                  <a:cubicBezTo>
                    <a:pt x="8671" y="20111"/>
                    <a:pt x="8597" y="20123"/>
                    <a:pt x="8523" y="20123"/>
                  </a:cubicBezTo>
                  <a:cubicBezTo>
                    <a:pt x="8225" y="20123"/>
                    <a:pt x="7946" y="19934"/>
                    <a:pt x="7848" y="19634"/>
                  </a:cubicBezTo>
                  <a:lnTo>
                    <a:pt x="7726" y="19258"/>
                  </a:lnTo>
                  <a:cubicBezTo>
                    <a:pt x="7726" y="19253"/>
                    <a:pt x="7726" y="19253"/>
                    <a:pt x="7726" y="19249"/>
                  </a:cubicBezTo>
                  <a:lnTo>
                    <a:pt x="4826" y="10421"/>
                  </a:lnTo>
                  <a:cubicBezTo>
                    <a:pt x="4704" y="10046"/>
                    <a:pt x="4904" y="9646"/>
                    <a:pt x="5279" y="9524"/>
                  </a:cubicBezTo>
                  <a:lnTo>
                    <a:pt x="6854" y="9003"/>
                  </a:lnTo>
                  <a:cubicBezTo>
                    <a:pt x="6927" y="8979"/>
                    <a:pt x="7002" y="8968"/>
                    <a:pt x="7075" y="8968"/>
                  </a:cubicBezTo>
                  <a:close/>
                  <a:moveTo>
                    <a:pt x="3418" y="0"/>
                  </a:moveTo>
                  <a:cubicBezTo>
                    <a:pt x="3287" y="0"/>
                    <a:pt x="3154" y="21"/>
                    <a:pt x="3023" y="63"/>
                  </a:cubicBezTo>
                  <a:cubicBezTo>
                    <a:pt x="2350" y="288"/>
                    <a:pt x="1989" y="1019"/>
                    <a:pt x="2218" y="1687"/>
                  </a:cubicBezTo>
                  <a:lnTo>
                    <a:pt x="0" y="2418"/>
                  </a:lnTo>
                  <a:lnTo>
                    <a:pt x="7068" y="23894"/>
                  </a:lnTo>
                  <a:cubicBezTo>
                    <a:pt x="8989" y="29714"/>
                    <a:pt x="13653" y="35577"/>
                    <a:pt x="14409" y="37868"/>
                  </a:cubicBezTo>
                  <a:lnTo>
                    <a:pt x="17991" y="48738"/>
                  </a:lnTo>
                  <a:lnTo>
                    <a:pt x="18021" y="48728"/>
                  </a:lnTo>
                  <a:lnTo>
                    <a:pt x="19912" y="48104"/>
                  </a:lnTo>
                  <a:lnTo>
                    <a:pt x="16334" y="37230"/>
                  </a:lnTo>
                  <a:cubicBezTo>
                    <a:pt x="15579" y="34944"/>
                    <a:pt x="15852" y="27447"/>
                    <a:pt x="13941" y="21627"/>
                  </a:cubicBezTo>
                  <a:lnTo>
                    <a:pt x="6873" y="156"/>
                  </a:lnTo>
                  <a:lnTo>
                    <a:pt x="4636" y="892"/>
                  </a:lnTo>
                  <a:cubicBezTo>
                    <a:pt x="4463" y="347"/>
                    <a:pt x="3959" y="0"/>
                    <a:pt x="3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9"/>
            <p:cNvSpPr/>
            <p:nvPr/>
          </p:nvSpPr>
          <p:spPr>
            <a:xfrm rot="860262">
              <a:off x="5411034" y="44502"/>
              <a:ext cx="716483" cy="1795832"/>
            </a:xfrm>
            <a:custGeom>
              <a:rect b="b" l="l" r="r" t="t"/>
              <a:pathLst>
                <a:path extrusionOk="0" h="57290" w="22857">
                  <a:moveTo>
                    <a:pt x="5938" y="202"/>
                  </a:moveTo>
                  <a:cubicBezTo>
                    <a:pt x="6474" y="202"/>
                    <a:pt x="6952" y="548"/>
                    <a:pt x="7122" y="1059"/>
                  </a:cubicBezTo>
                  <a:lnTo>
                    <a:pt x="15097" y="25289"/>
                  </a:lnTo>
                  <a:cubicBezTo>
                    <a:pt x="16271" y="28857"/>
                    <a:pt x="16612" y="32981"/>
                    <a:pt x="16890" y="36291"/>
                  </a:cubicBezTo>
                  <a:cubicBezTo>
                    <a:pt x="17061" y="38362"/>
                    <a:pt x="17197" y="39995"/>
                    <a:pt x="17495" y="40892"/>
                  </a:cubicBezTo>
                  <a:lnTo>
                    <a:pt x="22427" y="55885"/>
                  </a:lnTo>
                  <a:cubicBezTo>
                    <a:pt x="22583" y="56363"/>
                    <a:pt x="22325" y="56875"/>
                    <a:pt x="21847" y="57031"/>
                  </a:cubicBezTo>
                  <a:cubicBezTo>
                    <a:pt x="21752" y="57063"/>
                    <a:pt x="21655" y="57078"/>
                    <a:pt x="21560" y="57078"/>
                  </a:cubicBezTo>
                  <a:cubicBezTo>
                    <a:pt x="21179" y="57078"/>
                    <a:pt x="20826" y="56833"/>
                    <a:pt x="20697" y="56451"/>
                  </a:cubicBezTo>
                  <a:lnTo>
                    <a:pt x="15764" y="41462"/>
                  </a:lnTo>
                  <a:cubicBezTo>
                    <a:pt x="15467" y="40570"/>
                    <a:pt x="14609" y="39181"/>
                    <a:pt x="13517" y="37412"/>
                  </a:cubicBezTo>
                  <a:cubicBezTo>
                    <a:pt x="11772" y="34580"/>
                    <a:pt x="9598" y="31061"/>
                    <a:pt x="8424" y="27493"/>
                  </a:cubicBezTo>
                  <a:lnTo>
                    <a:pt x="449" y="3258"/>
                  </a:lnTo>
                  <a:cubicBezTo>
                    <a:pt x="230" y="2605"/>
                    <a:pt x="586" y="1898"/>
                    <a:pt x="1244" y="1678"/>
                  </a:cubicBezTo>
                  <a:lnTo>
                    <a:pt x="5543" y="265"/>
                  </a:lnTo>
                  <a:cubicBezTo>
                    <a:pt x="5670" y="221"/>
                    <a:pt x="5801" y="202"/>
                    <a:pt x="5938" y="202"/>
                  </a:cubicBezTo>
                  <a:close/>
                  <a:moveTo>
                    <a:pt x="5934" y="0"/>
                  </a:moveTo>
                  <a:cubicBezTo>
                    <a:pt x="5782" y="0"/>
                    <a:pt x="5627" y="24"/>
                    <a:pt x="5475" y="75"/>
                  </a:cubicBezTo>
                  <a:lnTo>
                    <a:pt x="1176" y="1488"/>
                  </a:lnTo>
                  <a:cubicBezTo>
                    <a:pt x="415" y="1742"/>
                    <a:pt x="1" y="2566"/>
                    <a:pt x="249" y="3326"/>
                  </a:cubicBezTo>
                  <a:lnTo>
                    <a:pt x="8229" y="27556"/>
                  </a:lnTo>
                  <a:cubicBezTo>
                    <a:pt x="9408" y="31148"/>
                    <a:pt x="11592" y="34682"/>
                    <a:pt x="13347" y="37519"/>
                  </a:cubicBezTo>
                  <a:cubicBezTo>
                    <a:pt x="14429" y="39279"/>
                    <a:pt x="15282" y="40658"/>
                    <a:pt x="15569" y="41531"/>
                  </a:cubicBezTo>
                  <a:lnTo>
                    <a:pt x="20507" y="56519"/>
                  </a:lnTo>
                  <a:cubicBezTo>
                    <a:pt x="20653" y="56977"/>
                    <a:pt x="21082" y="57284"/>
                    <a:pt x="21560" y="57284"/>
                  </a:cubicBezTo>
                  <a:lnTo>
                    <a:pt x="21560" y="57289"/>
                  </a:lnTo>
                  <a:cubicBezTo>
                    <a:pt x="22320" y="57284"/>
                    <a:pt x="22856" y="56548"/>
                    <a:pt x="22622" y="55827"/>
                  </a:cubicBezTo>
                  <a:lnTo>
                    <a:pt x="17690" y="40833"/>
                  </a:lnTo>
                  <a:cubicBezTo>
                    <a:pt x="17397" y="39961"/>
                    <a:pt x="17266" y="38338"/>
                    <a:pt x="17095" y="36281"/>
                  </a:cubicBezTo>
                  <a:cubicBezTo>
                    <a:pt x="16817" y="32957"/>
                    <a:pt x="16471" y="28818"/>
                    <a:pt x="15291" y="25231"/>
                  </a:cubicBezTo>
                  <a:lnTo>
                    <a:pt x="7312" y="1001"/>
                  </a:lnTo>
                  <a:cubicBezTo>
                    <a:pt x="7113" y="388"/>
                    <a:pt x="6545" y="0"/>
                    <a:pt x="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rot="860262">
              <a:off x="5824023" y="1708459"/>
              <a:ext cx="62379" cy="25986"/>
            </a:xfrm>
            <a:custGeom>
              <a:rect b="b" l="l" r="r" t="t"/>
              <a:pathLst>
                <a:path extrusionOk="0" h="829" w="1990">
                  <a:moveTo>
                    <a:pt x="1921" y="0"/>
                  </a:moveTo>
                  <a:lnTo>
                    <a:pt x="0" y="634"/>
                  </a:lnTo>
                  <a:lnTo>
                    <a:pt x="64" y="829"/>
                  </a:lnTo>
                  <a:lnTo>
                    <a:pt x="1960" y="205"/>
                  </a:lnTo>
                  <a:lnTo>
                    <a:pt x="1989" y="195"/>
                  </a:lnTo>
                  <a:lnTo>
                    <a:pt x="1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rot="860262">
              <a:off x="5640147" y="125917"/>
              <a:ext cx="218672" cy="82441"/>
            </a:xfrm>
            <a:custGeom>
              <a:rect b="b" l="l" r="r" t="t"/>
              <a:pathLst>
                <a:path extrusionOk="0" h="2630" w="6976">
                  <a:moveTo>
                    <a:pt x="3475" y="0"/>
                  </a:moveTo>
                  <a:cubicBezTo>
                    <a:pt x="3331" y="0"/>
                    <a:pt x="3186" y="23"/>
                    <a:pt x="3042" y="70"/>
                  </a:cubicBezTo>
                  <a:cubicBezTo>
                    <a:pt x="2350" y="299"/>
                    <a:pt x="1955" y="1025"/>
                    <a:pt x="2146" y="1727"/>
                  </a:cubicBezTo>
                  <a:lnTo>
                    <a:pt x="20" y="2429"/>
                  </a:lnTo>
                  <a:lnTo>
                    <a:pt x="1" y="2434"/>
                  </a:lnTo>
                  <a:lnTo>
                    <a:pt x="64" y="2629"/>
                  </a:lnTo>
                  <a:lnTo>
                    <a:pt x="2404" y="1859"/>
                  </a:lnTo>
                  <a:lnTo>
                    <a:pt x="2375" y="1761"/>
                  </a:lnTo>
                  <a:cubicBezTo>
                    <a:pt x="2170" y="1147"/>
                    <a:pt x="2506" y="484"/>
                    <a:pt x="3120" y="284"/>
                  </a:cubicBezTo>
                  <a:cubicBezTo>
                    <a:pt x="3242" y="244"/>
                    <a:pt x="3365" y="224"/>
                    <a:pt x="3486" y="224"/>
                  </a:cubicBezTo>
                  <a:cubicBezTo>
                    <a:pt x="3975" y="224"/>
                    <a:pt x="4432" y="538"/>
                    <a:pt x="4592" y="1030"/>
                  </a:cubicBezTo>
                  <a:lnTo>
                    <a:pt x="4627" y="1128"/>
                  </a:lnTo>
                  <a:lnTo>
                    <a:pt x="6952" y="358"/>
                  </a:lnTo>
                  <a:lnTo>
                    <a:pt x="6976" y="353"/>
                  </a:lnTo>
                  <a:lnTo>
                    <a:pt x="6913" y="158"/>
                  </a:lnTo>
                  <a:lnTo>
                    <a:pt x="4748" y="869"/>
                  </a:lnTo>
                  <a:cubicBezTo>
                    <a:pt x="4540" y="332"/>
                    <a:pt x="4024" y="0"/>
                    <a:pt x="3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9"/>
            <p:cNvSpPr/>
            <p:nvPr/>
          </p:nvSpPr>
          <p:spPr>
            <a:xfrm rot="860262">
              <a:off x="5735338" y="729930"/>
              <a:ext cx="106076" cy="61470"/>
            </a:xfrm>
            <a:custGeom>
              <a:rect b="b" l="l" r="r" t="t"/>
              <a:pathLst>
                <a:path extrusionOk="0" h="1961" w="3384">
                  <a:moveTo>
                    <a:pt x="3120" y="1"/>
                  </a:moveTo>
                  <a:lnTo>
                    <a:pt x="2925" y="64"/>
                  </a:lnTo>
                  <a:lnTo>
                    <a:pt x="3047" y="440"/>
                  </a:lnTo>
                  <a:cubicBezTo>
                    <a:pt x="3154" y="761"/>
                    <a:pt x="2979" y="1103"/>
                    <a:pt x="2662" y="1210"/>
                  </a:cubicBezTo>
                  <a:lnTo>
                    <a:pt x="1083" y="1726"/>
                  </a:lnTo>
                  <a:cubicBezTo>
                    <a:pt x="1019" y="1748"/>
                    <a:pt x="955" y="1758"/>
                    <a:pt x="892" y="1758"/>
                  </a:cubicBezTo>
                  <a:cubicBezTo>
                    <a:pt x="639" y="1758"/>
                    <a:pt x="403" y="1595"/>
                    <a:pt x="317" y="1341"/>
                  </a:cubicBezTo>
                  <a:lnTo>
                    <a:pt x="196" y="961"/>
                  </a:lnTo>
                  <a:lnTo>
                    <a:pt x="1" y="1025"/>
                  </a:lnTo>
                  <a:lnTo>
                    <a:pt x="122" y="1405"/>
                  </a:lnTo>
                  <a:cubicBezTo>
                    <a:pt x="235" y="1736"/>
                    <a:pt x="542" y="1960"/>
                    <a:pt x="897" y="1960"/>
                  </a:cubicBezTo>
                  <a:cubicBezTo>
                    <a:pt x="980" y="1960"/>
                    <a:pt x="1068" y="1951"/>
                    <a:pt x="1146" y="1921"/>
                  </a:cubicBezTo>
                  <a:lnTo>
                    <a:pt x="2725" y="1400"/>
                  </a:lnTo>
                  <a:cubicBezTo>
                    <a:pt x="3149" y="1263"/>
                    <a:pt x="3383" y="800"/>
                    <a:pt x="3242" y="376"/>
                  </a:cubicBezTo>
                  <a:lnTo>
                    <a:pt x="31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rot="860262">
              <a:off x="5681457" y="427598"/>
              <a:ext cx="193313" cy="326315"/>
            </a:xfrm>
            <a:custGeom>
              <a:rect b="b" l="l" r="r" t="t"/>
              <a:pathLst>
                <a:path extrusionOk="0" h="10410" w="6167">
                  <a:moveTo>
                    <a:pt x="2493" y="0"/>
                  </a:moveTo>
                  <a:cubicBezTo>
                    <a:pt x="2409" y="0"/>
                    <a:pt x="2322" y="14"/>
                    <a:pt x="2238" y="42"/>
                  </a:cubicBezTo>
                  <a:lnTo>
                    <a:pt x="658" y="559"/>
                  </a:lnTo>
                  <a:cubicBezTo>
                    <a:pt x="234" y="700"/>
                    <a:pt x="0" y="1158"/>
                    <a:pt x="142" y="1587"/>
                  </a:cubicBezTo>
                  <a:lnTo>
                    <a:pt x="3047" y="10410"/>
                  </a:lnTo>
                  <a:lnTo>
                    <a:pt x="3242" y="10346"/>
                  </a:lnTo>
                  <a:lnTo>
                    <a:pt x="337" y="1519"/>
                  </a:lnTo>
                  <a:cubicBezTo>
                    <a:pt x="229" y="1202"/>
                    <a:pt x="405" y="861"/>
                    <a:pt x="722" y="754"/>
                  </a:cubicBezTo>
                  <a:lnTo>
                    <a:pt x="2301" y="232"/>
                  </a:lnTo>
                  <a:cubicBezTo>
                    <a:pt x="2363" y="212"/>
                    <a:pt x="2426" y="203"/>
                    <a:pt x="2489" y="203"/>
                  </a:cubicBezTo>
                  <a:cubicBezTo>
                    <a:pt x="2744" y="203"/>
                    <a:pt x="2984" y="364"/>
                    <a:pt x="3066" y="622"/>
                  </a:cubicBezTo>
                  <a:lnTo>
                    <a:pt x="5971" y="9450"/>
                  </a:lnTo>
                  <a:lnTo>
                    <a:pt x="6166" y="9386"/>
                  </a:lnTo>
                  <a:lnTo>
                    <a:pt x="3261" y="559"/>
                  </a:lnTo>
                  <a:cubicBezTo>
                    <a:pt x="3148" y="216"/>
                    <a:pt x="2832" y="0"/>
                    <a:pt x="2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rot="860262">
              <a:off x="5737265" y="728785"/>
              <a:ext cx="101186" cy="46800"/>
            </a:xfrm>
            <a:custGeom>
              <a:rect b="b" l="l" r="r" t="t"/>
              <a:pathLst>
                <a:path extrusionOk="0" h="1493" w="3228">
                  <a:moveTo>
                    <a:pt x="3115" y="1"/>
                  </a:moveTo>
                  <a:lnTo>
                    <a:pt x="3003" y="54"/>
                  </a:lnTo>
                  <a:lnTo>
                    <a:pt x="2925" y="54"/>
                  </a:lnTo>
                  <a:lnTo>
                    <a:pt x="2930" y="83"/>
                  </a:lnTo>
                  <a:cubicBezTo>
                    <a:pt x="3003" y="322"/>
                    <a:pt x="2872" y="576"/>
                    <a:pt x="2633" y="654"/>
                  </a:cubicBezTo>
                  <a:lnTo>
                    <a:pt x="771" y="1268"/>
                  </a:lnTo>
                  <a:cubicBezTo>
                    <a:pt x="723" y="1283"/>
                    <a:pt x="675" y="1291"/>
                    <a:pt x="627" y="1291"/>
                  </a:cubicBezTo>
                  <a:cubicBezTo>
                    <a:pt x="437" y="1291"/>
                    <a:pt x="262" y="1172"/>
                    <a:pt x="196" y="985"/>
                  </a:cubicBezTo>
                  <a:lnTo>
                    <a:pt x="171" y="946"/>
                  </a:lnTo>
                  <a:lnTo>
                    <a:pt x="132" y="985"/>
                  </a:lnTo>
                  <a:lnTo>
                    <a:pt x="1" y="1044"/>
                  </a:lnTo>
                  <a:lnTo>
                    <a:pt x="10" y="1073"/>
                  </a:lnTo>
                  <a:lnTo>
                    <a:pt x="15" y="1073"/>
                  </a:lnTo>
                  <a:cubicBezTo>
                    <a:pt x="113" y="1326"/>
                    <a:pt x="357" y="1492"/>
                    <a:pt x="629" y="1492"/>
                  </a:cubicBezTo>
                  <a:cubicBezTo>
                    <a:pt x="698" y="1492"/>
                    <a:pt x="766" y="1482"/>
                    <a:pt x="829" y="1463"/>
                  </a:cubicBezTo>
                  <a:lnTo>
                    <a:pt x="2696" y="849"/>
                  </a:lnTo>
                  <a:cubicBezTo>
                    <a:pt x="3037" y="737"/>
                    <a:pt x="3227" y="371"/>
                    <a:pt x="3120" y="25"/>
                  </a:cubicBezTo>
                  <a:lnTo>
                    <a:pt x="3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9"/>
            <p:cNvSpPr/>
            <p:nvPr/>
          </p:nvSpPr>
          <p:spPr>
            <a:xfrm rot="860262">
              <a:off x="5677981" y="226864"/>
              <a:ext cx="156794" cy="142030"/>
            </a:xfrm>
            <a:custGeom>
              <a:rect b="b" l="l" r="r" t="t"/>
              <a:pathLst>
                <a:path extrusionOk="0" h="4531" w="5002">
                  <a:moveTo>
                    <a:pt x="2547" y="205"/>
                  </a:moveTo>
                  <a:cubicBezTo>
                    <a:pt x="2865" y="205"/>
                    <a:pt x="3182" y="279"/>
                    <a:pt x="3471" y="427"/>
                  </a:cubicBezTo>
                  <a:cubicBezTo>
                    <a:pt x="4348" y="870"/>
                    <a:pt x="4787" y="1869"/>
                    <a:pt x="4528" y="2820"/>
                  </a:cubicBezTo>
                  <a:cubicBezTo>
                    <a:pt x="4279" y="3715"/>
                    <a:pt x="3461" y="4327"/>
                    <a:pt x="2543" y="4327"/>
                  </a:cubicBezTo>
                  <a:cubicBezTo>
                    <a:pt x="2492" y="4327"/>
                    <a:pt x="2440" y="4325"/>
                    <a:pt x="2389" y="4321"/>
                  </a:cubicBezTo>
                  <a:cubicBezTo>
                    <a:pt x="1409" y="4248"/>
                    <a:pt x="614" y="3492"/>
                    <a:pt x="497" y="2518"/>
                  </a:cubicBezTo>
                  <a:cubicBezTo>
                    <a:pt x="376" y="1543"/>
                    <a:pt x="965" y="617"/>
                    <a:pt x="1896" y="310"/>
                  </a:cubicBezTo>
                  <a:cubicBezTo>
                    <a:pt x="2109" y="240"/>
                    <a:pt x="2328" y="205"/>
                    <a:pt x="2547" y="205"/>
                  </a:cubicBezTo>
                  <a:close/>
                  <a:moveTo>
                    <a:pt x="2543" y="1"/>
                  </a:moveTo>
                  <a:cubicBezTo>
                    <a:pt x="2309" y="1"/>
                    <a:pt x="2070" y="37"/>
                    <a:pt x="1833" y="115"/>
                  </a:cubicBezTo>
                  <a:cubicBezTo>
                    <a:pt x="649" y="509"/>
                    <a:pt x="0" y="1786"/>
                    <a:pt x="390" y="2971"/>
                  </a:cubicBezTo>
                  <a:cubicBezTo>
                    <a:pt x="697" y="3902"/>
                    <a:pt x="1565" y="4531"/>
                    <a:pt x="2545" y="4531"/>
                  </a:cubicBezTo>
                  <a:cubicBezTo>
                    <a:pt x="3939" y="4531"/>
                    <a:pt x="5001" y="3283"/>
                    <a:pt x="4777" y="1908"/>
                  </a:cubicBezTo>
                  <a:cubicBezTo>
                    <a:pt x="4597" y="775"/>
                    <a:pt x="3621" y="1"/>
                    <a:pt x="2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rot="860262">
              <a:off x="5692935" y="239518"/>
              <a:ext cx="128551" cy="116922"/>
            </a:xfrm>
            <a:custGeom>
              <a:rect b="b" l="l" r="r" t="t"/>
              <a:pathLst>
                <a:path extrusionOk="0" h="3730" w="4101">
                  <a:moveTo>
                    <a:pt x="2068" y="215"/>
                  </a:moveTo>
                  <a:cubicBezTo>
                    <a:pt x="3130" y="220"/>
                    <a:pt x="3920" y="1214"/>
                    <a:pt x="3671" y="2252"/>
                  </a:cubicBezTo>
                  <a:cubicBezTo>
                    <a:pt x="3486" y="3028"/>
                    <a:pt x="2797" y="3523"/>
                    <a:pt x="2064" y="3523"/>
                  </a:cubicBezTo>
                  <a:cubicBezTo>
                    <a:pt x="1816" y="3523"/>
                    <a:pt x="1562" y="3466"/>
                    <a:pt x="1322" y="3344"/>
                  </a:cubicBezTo>
                  <a:cubicBezTo>
                    <a:pt x="1" y="2681"/>
                    <a:pt x="147" y="761"/>
                    <a:pt x="1546" y="298"/>
                  </a:cubicBezTo>
                  <a:cubicBezTo>
                    <a:pt x="1712" y="244"/>
                    <a:pt x="1887" y="215"/>
                    <a:pt x="2068" y="215"/>
                  </a:cubicBezTo>
                  <a:close/>
                  <a:moveTo>
                    <a:pt x="2063" y="0"/>
                  </a:moveTo>
                  <a:cubicBezTo>
                    <a:pt x="1963" y="0"/>
                    <a:pt x="1862" y="8"/>
                    <a:pt x="1761" y="25"/>
                  </a:cubicBezTo>
                  <a:cubicBezTo>
                    <a:pt x="800" y="181"/>
                    <a:pt x="123" y="1043"/>
                    <a:pt x="201" y="2013"/>
                  </a:cubicBezTo>
                  <a:cubicBezTo>
                    <a:pt x="279" y="2983"/>
                    <a:pt x="1088" y="3729"/>
                    <a:pt x="2063" y="3729"/>
                  </a:cubicBezTo>
                  <a:cubicBezTo>
                    <a:pt x="2258" y="3724"/>
                    <a:pt x="2458" y="3695"/>
                    <a:pt x="2643" y="3632"/>
                  </a:cubicBezTo>
                  <a:cubicBezTo>
                    <a:pt x="3569" y="3325"/>
                    <a:pt x="4100" y="2364"/>
                    <a:pt x="3871" y="1419"/>
                  </a:cubicBezTo>
                  <a:cubicBezTo>
                    <a:pt x="3662" y="573"/>
                    <a:pt x="2907" y="0"/>
                    <a:pt x="2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rot="860262">
              <a:off x="5753520" y="528632"/>
              <a:ext cx="46769" cy="33070"/>
            </a:xfrm>
            <a:custGeom>
              <a:rect b="b" l="l" r="r" t="t"/>
              <a:pathLst>
                <a:path extrusionOk="0" h="1055" w="1492">
                  <a:moveTo>
                    <a:pt x="1199" y="1"/>
                  </a:moveTo>
                  <a:lnTo>
                    <a:pt x="1087" y="88"/>
                  </a:lnTo>
                  <a:cubicBezTo>
                    <a:pt x="1165" y="147"/>
                    <a:pt x="1224" y="230"/>
                    <a:pt x="1258" y="322"/>
                  </a:cubicBezTo>
                  <a:cubicBezTo>
                    <a:pt x="1307" y="483"/>
                    <a:pt x="1238" y="581"/>
                    <a:pt x="1136" y="615"/>
                  </a:cubicBezTo>
                  <a:cubicBezTo>
                    <a:pt x="1114" y="622"/>
                    <a:pt x="1093" y="625"/>
                    <a:pt x="1073" y="625"/>
                  </a:cubicBezTo>
                  <a:cubicBezTo>
                    <a:pt x="949" y="625"/>
                    <a:pt x="857" y="505"/>
                    <a:pt x="819" y="396"/>
                  </a:cubicBezTo>
                  <a:lnTo>
                    <a:pt x="790" y="298"/>
                  </a:lnTo>
                  <a:lnTo>
                    <a:pt x="658" y="337"/>
                  </a:lnTo>
                  <a:lnTo>
                    <a:pt x="687" y="435"/>
                  </a:lnTo>
                  <a:cubicBezTo>
                    <a:pt x="741" y="605"/>
                    <a:pt x="722" y="795"/>
                    <a:pt x="536" y="859"/>
                  </a:cubicBezTo>
                  <a:cubicBezTo>
                    <a:pt x="512" y="866"/>
                    <a:pt x="484" y="871"/>
                    <a:pt x="456" y="871"/>
                  </a:cubicBezTo>
                  <a:cubicBezTo>
                    <a:pt x="358" y="871"/>
                    <a:pt x="247" y="817"/>
                    <a:pt x="190" y="644"/>
                  </a:cubicBezTo>
                  <a:cubicBezTo>
                    <a:pt x="161" y="542"/>
                    <a:pt x="156" y="435"/>
                    <a:pt x="181" y="327"/>
                  </a:cubicBezTo>
                  <a:lnTo>
                    <a:pt x="25" y="322"/>
                  </a:lnTo>
                  <a:lnTo>
                    <a:pt x="25" y="322"/>
                  </a:lnTo>
                  <a:cubicBezTo>
                    <a:pt x="0" y="444"/>
                    <a:pt x="5" y="566"/>
                    <a:pt x="44" y="688"/>
                  </a:cubicBezTo>
                  <a:cubicBezTo>
                    <a:pt x="126" y="939"/>
                    <a:pt x="294" y="1054"/>
                    <a:pt x="465" y="1054"/>
                  </a:cubicBezTo>
                  <a:cubicBezTo>
                    <a:pt x="507" y="1054"/>
                    <a:pt x="549" y="1047"/>
                    <a:pt x="590" y="1034"/>
                  </a:cubicBezTo>
                  <a:cubicBezTo>
                    <a:pt x="756" y="980"/>
                    <a:pt x="858" y="810"/>
                    <a:pt x="834" y="639"/>
                  </a:cubicBezTo>
                  <a:lnTo>
                    <a:pt x="834" y="639"/>
                  </a:lnTo>
                  <a:cubicBezTo>
                    <a:pt x="918" y="746"/>
                    <a:pt x="1016" y="797"/>
                    <a:pt x="1118" y="797"/>
                  </a:cubicBezTo>
                  <a:cubicBezTo>
                    <a:pt x="1151" y="797"/>
                    <a:pt x="1185" y="791"/>
                    <a:pt x="1219" y="781"/>
                  </a:cubicBezTo>
                  <a:cubicBezTo>
                    <a:pt x="1375" y="727"/>
                    <a:pt x="1492" y="561"/>
                    <a:pt x="1409" y="308"/>
                  </a:cubicBezTo>
                  <a:cubicBezTo>
                    <a:pt x="1370" y="186"/>
                    <a:pt x="1297" y="84"/>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9"/>
            <p:cNvSpPr/>
            <p:nvPr/>
          </p:nvSpPr>
          <p:spPr>
            <a:xfrm rot="860262">
              <a:off x="5755060" y="572282"/>
              <a:ext cx="47991" cy="31346"/>
            </a:xfrm>
            <a:custGeom>
              <a:rect b="b" l="l" r="r" t="t"/>
              <a:pathLst>
                <a:path extrusionOk="0" h="1000" w="1531">
                  <a:moveTo>
                    <a:pt x="554" y="229"/>
                  </a:moveTo>
                  <a:cubicBezTo>
                    <a:pt x="566" y="229"/>
                    <a:pt x="578" y="230"/>
                    <a:pt x="590" y="232"/>
                  </a:cubicBezTo>
                  <a:cubicBezTo>
                    <a:pt x="702" y="252"/>
                    <a:pt x="795" y="325"/>
                    <a:pt x="834" y="432"/>
                  </a:cubicBezTo>
                  <a:cubicBezTo>
                    <a:pt x="887" y="598"/>
                    <a:pt x="809" y="739"/>
                    <a:pt x="624" y="798"/>
                  </a:cubicBezTo>
                  <a:cubicBezTo>
                    <a:pt x="575" y="814"/>
                    <a:pt x="527" y="822"/>
                    <a:pt x="484" y="822"/>
                  </a:cubicBezTo>
                  <a:cubicBezTo>
                    <a:pt x="360" y="822"/>
                    <a:pt x="264" y="758"/>
                    <a:pt x="225" y="647"/>
                  </a:cubicBezTo>
                  <a:cubicBezTo>
                    <a:pt x="166" y="461"/>
                    <a:pt x="293" y="310"/>
                    <a:pt x="507" y="237"/>
                  </a:cubicBezTo>
                  <a:cubicBezTo>
                    <a:pt x="521" y="232"/>
                    <a:pt x="537" y="229"/>
                    <a:pt x="554" y="229"/>
                  </a:cubicBezTo>
                  <a:close/>
                  <a:moveTo>
                    <a:pt x="788" y="0"/>
                  </a:moveTo>
                  <a:cubicBezTo>
                    <a:pt x="688" y="0"/>
                    <a:pt x="588" y="17"/>
                    <a:pt x="493" y="52"/>
                  </a:cubicBezTo>
                  <a:cubicBezTo>
                    <a:pt x="156" y="159"/>
                    <a:pt x="0" y="418"/>
                    <a:pt x="88" y="691"/>
                  </a:cubicBezTo>
                  <a:cubicBezTo>
                    <a:pt x="156" y="898"/>
                    <a:pt x="334" y="1000"/>
                    <a:pt x="522" y="1000"/>
                  </a:cubicBezTo>
                  <a:cubicBezTo>
                    <a:pt x="577" y="1000"/>
                    <a:pt x="633" y="991"/>
                    <a:pt x="688" y="973"/>
                  </a:cubicBezTo>
                  <a:cubicBezTo>
                    <a:pt x="941" y="890"/>
                    <a:pt x="1053" y="676"/>
                    <a:pt x="980" y="447"/>
                  </a:cubicBezTo>
                  <a:cubicBezTo>
                    <a:pt x="941" y="320"/>
                    <a:pt x="848" y="223"/>
                    <a:pt x="727" y="179"/>
                  </a:cubicBezTo>
                  <a:lnTo>
                    <a:pt x="727" y="174"/>
                  </a:lnTo>
                  <a:cubicBezTo>
                    <a:pt x="762" y="167"/>
                    <a:pt x="798" y="164"/>
                    <a:pt x="833" y="164"/>
                  </a:cubicBezTo>
                  <a:cubicBezTo>
                    <a:pt x="1045" y="164"/>
                    <a:pt x="1244" y="285"/>
                    <a:pt x="1336" y="481"/>
                  </a:cubicBezTo>
                  <a:cubicBezTo>
                    <a:pt x="1360" y="520"/>
                    <a:pt x="1375" y="564"/>
                    <a:pt x="1389" y="608"/>
                  </a:cubicBezTo>
                  <a:lnTo>
                    <a:pt x="1531" y="559"/>
                  </a:lnTo>
                  <a:cubicBezTo>
                    <a:pt x="1516" y="515"/>
                    <a:pt x="1497" y="476"/>
                    <a:pt x="1477" y="437"/>
                  </a:cubicBezTo>
                  <a:cubicBezTo>
                    <a:pt x="1409" y="286"/>
                    <a:pt x="1297" y="159"/>
                    <a:pt x="1151" y="81"/>
                  </a:cubicBezTo>
                  <a:cubicBezTo>
                    <a:pt x="1037" y="27"/>
                    <a:pt x="913" y="0"/>
                    <a:pt x="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9"/>
            <p:cNvSpPr/>
            <p:nvPr/>
          </p:nvSpPr>
          <p:spPr>
            <a:xfrm rot="860262">
              <a:off x="5758423" y="614629"/>
              <a:ext cx="9498" cy="7899"/>
            </a:xfrm>
            <a:custGeom>
              <a:rect b="b" l="l" r="r" t="t"/>
              <a:pathLst>
                <a:path extrusionOk="0" h="252" w="303">
                  <a:moveTo>
                    <a:pt x="146" y="0"/>
                  </a:moveTo>
                  <a:cubicBezTo>
                    <a:pt x="136" y="0"/>
                    <a:pt x="124" y="2"/>
                    <a:pt x="113" y="5"/>
                  </a:cubicBezTo>
                  <a:cubicBezTo>
                    <a:pt x="40" y="20"/>
                    <a:pt x="1" y="98"/>
                    <a:pt x="25" y="166"/>
                  </a:cubicBezTo>
                  <a:cubicBezTo>
                    <a:pt x="41" y="222"/>
                    <a:pt x="93" y="252"/>
                    <a:pt x="145" y="252"/>
                  </a:cubicBezTo>
                  <a:cubicBezTo>
                    <a:pt x="187" y="252"/>
                    <a:pt x="230" y="232"/>
                    <a:pt x="254" y="190"/>
                  </a:cubicBezTo>
                  <a:cubicBezTo>
                    <a:pt x="302" y="103"/>
                    <a:pt x="237"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9"/>
            <p:cNvSpPr/>
            <p:nvPr/>
          </p:nvSpPr>
          <p:spPr>
            <a:xfrm rot="860262">
              <a:off x="5760528" y="628318"/>
              <a:ext cx="48493" cy="26927"/>
            </a:xfrm>
            <a:custGeom>
              <a:rect b="b" l="l" r="r" t="t"/>
              <a:pathLst>
                <a:path extrusionOk="0" h="859" w="1547">
                  <a:moveTo>
                    <a:pt x="1283" y="1"/>
                  </a:moveTo>
                  <a:lnTo>
                    <a:pt x="1137" y="50"/>
                  </a:lnTo>
                  <a:lnTo>
                    <a:pt x="1337" y="688"/>
                  </a:lnTo>
                  <a:lnTo>
                    <a:pt x="1332" y="688"/>
                  </a:lnTo>
                  <a:lnTo>
                    <a:pt x="1" y="493"/>
                  </a:lnTo>
                  <a:lnTo>
                    <a:pt x="59" y="673"/>
                  </a:lnTo>
                  <a:lnTo>
                    <a:pt x="1429" y="859"/>
                  </a:lnTo>
                  <a:lnTo>
                    <a:pt x="1546" y="820"/>
                  </a:lnTo>
                  <a:lnTo>
                    <a:pt x="1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4" name="Google Shape;2024;p49"/>
          <p:cNvSpPr/>
          <p:nvPr/>
        </p:nvSpPr>
        <p:spPr>
          <a:xfrm>
            <a:off x="820938" y="42043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9"/>
          <p:cNvSpPr/>
          <p:nvPr/>
        </p:nvSpPr>
        <p:spPr>
          <a:xfrm>
            <a:off x="4461376" y="10761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6" name="Google Shape;2026;p49" title="React_App_-_Google_Chrome_2024-02-04_12-52-19 (1).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6"/>
                                        </p:tgtEl>
                                        <p:attrNameLst>
                                          <p:attrName>style.visibility</p:attrName>
                                        </p:attrNameLst>
                                      </p:cBhvr>
                                      <p:to>
                                        <p:strVal val="visible"/>
                                      </p:to>
                                    </p:set>
                                    <p:animEffect filter="fade" transition="in">
                                      <p:cBhvr>
                                        <p:cTn dur="1000"/>
                                        <p:tgtEl>
                                          <p:spTgt spid="20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50"/>
          <p:cNvSpPr txBox="1"/>
          <p:nvPr>
            <p:ph type="title"/>
          </p:nvPr>
        </p:nvSpPr>
        <p:spPr>
          <a:xfrm>
            <a:off x="1372025" y="651825"/>
            <a:ext cx="7163400" cy="280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Questions? </a:t>
            </a:r>
            <a:endParaRPr>
              <a:solidFill>
                <a:schemeClr val="dk2"/>
              </a:solidFill>
            </a:endParaRPr>
          </a:p>
        </p:txBody>
      </p:sp>
      <p:grpSp>
        <p:nvGrpSpPr>
          <p:cNvPr id="2032" name="Google Shape;2032;p50"/>
          <p:cNvGrpSpPr/>
          <p:nvPr/>
        </p:nvGrpSpPr>
        <p:grpSpPr>
          <a:xfrm flipH="1" rot="-9297818">
            <a:off x="3114080" y="3975349"/>
            <a:ext cx="504018" cy="361200"/>
            <a:chOff x="8201303" y="1121442"/>
            <a:chExt cx="318496" cy="228247"/>
          </a:xfrm>
        </p:grpSpPr>
        <p:sp>
          <p:nvSpPr>
            <p:cNvPr id="2033" name="Google Shape;2033;p50"/>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0"/>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0"/>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50"/>
          <p:cNvGrpSpPr/>
          <p:nvPr/>
        </p:nvGrpSpPr>
        <p:grpSpPr>
          <a:xfrm flipH="1" rot="10800000">
            <a:off x="820940" y="1964828"/>
            <a:ext cx="501524" cy="377094"/>
            <a:chOff x="5381375" y="1945244"/>
            <a:chExt cx="316919" cy="238290"/>
          </a:xfrm>
        </p:grpSpPr>
        <p:sp>
          <p:nvSpPr>
            <p:cNvPr id="2038" name="Google Shape;2038;p50"/>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0"/>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0"/>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0"/>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2" name="Google Shape;2042;p50"/>
          <p:cNvSpPr/>
          <p:nvPr/>
        </p:nvSpPr>
        <p:spPr>
          <a:xfrm flipH="1" rot="10800000">
            <a:off x="820938" y="651837"/>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flipH="1" rot="10800000">
            <a:off x="7825400" y="3975462"/>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0"/>
          <p:cNvSpPr/>
          <p:nvPr/>
        </p:nvSpPr>
        <p:spPr>
          <a:xfrm flipH="1" rot="10800000">
            <a:off x="4615526" y="4196712"/>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5" name="Google Shape;2045;p50"/>
          <p:cNvGrpSpPr/>
          <p:nvPr/>
        </p:nvGrpSpPr>
        <p:grpSpPr>
          <a:xfrm rot="2680798">
            <a:off x="1302453" y="2684441"/>
            <a:ext cx="946609" cy="2006514"/>
            <a:chOff x="6879850" y="4050088"/>
            <a:chExt cx="357775" cy="758350"/>
          </a:xfrm>
        </p:grpSpPr>
        <p:sp>
          <p:nvSpPr>
            <p:cNvPr id="2046" name="Google Shape;2046;p50"/>
            <p:cNvSpPr/>
            <p:nvPr/>
          </p:nvSpPr>
          <p:spPr>
            <a:xfrm>
              <a:off x="7131975" y="4498738"/>
              <a:ext cx="30050" cy="24950"/>
            </a:xfrm>
            <a:custGeom>
              <a:rect b="b" l="l" r="r" t="t"/>
              <a:pathLst>
                <a:path extrusionOk="0" h="998" w="1202">
                  <a:moveTo>
                    <a:pt x="641" y="0"/>
                  </a:moveTo>
                  <a:cubicBezTo>
                    <a:pt x="606" y="0"/>
                    <a:pt x="571" y="4"/>
                    <a:pt x="536" y="12"/>
                  </a:cubicBezTo>
                  <a:cubicBezTo>
                    <a:pt x="103" y="109"/>
                    <a:pt x="0" y="679"/>
                    <a:pt x="376" y="918"/>
                  </a:cubicBezTo>
                  <a:cubicBezTo>
                    <a:pt x="461" y="973"/>
                    <a:pt x="551" y="998"/>
                    <a:pt x="640" y="998"/>
                  </a:cubicBezTo>
                  <a:cubicBezTo>
                    <a:pt x="935" y="998"/>
                    <a:pt x="1201" y="722"/>
                    <a:pt x="1126" y="392"/>
                  </a:cubicBezTo>
                  <a:cubicBezTo>
                    <a:pt x="1071" y="159"/>
                    <a:pt x="866" y="0"/>
                    <a:pt x="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a:off x="7120625" y="4447288"/>
              <a:ext cx="29950" cy="24875"/>
            </a:xfrm>
            <a:custGeom>
              <a:rect b="b" l="l" r="r" t="t"/>
              <a:pathLst>
                <a:path extrusionOk="0" h="995" w="1198">
                  <a:moveTo>
                    <a:pt x="640" y="1"/>
                  </a:moveTo>
                  <a:cubicBezTo>
                    <a:pt x="605" y="1"/>
                    <a:pt x="568" y="5"/>
                    <a:pt x="532" y="13"/>
                  </a:cubicBezTo>
                  <a:cubicBezTo>
                    <a:pt x="103" y="110"/>
                    <a:pt x="1" y="680"/>
                    <a:pt x="371" y="914"/>
                  </a:cubicBezTo>
                  <a:cubicBezTo>
                    <a:pt x="458" y="970"/>
                    <a:pt x="550" y="994"/>
                    <a:pt x="640" y="994"/>
                  </a:cubicBezTo>
                  <a:cubicBezTo>
                    <a:pt x="935" y="994"/>
                    <a:pt x="1198" y="722"/>
                    <a:pt x="1127" y="393"/>
                  </a:cubicBezTo>
                  <a:cubicBezTo>
                    <a:pt x="1076" y="157"/>
                    <a:pt x="869" y="1"/>
                    <a:pt x="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0"/>
            <p:cNvSpPr/>
            <p:nvPr/>
          </p:nvSpPr>
          <p:spPr>
            <a:xfrm>
              <a:off x="7109300" y="4395888"/>
              <a:ext cx="29950" cy="24950"/>
            </a:xfrm>
            <a:custGeom>
              <a:rect b="b" l="l" r="r" t="t"/>
              <a:pathLst>
                <a:path extrusionOk="0" h="998" w="1198">
                  <a:moveTo>
                    <a:pt x="638" y="0"/>
                  </a:moveTo>
                  <a:cubicBezTo>
                    <a:pt x="603" y="0"/>
                    <a:pt x="567" y="4"/>
                    <a:pt x="532" y="12"/>
                  </a:cubicBezTo>
                  <a:cubicBezTo>
                    <a:pt x="98" y="104"/>
                    <a:pt x="1" y="679"/>
                    <a:pt x="371" y="918"/>
                  </a:cubicBezTo>
                  <a:cubicBezTo>
                    <a:pt x="457" y="973"/>
                    <a:pt x="549" y="998"/>
                    <a:pt x="637" y="998"/>
                  </a:cubicBezTo>
                  <a:cubicBezTo>
                    <a:pt x="934" y="998"/>
                    <a:pt x="1198" y="722"/>
                    <a:pt x="1127" y="392"/>
                  </a:cubicBezTo>
                  <a:cubicBezTo>
                    <a:pt x="1072" y="159"/>
                    <a:pt x="866"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0"/>
            <p:cNvSpPr/>
            <p:nvPr/>
          </p:nvSpPr>
          <p:spPr>
            <a:xfrm>
              <a:off x="7097975" y="4344413"/>
              <a:ext cx="29950" cy="24900"/>
            </a:xfrm>
            <a:custGeom>
              <a:rect b="b" l="l" r="r" t="t"/>
              <a:pathLst>
                <a:path extrusionOk="0" h="996" w="1198">
                  <a:moveTo>
                    <a:pt x="644" y="1"/>
                  </a:moveTo>
                  <a:cubicBezTo>
                    <a:pt x="607" y="1"/>
                    <a:pt x="569" y="5"/>
                    <a:pt x="532" y="14"/>
                  </a:cubicBezTo>
                  <a:cubicBezTo>
                    <a:pt x="98" y="111"/>
                    <a:pt x="0" y="677"/>
                    <a:pt x="371" y="915"/>
                  </a:cubicBezTo>
                  <a:cubicBezTo>
                    <a:pt x="458" y="971"/>
                    <a:pt x="550" y="996"/>
                    <a:pt x="639" y="996"/>
                  </a:cubicBezTo>
                  <a:cubicBezTo>
                    <a:pt x="935" y="996"/>
                    <a:pt x="1197" y="724"/>
                    <a:pt x="1126" y="394"/>
                  </a:cubicBezTo>
                  <a:cubicBezTo>
                    <a:pt x="1076" y="159"/>
                    <a:pt x="871" y="1"/>
                    <a:pt x="6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0"/>
            <p:cNvSpPr/>
            <p:nvPr/>
          </p:nvSpPr>
          <p:spPr>
            <a:xfrm>
              <a:off x="7085550" y="4509088"/>
              <a:ext cx="30050" cy="24825"/>
            </a:xfrm>
            <a:custGeom>
              <a:rect b="b" l="l" r="r" t="t"/>
              <a:pathLst>
                <a:path extrusionOk="0" h="993" w="1202">
                  <a:moveTo>
                    <a:pt x="643" y="0"/>
                  </a:moveTo>
                  <a:cubicBezTo>
                    <a:pt x="608" y="0"/>
                    <a:pt x="572" y="4"/>
                    <a:pt x="536" y="12"/>
                  </a:cubicBezTo>
                  <a:cubicBezTo>
                    <a:pt x="98" y="104"/>
                    <a:pt x="0" y="675"/>
                    <a:pt x="371" y="914"/>
                  </a:cubicBezTo>
                  <a:cubicBezTo>
                    <a:pt x="457" y="969"/>
                    <a:pt x="548" y="993"/>
                    <a:pt x="637" y="993"/>
                  </a:cubicBezTo>
                  <a:cubicBezTo>
                    <a:pt x="935" y="993"/>
                    <a:pt x="1201" y="718"/>
                    <a:pt x="1126" y="387"/>
                  </a:cubicBezTo>
                  <a:cubicBezTo>
                    <a:pt x="1071" y="155"/>
                    <a:pt x="867" y="0"/>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7074075" y="4457538"/>
              <a:ext cx="30050" cy="24975"/>
            </a:xfrm>
            <a:custGeom>
              <a:rect b="b" l="l" r="r" t="t"/>
              <a:pathLst>
                <a:path extrusionOk="0" h="999" w="1202">
                  <a:moveTo>
                    <a:pt x="643" y="1"/>
                  </a:moveTo>
                  <a:cubicBezTo>
                    <a:pt x="608" y="1"/>
                    <a:pt x="573" y="4"/>
                    <a:pt x="537" y="12"/>
                  </a:cubicBezTo>
                  <a:cubicBezTo>
                    <a:pt x="103" y="110"/>
                    <a:pt x="1" y="680"/>
                    <a:pt x="376" y="919"/>
                  </a:cubicBezTo>
                  <a:cubicBezTo>
                    <a:pt x="462" y="974"/>
                    <a:pt x="553" y="999"/>
                    <a:pt x="642" y="999"/>
                  </a:cubicBezTo>
                  <a:cubicBezTo>
                    <a:pt x="937" y="999"/>
                    <a:pt x="1202" y="726"/>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7062750" y="4406113"/>
              <a:ext cx="30050" cy="24975"/>
            </a:xfrm>
            <a:custGeom>
              <a:rect b="b" l="l" r="r" t="t"/>
              <a:pathLst>
                <a:path extrusionOk="0" h="999" w="1202">
                  <a:moveTo>
                    <a:pt x="643" y="1"/>
                  </a:moveTo>
                  <a:cubicBezTo>
                    <a:pt x="608" y="1"/>
                    <a:pt x="572" y="4"/>
                    <a:pt x="537" y="12"/>
                  </a:cubicBezTo>
                  <a:cubicBezTo>
                    <a:pt x="103" y="110"/>
                    <a:pt x="1" y="680"/>
                    <a:pt x="376" y="919"/>
                  </a:cubicBezTo>
                  <a:cubicBezTo>
                    <a:pt x="462" y="974"/>
                    <a:pt x="554" y="998"/>
                    <a:pt x="642" y="998"/>
                  </a:cubicBezTo>
                  <a:cubicBezTo>
                    <a:pt x="938" y="998"/>
                    <a:pt x="1202" y="723"/>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7051425" y="4354688"/>
              <a:ext cx="30050" cy="24975"/>
            </a:xfrm>
            <a:custGeom>
              <a:rect b="b" l="l" r="r" t="t"/>
              <a:pathLst>
                <a:path extrusionOk="0" h="999" w="1202">
                  <a:moveTo>
                    <a:pt x="642" y="1"/>
                  </a:moveTo>
                  <a:cubicBezTo>
                    <a:pt x="608" y="1"/>
                    <a:pt x="572" y="4"/>
                    <a:pt x="536" y="12"/>
                  </a:cubicBezTo>
                  <a:cubicBezTo>
                    <a:pt x="103" y="110"/>
                    <a:pt x="0" y="680"/>
                    <a:pt x="376" y="919"/>
                  </a:cubicBezTo>
                  <a:cubicBezTo>
                    <a:pt x="461" y="974"/>
                    <a:pt x="553" y="999"/>
                    <a:pt x="642" y="999"/>
                  </a:cubicBezTo>
                  <a:cubicBezTo>
                    <a:pt x="936" y="999"/>
                    <a:pt x="1201" y="726"/>
                    <a:pt x="1126" y="392"/>
                  </a:cubicBezTo>
                  <a:cubicBezTo>
                    <a:pt x="1076" y="160"/>
                    <a:pt x="871" y="1"/>
                    <a:pt x="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7040100" y="4303263"/>
              <a:ext cx="30050" cy="24925"/>
            </a:xfrm>
            <a:custGeom>
              <a:rect b="b" l="l" r="r" t="t"/>
              <a:pathLst>
                <a:path extrusionOk="0" h="997" w="1202">
                  <a:moveTo>
                    <a:pt x="640" y="1"/>
                  </a:moveTo>
                  <a:cubicBezTo>
                    <a:pt x="604" y="1"/>
                    <a:pt x="568" y="4"/>
                    <a:pt x="531" y="12"/>
                  </a:cubicBezTo>
                  <a:cubicBezTo>
                    <a:pt x="102" y="110"/>
                    <a:pt x="0" y="680"/>
                    <a:pt x="375" y="919"/>
                  </a:cubicBezTo>
                  <a:cubicBezTo>
                    <a:pt x="460" y="972"/>
                    <a:pt x="550" y="996"/>
                    <a:pt x="638" y="996"/>
                  </a:cubicBezTo>
                  <a:cubicBezTo>
                    <a:pt x="934" y="996"/>
                    <a:pt x="1201" y="723"/>
                    <a:pt x="1126" y="392"/>
                  </a:cubicBezTo>
                  <a:cubicBezTo>
                    <a:pt x="1075" y="156"/>
                    <a:pt x="868" y="1"/>
                    <a:pt x="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7039000" y="4519188"/>
              <a:ext cx="29950" cy="25000"/>
            </a:xfrm>
            <a:custGeom>
              <a:rect b="b" l="l" r="r" t="t"/>
              <a:pathLst>
                <a:path extrusionOk="0" h="1000" w="1198">
                  <a:moveTo>
                    <a:pt x="642" y="1"/>
                  </a:moveTo>
                  <a:cubicBezTo>
                    <a:pt x="607" y="1"/>
                    <a:pt x="572" y="5"/>
                    <a:pt x="536" y="12"/>
                  </a:cubicBezTo>
                  <a:cubicBezTo>
                    <a:pt x="103" y="110"/>
                    <a:pt x="0" y="680"/>
                    <a:pt x="371" y="919"/>
                  </a:cubicBezTo>
                  <a:cubicBezTo>
                    <a:pt x="457" y="974"/>
                    <a:pt x="549" y="999"/>
                    <a:pt x="639" y="999"/>
                  </a:cubicBezTo>
                  <a:cubicBezTo>
                    <a:pt x="934" y="999"/>
                    <a:pt x="1197" y="726"/>
                    <a:pt x="1126" y="393"/>
                  </a:cubicBezTo>
                  <a:cubicBezTo>
                    <a:pt x="1075" y="160"/>
                    <a:pt x="871" y="1"/>
                    <a:pt x="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7027650" y="4467863"/>
              <a:ext cx="30050" cy="24900"/>
            </a:xfrm>
            <a:custGeom>
              <a:rect b="b" l="l" r="r" t="t"/>
              <a:pathLst>
                <a:path extrusionOk="0" h="996" w="1202">
                  <a:moveTo>
                    <a:pt x="645" y="0"/>
                  </a:moveTo>
                  <a:cubicBezTo>
                    <a:pt x="608" y="0"/>
                    <a:pt x="570" y="4"/>
                    <a:pt x="532" y="13"/>
                  </a:cubicBezTo>
                  <a:cubicBezTo>
                    <a:pt x="103" y="106"/>
                    <a:pt x="1" y="676"/>
                    <a:pt x="376" y="915"/>
                  </a:cubicBezTo>
                  <a:cubicBezTo>
                    <a:pt x="462" y="970"/>
                    <a:pt x="553" y="995"/>
                    <a:pt x="642" y="995"/>
                  </a:cubicBezTo>
                  <a:cubicBezTo>
                    <a:pt x="937" y="995"/>
                    <a:pt x="1202" y="722"/>
                    <a:pt x="1127" y="389"/>
                  </a:cubicBezTo>
                  <a:cubicBezTo>
                    <a:pt x="1077" y="158"/>
                    <a:pt x="872" y="0"/>
                    <a:pt x="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7016325" y="4416363"/>
              <a:ext cx="29950" cy="24975"/>
            </a:xfrm>
            <a:custGeom>
              <a:rect b="b" l="l" r="r" t="t"/>
              <a:pathLst>
                <a:path extrusionOk="0" h="999" w="1198">
                  <a:moveTo>
                    <a:pt x="638" y="0"/>
                  </a:moveTo>
                  <a:cubicBezTo>
                    <a:pt x="603" y="0"/>
                    <a:pt x="567" y="4"/>
                    <a:pt x="532" y="12"/>
                  </a:cubicBezTo>
                  <a:cubicBezTo>
                    <a:pt x="103" y="109"/>
                    <a:pt x="1" y="679"/>
                    <a:pt x="371" y="918"/>
                  </a:cubicBezTo>
                  <a:cubicBezTo>
                    <a:pt x="458" y="973"/>
                    <a:pt x="550" y="998"/>
                    <a:pt x="639" y="998"/>
                  </a:cubicBezTo>
                  <a:cubicBezTo>
                    <a:pt x="935" y="998"/>
                    <a:pt x="1198" y="725"/>
                    <a:pt x="1126" y="392"/>
                  </a:cubicBezTo>
                  <a:cubicBezTo>
                    <a:pt x="1076" y="159"/>
                    <a:pt x="867"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0"/>
            <p:cNvSpPr/>
            <p:nvPr/>
          </p:nvSpPr>
          <p:spPr>
            <a:xfrm>
              <a:off x="7005000" y="4364938"/>
              <a:ext cx="29950" cy="24975"/>
            </a:xfrm>
            <a:custGeom>
              <a:rect b="b" l="l" r="r" t="t"/>
              <a:pathLst>
                <a:path extrusionOk="0" h="999" w="1198">
                  <a:moveTo>
                    <a:pt x="638" y="0"/>
                  </a:moveTo>
                  <a:cubicBezTo>
                    <a:pt x="603" y="0"/>
                    <a:pt x="567" y="4"/>
                    <a:pt x="532" y="12"/>
                  </a:cubicBezTo>
                  <a:cubicBezTo>
                    <a:pt x="98" y="109"/>
                    <a:pt x="0" y="679"/>
                    <a:pt x="371" y="918"/>
                  </a:cubicBezTo>
                  <a:cubicBezTo>
                    <a:pt x="457" y="973"/>
                    <a:pt x="550" y="998"/>
                    <a:pt x="639" y="998"/>
                  </a:cubicBezTo>
                  <a:cubicBezTo>
                    <a:pt x="934" y="998"/>
                    <a:pt x="1197" y="725"/>
                    <a:pt x="1126" y="392"/>
                  </a:cubicBezTo>
                  <a:cubicBezTo>
                    <a:pt x="1075" y="159"/>
                    <a:pt x="867"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0"/>
            <p:cNvSpPr/>
            <p:nvPr/>
          </p:nvSpPr>
          <p:spPr>
            <a:xfrm>
              <a:off x="6993550" y="4313513"/>
              <a:ext cx="30075" cy="24975"/>
            </a:xfrm>
            <a:custGeom>
              <a:rect b="b" l="l" r="r" t="t"/>
              <a:pathLst>
                <a:path extrusionOk="0" h="999" w="1203">
                  <a:moveTo>
                    <a:pt x="642" y="0"/>
                  </a:moveTo>
                  <a:cubicBezTo>
                    <a:pt x="607" y="0"/>
                    <a:pt x="572" y="4"/>
                    <a:pt x="536" y="12"/>
                  </a:cubicBezTo>
                  <a:cubicBezTo>
                    <a:pt x="102" y="104"/>
                    <a:pt x="0" y="679"/>
                    <a:pt x="375" y="918"/>
                  </a:cubicBezTo>
                  <a:cubicBezTo>
                    <a:pt x="461" y="974"/>
                    <a:pt x="553" y="998"/>
                    <a:pt x="641" y="998"/>
                  </a:cubicBezTo>
                  <a:cubicBezTo>
                    <a:pt x="936" y="998"/>
                    <a:pt x="1202" y="725"/>
                    <a:pt x="1131" y="392"/>
                  </a:cubicBezTo>
                  <a:cubicBezTo>
                    <a:pt x="1076" y="159"/>
                    <a:pt x="871" y="0"/>
                    <a:pt x="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0"/>
            <p:cNvSpPr/>
            <p:nvPr/>
          </p:nvSpPr>
          <p:spPr>
            <a:xfrm>
              <a:off x="6992575" y="4529513"/>
              <a:ext cx="29825" cy="24800"/>
            </a:xfrm>
            <a:custGeom>
              <a:rect b="b" l="l" r="r" t="t"/>
              <a:pathLst>
                <a:path extrusionOk="0" h="992" w="1193">
                  <a:moveTo>
                    <a:pt x="644" y="1"/>
                  </a:moveTo>
                  <a:cubicBezTo>
                    <a:pt x="607" y="1"/>
                    <a:pt x="569" y="5"/>
                    <a:pt x="531" y="14"/>
                  </a:cubicBezTo>
                  <a:cubicBezTo>
                    <a:pt x="98" y="106"/>
                    <a:pt x="0" y="677"/>
                    <a:pt x="370" y="911"/>
                  </a:cubicBezTo>
                  <a:cubicBezTo>
                    <a:pt x="457" y="966"/>
                    <a:pt x="549" y="991"/>
                    <a:pt x="638" y="991"/>
                  </a:cubicBezTo>
                  <a:cubicBezTo>
                    <a:pt x="931" y="991"/>
                    <a:pt x="1192" y="722"/>
                    <a:pt x="1121" y="389"/>
                  </a:cubicBezTo>
                  <a:cubicBezTo>
                    <a:pt x="1071" y="159"/>
                    <a:pt x="870" y="1"/>
                    <a:pt x="6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a:off x="6981100" y="4478138"/>
              <a:ext cx="30050" cy="24850"/>
            </a:xfrm>
            <a:custGeom>
              <a:rect b="b" l="l" r="r" t="t"/>
              <a:pathLst>
                <a:path extrusionOk="0" h="994" w="1202">
                  <a:moveTo>
                    <a:pt x="645" y="0"/>
                  </a:moveTo>
                  <a:cubicBezTo>
                    <a:pt x="610" y="0"/>
                    <a:pt x="573" y="4"/>
                    <a:pt x="537" y="12"/>
                  </a:cubicBezTo>
                  <a:cubicBezTo>
                    <a:pt x="103" y="104"/>
                    <a:pt x="1" y="675"/>
                    <a:pt x="376" y="914"/>
                  </a:cubicBezTo>
                  <a:cubicBezTo>
                    <a:pt x="463" y="969"/>
                    <a:pt x="555" y="994"/>
                    <a:pt x="644" y="994"/>
                  </a:cubicBezTo>
                  <a:cubicBezTo>
                    <a:pt x="940" y="994"/>
                    <a:pt x="1202" y="721"/>
                    <a:pt x="1127" y="387"/>
                  </a:cubicBezTo>
                  <a:cubicBezTo>
                    <a:pt x="1076" y="155"/>
                    <a:pt x="873" y="0"/>
                    <a:pt x="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a:off x="6969775" y="4426588"/>
              <a:ext cx="29950" cy="24875"/>
            </a:xfrm>
            <a:custGeom>
              <a:rect b="b" l="l" r="r" t="t"/>
              <a:pathLst>
                <a:path extrusionOk="0" h="995" w="1198">
                  <a:moveTo>
                    <a:pt x="643" y="1"/>
                  </a:moveTo>
                  <a:cubicBezTo>
                    <a:pt x="608" y="1"/>
                    <a:pt x="572" y="4"/>
                    <a:pt x="537" y="12"/>
                  </a:cubicBezTo>
                  <a:cubicBezTo>
                    <a:pt x="103" y="109"/>
                    <a:pt x="1" y="675"/>
                    <a:pt x="376" y="914"/>
                  </a:cubicBezTo>
                  <a:cubicBezTo>
                    <a:pt x="462" y="969"/>
                    <a:pt x="554" y="994"/>
                    <a:pt x="643" y="994"/>
                  </a:cubicBezTo>
                  <a:cubicBezTo>
                    <a:pt x="936" y="994"/>
                    <a:pt x="1198" y="725"/>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a:off x="6958450" y="4375288"/>
              <a:ext cx="30050" cy="24850"/>
            </a:xfrm>
            <a:custGeom>
              <a:rect b="b" l="l" r="r" t="t"/>
              <a:pathLst>
                <a:path extrusionOk="0" h="994" w="1202">
                  <a:moveTo>
                    <a:pt x="645" y="0"/>
                  </a:moveTo>
                  <a:cubicBezTo>
                    <a:pt x="609" y="0"/>
                    <a:pt x="573" y="4"/>
                    <a:pt x="536" y="12"/>
                  </a:cubicBezTo>
                  <a:cubicBezTo>
                    <a:pt x="103" y="105"/>
                    <a:pt x="0" y="675"/>
                    <a:pt x="376" y="914"/>
                  </a:cubicBezTo>
                  <a:cubicBezTo>
                    <a:pt x="461" y="969"/>
                    <a:pt x="553" y="994"/>
                    <a:pt x="641" y="994"/>
                  </a:cubicBezTo>
                  <a:cubicBezTo>
                    <a:pt x="936" y="994"/>
                    <a:pt x="1201" y="721"/>
                    <a:pt x="1126" y="387"/>
                  </a:cubicBezTo>
                  <a:cubicBezTo>
                    <a:pt x="1076" y="155"/>
                    <a:pt x="872" y="0"/>
                    <a:pt x="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0"/>
            <p:cNvSpPr/>
            <p:nvPr/>
          </p:nvSpPr>
          <p:spPr>
            <a:xfrm>
              <a:off x="6947100" y="4323738"/>
              <a:ext cx="30050" cy="24975"/>
            </a:xfrm>
            <a:custGeom>
              <a:rect b="b" l="l" r="r" t="t"/>
              <a:pathLst>
                <a:path extrusionOk="0" h="999" w="1202">
                  <a:moveTo>
                    <a:pt x="643" y="1"/>
                  </a:moveTo>
                  <a:cubicBezTo>
                    <a:pt x="608" y="1"/>
                    <a:pt x="573" y="4"/>
                    <a:pt x="537" y="12"/>
                  </a:cubicBezTo>
                  <a:cubicBezTo>
                    <a:pt x="103" y="110"/>
                    <a:pt x="1" y="680"/>
                    <a:pt x="376" y="919"/>
                  </a:cubicBezTo>
                  <a:cubicBezTo>
                    <a:pt x="462" y="974"/>
                    <a:pt x="553" y="999"/>
                    <a:pt x="642" y="999"/>
                  </a:cubicBezTo>
                  <a:cubicBezTo>
                    <a:pt x="937" y="999"/>
                    <a:pt x="1202" y="726"/>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0"/>
            <p:cNvSpPr/>
            <p:nvPr/>
          </p:nvSpPr>
          <p:spPr>
            <a:xfrm>
              <a:off x="7086625" y="4293038"/>
              <a:ext cx="29925" cy="24850"/>
            </a:xfrm>
            <a:custGeom>
              <a:rect b="b" l="l" r="r" t="t"/>
              <a:pathLst>
                <a:path extrusionOk="0" h="994" w="1197">
                  <a:moveTo>
                    <a:pt x="638" y="0"/>
                  </a:moveTo>
                  <a:cubicBezTo>
                    <a:pt x="603" y="0"/>
                    <a:pt x="568" y="4"/>
                    <a:pt x="532" y="12"/>
                  </a:cubicBezTo>
                  <a:cubicBezTo>
                    <a:pt x="103" y="104"/>
                    <a:pt x="1" y="675"/>
                    <a:pt x="371" y="914"/>
                  </a:cubicBezTo>
                  <a:cubicBezTo>
                    <a:pt x="458" y="969"/>
                    <a:pt x="550" y="994"/>
                    <a:pt x="639" y="994"/>
                  </a:cubicBezTo>
                  <a:cubicBezTo>
                    <a:pt x="935" y="994"/>
                    <a:pt x="1197" y="721"/>
                    <a:pt x="1122" y="387"/>
                  </a:cubicBezTo>
                  <a:cubicBezTo>
                    <a:pt x="1071" y="159"/>
                    <a:pt x="867"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0"/>
            <p:cNvSpPr/>
            <p:nvPr/>
          </p:nvSpPr>
          <p:spPr>
            <a:xfrm>
              <a:off x="6923225" y="4260288"/>
              <a:ext cx="268000" cy="330625"/>
            </a:xfrm>
            <a:custGeom>
              <a:rect b="b" l="l" r="r" t="t"/>
              <a:pathLst>
                <a:path extrusionOk="0" h="13225" w="10720">
                  <a:moveTo>
                    <a:pt x="7176" y="1309"/>
                  </a:moveTo>
                  <a:cubicBezTo>
                    <a:pt x="7265" y="1309"/>
                    <a:pt x="7357" y="1334"/>
                    <a:pt x="7444" y="1390"/>
                  </a:cubicBezTo>
                  <a:cubicBezTo>
                    <a:pt x="7819" y="1629"/>
                    <a:pt x="7717" y="2199"/>
                    <a:pt x="7283" y="2292"/>
                  </a:cubicBezTo>
                  <a:cubicBezTo>
                    <a:pt x="7247" y="2300"/>
                    <a:pt x="7212" y="2303"/>
                    <a:pt x="7177" y="2303"/>
                  </a:cubicBezTo>
                  <a:cubicBezTo>
                    <a:pt x="6948" y="2303"/>
                    <a:pt x="6744" y="2144"/>
                    <a:pt x="6693" y="1912"/>
                  </a:cubicBezTo>
                  <a:cubicBezTo>
                    <a:pt x="6618" y="1579"/>
                    <a:pt x="6882" y="1309"/>
                    <a:pt x="7176" y="1309"/>
                  </a:cubicBezTo>
                  <a:close/>
                  <a:moveTo>
                    <a:pt x="5318" y="1719"/>
                  </a:moveTo>
                  <a:cubicBezTo>
                    <a:pt x="5407" y="1719"/>
                    <a:pt x="5500" y="1744"/>
                    <a:pt x="5586" y="1799"/>
                  </a:cubicBezTo>
                  <a:cubicBezTo>
                    <a:pt x="5957" y="2038"/>
                    <a:pt x="5855" y="2609"/>
                    <a:pt x="5421" y="2701"/>
                  </a:cubicBezTo>
                  <a:cubicBezTo>
                    <a:pt x="5385" y="2709"/>
                    <a:pt x="5350" y="2713"/>
                    <a:pt x="5315" y="2713"/>
                  </a:cubicBezTo>
                  <a:cubicBezTo>
                    <a:pt x="5086" y="2713"/>
                    <a:pt x="4882" y="2554"/>
                    <a:pt x="4831" y="2321"/>
                  </a:cubicBezTo>
                  <a:cubicBezTo>
                    <a:pt x="4760" y="1991"/>
                    <a:pt x="5022" y="1719"/>
                    <a:pt x="5318" y="1719"/>
                  </a:cubicBezTo>
                  <a:close/>
                  <a:moveTo>
                    <a:pt x="3457" y="2129"/>
                  </a:moveTo>
                  <a:cubicBezTo>
                    <a:pt x="3546" y="2129"/>
                    <a:pt x="3638" y="2154"/>
                    <a:pt x="3725" y="2209"/>
                  </a:cubicBezTo>
                  <a:cubicBezTo>
                    <a:pt x="4095" y="2448"/>
                    <a:pt x="3997" y="3018"/>
                    <a:pt x="3564" y="3111"/>
                  </a:cubicBezTo>
                  <a:cubicBezTo>
                    <a:pt x="3526" y="3120"/>
                    <a:pt x="3488" y="3124"/>
                    <a:pt x="3451" y="3124"/>
                  </a:cubicBezTo>
                  <a:cubicBezTo>
                    <a:pt x="3225" y="3124"/>
                    <a:pt x="3023" y="2966"/>
                    <a:pt x="2969" y="2735"/>
                  </a:cubicBezTo>
                  <a:cubicBezTo>
                    <a:pt x="2898" y="2402"/>
                    <a:pt x="3161" y="2129"/>
                    <a:pt x="3457" y="2129"/>
                  </a:cubicBezTo>
                  <a:close/>
                  <a:moveTo>
                    <a:pt x="1599" y="2538"/>
                  </a:moveTo>
                  <a:cubicBezTo>
                    <a:pt x="1688" y="2538"/>
                    <a:pt x="1781" y="2563"/>
                    <a:pt x="1867" y="2618"/>
                  </a:cubicBezTo>
                  <a:cubicBezTo>
                    <a:pt x="2238" y="2857"/>
                    <a:pt x="2136" y="3427"/>
                    <a:pt x="1702" y="3520"/>
                  </a:cubicBezTo>
                  <a:lnTo>
                    <a:pt x="1702" y="3525"/>
                  </a:lnTo>
                  <a:cubicBezTo>
                    <a:pt x="1667" y="3533"/>
                    <a:pt x="1632" y="3536"/>
                    <a:pt x="1597" y="3536"/>
                  </a:cubicBezTo>
                  <a:cubicBezTo>
                    <a:pt x="1371" y="3536"/>
                    <a:pt x="1163" y="3377"/>
                    <a:pt x="1112" y="3145"/>
                  </a:cubicBezTo>
                  <a:cubicBezTo>
                    <a:pt x="1037" y="2811"/>
                    <a:pt x="1302" y="2538"/>
                    <a:pt x="1599" y="2538"/>
                  </a:cubicBezTo>
                  <a:close/>
                  <a:moveTo>
                    <a:pt x="7631" y="3363"/>
                  </a:moveTo>
                  <a:cubicBezTo>
                    <a:pt x="7719" y="3363"/>
                    <a:pt x="7811" y="3387"/>
                    <a:pt x="7897" y="3442"/>
                  </a:cubicBezTo>
                  <a:cubicBezTo>
                    <a:pt x="8272" y="3681"/>
                    <a:pt x="8170" y="4256"/>
                    <a:pt x="7736" y="4349"/>
                  </a:cubicBezTo>
                  <a:cubicBezTo>
                    <a:pt x="7700" y="4356"/>
                    <a:pt x="7665" y="4360"/>
                    <a:pt x="7630" y="4360"/>
                  </a:cubicBezTo>
                  <a:cubicBezTo>
                    <a:pt x="7402" y="4360"/>
                    <a:pt x="7197" y="4202"/>
                    <a:pt x="7146" y="3973"/>
                  </a:cubicBezTo>
                  <a:cubicBezTo>
                    <a:pt x="7071" y="3639"/>
                    <a:pt x="7335" y="3363"/>
                    <a:pt x="7631" y="3363"/>
                  </a:cubicBezTo>
                  <a:close/>
                  <a:moveTo>
                    <a:pt x="5769" y="3776"/>
                  </a:moveTo>
                  <a:cubicBezTo>
                    <a:pt x="5858" y="3776"/>
                    <a:pt x="5949" y="3801"/>
                    <a:pt x="6035" y="3856"/>
                  </a:cubicBezTo>
                  <a:cubicBezTo>
                    <a:pt x="6410" y="4090"/>
                    <a:pt x="6308" y="4661"/>
                    <a:pt x="5879" y="4758"/>
                  </a:cubicBezTo>
                  <a:cubicBezTo>
                    <a:pt x="5843" y="4766"/>
                    <a:pt x="5806" y="4770"/>
                    <a:pt x="5771" y="4770"/>
                  </a:cubicBezTo>
                  <a:cubicBezTo>
                    <a:pt x="5542" y="4770"/>
                    <a:pt x="5335" y="4615"/>
                    <a:pt x="5284" y="4383"/>
                  </a:cubicBezTo>
                  <a:cubicBezTo>
                    <a:pt x="5209" y="4049"/>
                    <a:pt x="5474" y="3776"/>
                    <a:pt x="5769" y="3776"/>
                  </a:cubicBezTo>
                  <a:close/>
                  <a:moveTo>
                    <a:pt x="3912" y="4186"/>
                  </a:moveTo>
                  <a:cubicBezTo>
                    <a:pt x="4001" y="4186"/>
                    <a:pt x="4092" y="4211"/>
                    <a:pt x="4178" y="4266"/>
                  </a:cubicBezTo>
                  <a:cubicBezTo>
                    <a:pt x="4553" y="4505"/>
                    <a:pt x="4451" y="5075"/>
                    <a:pt x="4017" y="5168"/>
                  </a:cubicBezTo>
                  <a:cubicBezTo>
                    <a:pt x="3981" y="5176"/>
                    <a:pt x="3944" y="5179"/>
                    <a:pt x="3909" y="5179"/>
                  </a:cubicBezTo>
                  <a:cubicBezTo>
                    <a:pt x="3681" y="5179"/>
                    <a:pt x="3478" y="5024"/>
                    <a:pt x="3427" y="4792"/>
                  </a:cubicBezTo>
                  <a:cubicBezTo>
                    <a:pt x="3352" y="4459"/>
                    <a:pt x="3617" y="4186"/>
                    <a:pt x="3912" y="4186"/>
                  </a:cubicBezTo>
                  <a:close/>
                  <a:moveTo>
                    <a:pt x="2053" y="4595"/>
                  </a:moveTo>
                  <a:cubicBezTo>
                    <a:pt x="2142" y="4595"/>
                    <a:pt x="2234" y="4620"/>
                    <a:pt x="2321" y="4675"/>
                  </a:cubicBezTo>
                  <a:cubicBezTo>
                    <a:pt x="2691" y="4914"/>
                    <a:pt x="2589" y="5484"/>
                    <a:pt x="2160" y="5582"/>
                  </a:cubicBezTo>
                  <a:cubicBezTo>
                    <a:pt x="2124" y="5590"/>
                    <a:pt x="2089" y="5593"/>
                    <a:pt x="2054" y="5593"/>
                  </a:cubicBezTo>
                  <a:cubicBezTo>
                    <a:pt x="1824" y="5593"/>
                    <a:pt x="1616" y="5434"/>
                    <a:pt x="1565" y="5202"/>
                  </a:cubicBezTo>
                  <a:cubicBezTo>
                    <a:pt x="1494" y="4868"/>
                    <a:pt x="1757" y="4595"/>
                    <a:pt x="2053" y="4595"/>
                  </a:cubicBezTo>
                  <a:close/>
                  <a:moveTo>
                    <a:pt x="8084" y="5424"/>
                  </a:moveTo>
                  <a:cubicBezTo>
                    <a:pt x="8173" y="5424"/>
                    <a:pt x="8264" y="5449"/>
                    <a:pt x="8350" y="5504"/>
                  </a:cubicBezTo>
                  <a:cubicBezTo>
                    <a:pt x="8726" y="5743"/>
                    <a:pt x="8623" y="6308"/>
                    <a:pt x="8189" y="6406"/>
                  </a:cubicBezTo>
                  <a:cubicBezTo>
                    <a:pt x="8153" y="6414"/>
                    <a:pt x="8117" y="6417"/>
                    <a:pt x="8081" y="6417"/>
                  </a:cubicBezTo>
                  <a:cubicBezTo>
                    <a:pt x="7854" y="6417"/>
                    <a:pt x="7650" y="6262"/>
                    <a:pt x="7600" y="6025"/>
                  </a:cubicBezTo>
                  <a:cubicBezTo>
                    <a:pt x="7525" y="5696"/>
                    <a:pt x="7789" y="5424"/>
                    <a:pt x="8084" y="5424"/>
                  </a:cubicBezTo>
                  <a:close/>
                  <a:moveTo>
                    <a:pt x="6225" y="5833"/>
                  </a:moveTo>
                  <a:cubicBezTo>
                    <a:pt x="6314" y="5833"/>
                    <a:pt x="6406" y="5858"/>
                    <a:pt x="6493" y="5913"/>
                  </a:cubicBezTo>
                  <a:cubicBezTo>
                    <a:pt x="6864" y="6152"/>
                    <a:pt x="6761" y="6722"/>
                    <a:pt x="6332" y="6815"/>
                  </a:cubicBezTo>
                  <a:cubicBezTo>
                    <a:pt x="6297" y="6823"/>
                    <a:pt x="6261" y="6827"/>
                    <a:pt x="6226" y="6827"/>
                  </a:cubicBezTo>
                  <a:cubicBezTo>
                    <a:pt x="5997" y="6827"/>
                    <a:pt x="5788" y="6667"/>
                    <a:pt x="5738" y="6435"/>
                  </a:cubicBezTo>
                  <a:cubicBezTo>
                    <a:pt x="5666" y="6105"/>
                    <a:pt x="5929" y="5833"/>
                    <a:pt x="6225" y="5833"/>
                  </a:cubicBezTo>
                  <a:close/>
                  <a:moveTo>
                    <a:pt x="4363" y="6243"/>
                  </a:moveTo>
                  <a:cubicBezTo>
                    <a:pt x="4452" y="6243"/>
                    <a:pt x="4544" y="6268"/>
                    <a:pt x="4631" y="6323"/>
                  </a:cubicBezTo>
                  <a:cubicBezTo>
                    <a:pt x="5006" y="6562"/>
                    <a:pt x="4904" y="7132"/>
                    <a:pt x="4470" y="7225"/>
                  </a:cubicBezTo>
                  <a:lnTo>
                    <a:pt x="4470" y="7229"/>
                  </a:lnTo>
                  <a:cubicBezTo>
                    <a:pt x="4435" y="7237"/>
                    <a:pt x="4399" y="7241"/>
                    <a:pt x="4364" y="7241"/>
                  </a:cubicBezTo>
                  <a:cubicBezTo>
                    <a:pt x="4136" y="7241"/>
                    <a:pt x="3931" y="7082"/>
                    <a:pt x="3881" y="6849"/>
                  </a:cubicBezTo>
                  <a:cubicBezTo>
                    <a:pt x="3806" y="6516"/>
                    <a:pt x="4068" y="6243"/>
                    <a:pt x="4363" y="6243"/>
                  </a:cubicBezTo>
                  <a:close/>
                  <a:moveTo>
                    <a:pt x="2506" y="6652"/>
                  </a:moveTo>
                  <a:cubicBezTo>
                    <a:pt x="2595" y="6652"/>
                    <a:pt x="2687" y="6677"/>
                    <a:pt x="2774" y="6732"/>
                  </a:cubicBezTo>
                  <a:cubicBezTo>
                    <a:pt x="3144" y="6971"/>
                    <a:pt x="3047" y="7541"/>
                    <a:pt x="2613" y="7639"/>
                  </a:cubicBezTo>
                  <a:cubicBezTo>
                    <a:pt x="2578" y="7647"/>
                    <a:pt x="2542" y="7650"/>
                    <a:pt x="2507" y="7650"/>
                  </a:cubicBezTo>
                  <a:cubicBezTo>
                    <a:pt x="2279" y="7650"/>
                    <a:pt x="2073" y="7491"/>
                    <a:pt x="2019" y="7259"/>
                  </a:cubicBezTo>
                  <a:cubicBezTo>
                    <a:pt x="1947" y="6925"/>
                    <a:pt x="2210" y="6652"/>
                    <a:pt x="2506" y="6652"/>
                  </a:cubicBezTo>
                  <a:close/>
                  <a:moveTo>
                    <a:pt x="8538" y="7481"/>
                  </a:moveTo>
                  <a:cubicBezTo>
                    <a:pt x="8626" y="7481"/>
                    <a:pt x="8718" y="7506"/>
                    <a:pt x="8804" y="7561"/>
                  </a:cubicBezTo>
                  <a:cubicBezTo>
                    <a:pt x="9179" y="7795"/>
                    <a:pt x="9076" y="8370"/>
                    <a:pt x="8643" y="8463"/>
                  </a:cubicBezTo>
                  <a:cubicBezTo>
                    <a:pt x="8607" y="8470"/>
                    <a:pt x="8571" y="8474"/>
                    <a:pt x="8536" y="8474"/>
                  </a:cubicBezTo>
                  <a:cubicBezTo>
                    <a:pt x="8308" y="8474"/>
                    <a:pt x="8104" y="8316"/>
                    <a:pt x="8053" y="8087"/>
                  </a:cubicBezTo>
                  <a:cubicBezTo>
                    <a:pt x="7978" y="7754"/>
                    <a:pt x="8243" y="7481"/>
                    <a:pt x="8538" y="7481"/>
                  </a:cubicBezTo>
                  <a:close/>
                  <a:moveTo>
                    <a:pt x="6676" y="7890"/>
                  </a:moveTo>
                  <a:cubicBezTo>
                    <a:pt x="6765" y="7890"/>
                    <a:pt x="6856" y="7915"/>
                    <a:pt x="6942" y="7970"/>
                  </a:cubicBezTo>
                  <a:cubicBezTo>
                    <a:pt x="7317" y="8209"/>
                    <a:pt x="7215" y="8775"/>
                    <a:pt x="6786" y="8872"/>
                  </a:cubicBezTo>
                  <a:cubicBezTo>
                    <a:pt x="6749" y="8880"/>
                    <a:pt x="6713" y="8884"/>
                    <a:pt x="6677" y="8884"/>
                  </a:cubicBezTo>
                  <a:cubicBezTo>
                    <a:pt x="6449" y="8884"/>
                    <a:pt x="6241" y="8729"/>
                    <a:pt x="6191" y="8497"/>
                  </a:cubicBezTo>
                  <a:cubicBezTo>
                    <a:pt x="6120" y="8163"/>
                    <a:pt x="6383" y="7890"/>
                    <a:pt x="6676" y="7890"/>
                  </a:cubicBezTo>
                  <a:close/>
                  <a:moveTo>
                    <a:pt x="4819" y="8300"/>
                  </a:moveTo>
                  <a:cubicBezTo>
                    <a:pt x="4907" y="8300"/>
                    <a:pt x="4999" y="8324"/>
                    <a:pt x="5084" y="8380"/>
                  </a:cubicBezTo>
                  <a:cubicBezTo>
                    <a:pt x="5455" y="8619"/>
                    <a:pt x="5357" y="9189"/>
                    <a:pt x="4924" y="9281"/>
                  </a:cubicBezTo>
                  <a:cubicBezTo>
                    <a:pt x="4887" y="9289"/>
                    <a:pt x="4851" y="9293"/>
                    <a:pt x="4815" y="9293"/>
                  </a:cubicBezTo>
                  <a:cubicBezTo>
                    <a:pt x="4588" y="9293"/>
                    <a:pt x="4384" y="9138"/>
                    <a:pt x="4334" y="8906"/>
                  </a:cubicBezTo>
                  <a:cubicBezTo>
                    <a:pt x="4259" y="8573"/>
                    <a:pt x="4524" y="8300"/>
                    <a:pt x="4819" y="8300"/>
                  </a:cubicBezTo>
                  <a:close/>
                  <a:moveTo>
                    <a:pt x="2961" y="8711"/>
                  </a:moveTo>
                  <a:cubicBezTo>
                    <a:pt x="3049" y="8711"/>
                    <a:pt x="3141" y="8735"/>
                    <a:pt x="3227" y="8789"/>
                  </a:cubicBezTo>
                  <a:cubicBezTo>
                    <a:pt x="3598" y="9028"/>
                    <a:pt x="3500" y="9598"/>
                    <a:pt x="3067" y="9696"/>
                  </a:cubicBezTo>
                  <a:cubicBezTo>
                    <a:pt x="3031" y="9704"/>
                    <a:pt x="2995" y="9707"/>
                    <a:pt x="2960" y="9707"/>
                  </a:cubicBezTo>
                  <a:cubicBezTo>
                    <a:pt x="2731" y="9707"/>
                    <a:pt x="2523" y="9548"/>
                    <a:pt x="2472" y="9316"/>
                  </a:cubicBezTo>
                  <a:cubicBezTo>
                    <a:pt x="2401" y="8982"/>
                    <a:pt x="2664" y="8711"/>
                    <a:pt x="2961" y="8711"/>
                  </a:cubicBezTo>
                  <a:close/>
                  <a:moveTo>
                    <a:pt x="8991" y="9538"/>
                  </a:moveTo>
                  <a:cubicBezTo>
                    <a:pt x="9080" y="9538"/>
                    <a:pt x="9171" y="9563"/>
                    <a:pt x="9257" y="9618"/>
                  </a:cubicBezTo>
                  <a:cubicBezTo>
                    <a:pt x="9632" y="9857"/>
                    <a:pt x="9530" y="10427"/>
                    <a:pt x="9101" y="10520"/>
                  </a:cubicBezTo>
                  <a:cubicBezTo>
                    <a:pt x="9064" y="10527"/>
                    <a:pt x="9027" y="10531"/>
                    <a:pt x="8991" y="10531"/>
                  </a:cubicBezTo>
                  <a:cubicBezTo>
                    <a:pt x="8760" y="10531"/>
                    <a:pt x="8557" y="10376"/>
                    <a:pt x="8506" y="10144"/>
                  </a:cubicBezTo>
                  <a:cubicBezTo>
                    <a:pt x="8431" y="9811"/>
                    <a:pt x="8696" y="9538"/>
                    <a:pt x="8991" y="9538"/>
                  </a:cubicBezTo>
                  <a:close/>
                  <a:moveTo>
                    <a:pt x="7134" y="9947"/>
                  </a:moveTo>
                  <a:cubicBezTo>
                    <a:pt x="7223" y="9947"/>
                    <a:pt x="7314" y="9972"/>
                    <a:pt x="7400" y="10027"/>
                  </a:cubicBezTo>
                  <a:cubicBezTo>
                    <a:pt x="7775" y="10266"/>
                    <a:pt x="7673" y="10836"/>
                    <a:pt x="7239" y="10929"/>
                  </a:cubicBezTo>
                  <a:lnTo>
                    <a:pt x="7239" y="10934"/>
                  </a:lnTo>
                  <a:cubicBezTo>
                    <a:pt x="7205" y="10941"/>
                    <a:pt x="7171" y="10944"/>
                    <a:pt x="7138" y="10944"/>
                  </a:cubicBezTo>
                  <a:cubicBezTo>
                    <a:pt x="6907" y="10944"/>
                    <a:pt x="6700" y="10788"/>
                    <a:pt x="6644" y="10554"/>
                  </a:cubicBezTo>
                  <a:cubicBezTo>
                    <a:pt x="6573" y="10220"/>
                    <a:pt x="6839" y="9947"/>
                    <a:pt x="7134" y="9947"/>
                  </a:cubicBezTo>
                  <a:close/>
                  <a:moveTo>
                    <a:pt x="5272" y="10357"/>
                  </a:moveTo>
                  <a:cubicBezTo>
                    <a:pt x="5361" y="10357"/>
                    <a:pt x="5452" y="10381"/>
                    <a:pt x="5538" y="10437"/>
                  </a:cubicBezTo>
                  <a:cubicBezTo>
                    <a:pt x="5913" y="10676"/>
                    <a:pt x="5811" y="11246"/>
                    <a:pt x="5382" y="11343"/>
                  </a:cubicBezTo>
                  <a:cubicBezTo>
                    <a:pt x="5346" y="11351"/>
                    <a:pt x="5311" y="11355"/>
                    <a:pt x="5276" y="11355"/>
                  </a:cubicBezTo>
                  <a:cubicBezTo>
                    <a:pt x="5046" y="11355"/>
                    <a:pt x="4838" y="11196"/>
                    <a:pt x="4787" y="10963"/>
                  </a:cubicBezTo>
                  <a:cubicBezTo>
                    <a:pt x="4716" y="10630"/>
                    <a:pt x="4979" y="10357"/>
                    <a:pt x="5272" y="10357"/>
                  </a:cubicBezTo>
                  <a:close/>
                  <a:moveTo>
                    <a:pt x="3413" y="10766"/>
                  </a:moveTo>
                  <a:cubicBezTo>
                    <a:pt x="3502" y="10766"/>
                    <a:pt x="3594" y="10791"/>
                    <a:pt x="3681" y="10846"/>
                  </a:cubicBezTo>
                  <a:cubicBezTo>
                    <a:pt x="4056" y="11085"/>
                    <a:pt x="3954" y="11655"/>
                    <a:pt x="3520" y="11753"/>
                  </a:cubicBezTo>
                  <a:cubicBezTo>
                    <a:pt x="3484" y="11761"/>
                    <a:pt x="3449" y="11764"/>
                    <a:pt x="3414" y="11764"/>
                  </a:cubicBezTo>
                  <a:cubicBezTo>
                    <a:pt x="3185" y="11764"/>
                    <a:pt x="2981" y="11605"/>
                    <a:pt x="2930" y="11373"/>
                  </a:cubicBezTo>
                  <a:cubicBezTo>
                    <a:pt x="2855" y="11039"/>
                    <a:pt x="3117" y="10766"/>
                    <a:pt x="3413" y="10766"/>
                  </a:cubicBezTo>
                  <a:close/>
                  <a:moveTo>
                    <a:pt x="8199" y="1"/>
                  </a:moveTo>
                  <a:lnTo>
                    <a:pt x="1" y="1809"/>
                  </a:lnTo>
                  <a:lnTo>
                    <a:pt x="2521" y="13225"/>
                  </a:lnTo>
                  <a:lnTo>
                    <a:pt x="10719" y="11416"/>
                  </a:lnTo>
                  <a:lnTo>
                    <a:pt x="81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0"/>
            <p:cNvSpPr/>
            <p:nvPr/>
          </p:nvSpPr>
          <p:spPr>
            <a:xfrm>
              <a:off x="6986225" y="4545688"/>
              <a:ext cx="246675" cy="260100"/>
            </a:xfrm>
            <a:custGeom>
              <a:rect b="b" l="l" r="r" t="t"/>
              <a:pathLst>
                <a:path extrusionOk="0" h="10404" w="9867">
                  <a:moveTo>
                    <a:pt x="8199" y="0"/>
                  </a:moveTo>
                  <a:lnTo>
                    <a:pt x="1" y="1809"/>
                  </a:lnTo>
                  <a:lnTo>
                    <a:pt x="1166" y="7112"/>
                  </a:lnTo>
                  <a:cubicBezTo>
                    <a:pt x="1600" y="9070"/>
                    <a:pt x="3336" y="10403"/>
                    <a:pt x="5264" y="10403"/>
                  </a:cubicBezTo>
                  <a:cubicBezTo>
                    <a:pt x="5563" y="10403"/>
                    <a:pt x="5867" y="10371"/>
                    <a:pt x="6171" y="10305"/>
                  </a:cubicBezTo>
                  <a:cubicBezTo>
                    <a:pt x="8433" y="9807"/>
                    <a:pt x="9866" y="7565"/>
                    <a:pt x="9364" y="5304"/>
                  </a:cubicBezTo>
                  <a:lnTo>
                    <a:pt x="8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0"/>
            <p:cNvSpPr/>
            <p:nvPr/>
          </p:nvSpPr>
          <p:spPr>
            <a:xfrm>
              <a:off x="6882775" y="4052713"/>
              <a:ext cx="245450" cy="252825"/>
            </a:xfrm>
            <a:custGeom>
              <a:rect b="b" l="l" r="r" t="t"/>
              <a:pathLst>
                <a:path extrusionOk="0" h="10113" w="9818">
                  <a:moveTo>
                    <a:pt x="4618" y="1"/>
                  </a:moveTo>
                  <a:cubicBezTo>
                    <a:pt x="4319" y="1"/>
                    <a:pt x="4014" y="33"/>
                    <a:pt x="3710" y="100"/>
                  </a:cubicBezTo>
                  <a:cubicBezTo>
                    <a:pt x="1433" y="603"/>
                    <a:pt x="0" y="2864"/>
                    <a:pt x="522" y="5136"/>
                  </a:cubicBezTo>
                  <a:lnTo>
                    <a:pt x="1619" y="10112"/>
                  </a:lnTo>
                  <a:lnTo>
                    <a:pt x="9817" y="8304"/>
                  </a:lnTo>
                  <a:lnTo>
                    <a:pt x="8720" y="3327"/>
                  </a:lnTo>
                  <a:cubicBezTo>
                    <a:pt x="8298" y="1351"/>
                    <a:pt x="6556" y="1"/>
                    <a:pt x="46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0"/>
            <p:cNvSpPr/>
            <p:nvPr/>
          </p:nvSpPr>
          <p:spPr>
            <a:xfrm>
              <a:off x="6879850" y="4050088"/>
              <a:ext cx="357775" cy="758350"/>
            </a:xfrm>
            <a:custGeom>
              <a:rect b="b" l="l" r="r" t="t"/>
              <a:pathLst>
                <a:path extrusionOk="0" h="30334" w="14311">
                  <a:moveTo>
                    <a:pt x="4743" y="240"/>
                  </a:moveTo>
                  <a:cubicBezTo>
                    <a:pt x="6659" y="249"/>
                    <a:pt x="8311" y="1580"/>
                    <a:pt x="8735" y="3452"/>
                  </a:cubicBezTo>
                  <a:lnTo>
                    <a:pt x="13522" y="25147"/>
                  </a:lnTo>
                  <a:cubicBezTo>
                    <a:pt x="13985" y="27345"/>
                    <a:pt x="12591" y="29510"/>
                    <a:pt x="10397" y="29997"/>
                  </a:cubicBezTo>
                  <a:cubicBezTo>
                    <a:pt x="10100" y="30062"/>
                    <a:pt x="9804" y="30093"/>
                    <a:pt x="9512" y="30093"/>
                  </a:cubicBezTo>
                  <a:cubicBezTo>
                    <a:pt x="7642" y="30093"/>
                    <a:pt x="5957" y="28809"/>
                    <a:pt x="5523" y="26916"/>
                  </a:cubicBezTo>
                  <a:lnTo>
                    <a:pt x="736" y="5216"/>
                  </a:lnTo>
                  <a:cubicBezTo>
                    <a:pt x="176" y="2657"/>
                    <a:pt x="2121" y="240"/>
                    <a:pt x="4743" y="240"/>
                  </a:cubicBezTo>
                  <a:close/>
                  <a:moveTo>
                    <a:pt x="4734" y="1"/>
                  </a:moveTo>
                  <a:cubicBezTo>
                    <a:pt x="4427" y="1"/>
                    <a:pt x="4115" y="34"/>
                    <a:pt x="3802" y="103"/>
                  </a:cubicBezTo>
                  <a:cubicBezTo>
                    <a:pt x="1468" y="615"/>
                    <a:pt x="0" y="2935"/>
                    <a:pt x="537" y="5260"/>
                  </a:cubicBezTo>
                  <a:lnTo>
                    <a:pt x="5323" y="26960"/>
                  </a:lnTo>
                  <a:cubicBezTo>
                    <a:pt x="5762" y="28924"/>
                    <a:pt x="7505" y="30327"/>
                    <a:pt x="9523" y="30333"/>
                  </a:cubicBezTo>
                  <a:lnTo>
                    <a:pt x="9523" y="30333"/>
                  </a:lnTo>
                  <a:cubicBezTo>
                    <a:pt x="12270" y="30327"/>
                    <a:pt x="14311" y="27788"/>
                    <a:pt x="13721" y="25103"/>
                  </a:cubicBezTo>
                  <a:lnTo>
                    <a:pt x="8935" y="3408"/>
                  </a:lnTo>
                  <a:cubicBezTo>
                    <a:pt x="8504" y="1386"/>
                    <a:pt x="6718" y="1"/>
                    <a:pt x="4734" y="1"/>
                  </a:cubicBezTo>
                  <a:close/>
                  <a:moveTo>
                    <a:pt x="9523" y="30333"/>
                  </a:moveTo>
                  <a:cubicBezTo>
                    <a:pt x="9522" y="30333"/>
                    <a:pt x="9521" y="30333"/>
                    <a:pt x="9520" y="30333"/>
                  </a:cubicBezTo>
                  <a:lnTo>
                    <a:pt x="9525" y="30333"/>
                  </a:lnTo>
                  <a:cubicBezTo>
                    <a:pt x="9524" y="30333"/>
                    <a:pt x="9523" y="30333"/>
                    <a:pt x="9523" y="30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0"/>
            <p:cNvSpPr/>
            <p:nvPr/>
          </p:nvSpPr>
          <p:spPr>
            <a:xfrm>
              <a:off x="6922850" y="4257738"/>
              <a:ext cx="206100" cy="50100"/>
            </a:xfrm>
            <a:custGeom>
              <a:rect b="b" l="l" r="r" t="t"/>
              <a:pathLst>
                <a:path extrusionOk="0" h="2004" w="8244">
                  <a:moveTo>
                    <a:pt x="8199" y="1"/>
                  </a:moveTo>
                  <a:lnTo>
                    <a:pt x="1" y="1804"/>
                  </a:lnTo>
                  <a:lnTo>
                    <a:pt x="45" y="2004"/>
                  </a:lnTo>
                  <a:lnTo>
                    <a:pt x="8243" y="200"/>
                  </a:lnTo>
                  <a:lnTo>
                    <a:pt x="81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0"/>
            <p:cNvSpPr/>
            <p:nvPr/>
          </p:nvSpPr>
          <p:spPr>
            <a:xfrm>
              <a:off x="6985850" y="4543013"/>
              <a:ext cx="206100" cy="50225"/>
            </a:xfrm>
            <a:custGeom>
              <a:rect b="b" l="l" r="r" t="t"/>
              <a:pathLst>
                <a:path extrusionOk="0" h="2009" w="8244">
                  <a:moveTo>
                    <a:pt x="8199" y="0"/>
                  </a:moveTo>
                  <a:lnTo>
                    <a:pt x="1" y="1809"/>
                  </a:lnTo>
                  <a:lnTo>
                    <a:pt x="45" y="2008"/>
                  </a:lnTo>
                  <a:lnTo>
                    <a:pt x="8243" y="200"/>
                  </a:lnTo>
                  <a:lnTo>
                    <a:pt x="8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0"/>
            <p:cNvSpPr/>
            <p:nvPr/>
          </p:nvSpPr>
          <p:spPr>
            <a:xfrm>
              <a:off x="6946750" y="4321213"/>
              <a:ext cx="33050" cy="30025"/>
            </a:xfrm>
            <a:custGeom>
              <a:rect b="b" l="l" r="r" t="t"/>
              <a:pathLst>
                <a:path extrusionOk="0" h="1201" w="1322">
                  <a:moveTo>
                    <a:pt x="653" y="206"/>
                  </a:moveTo>
                  <a:cubicBezTo>
                    <a:pt x="839" y="206"/>
                    <a:pt x="1000" y="332"/>
                    <a:pt x="1039" y="518"/>
                  </a:cubicBezTo>
                  <a:cubicBezTo>
                    <a:pt x="1087" y="727"/>
                    <a:pt x="951" y="942"/>
                    <a:pt x="741" y="986"/>
                  </a:cubicBezTo>
                  <a:cubicBezTo>
                    <a:pt x="712" y="992"/>
                    <a:pt x="682" y="995"/>
                    <a:pt x="654" y="995"/>
                  </a:cubicBezTo>
                  <a:cubicBezTo>
                    <a:pt x="472" y="995"/>
                    <a:pt x="310" y="869"/>
                    <a:pt x="268" y="688"/>
                  </a:cubicBezTo>
                  <a:cubicBezTo>
                    <a:pt x="220" y="474"/>
                    <a:pt x="356" y="264"/>
                    <a:pt x="566" y="215"/>
                  </a:cubicBezTo>
                  <a:cubicBezTo>
                    <a:pt x="595" y="206"/>
                    <a:pt x="624" y="206"/>
                    <a:pt x="653" y="206"/>
                  </a:cubicBezTo>
                  <a:close/>
                  <a:moveTo>
                    <a:pt x="658" y="1"/>
                  </a:moveTo>
                  <a:cubicBezTo>
                    <a:pt x="615" y="1"/>
                    <a:pt x="571" y="6"/>
                    <a:pt x="527" y="16"/>
                  </a:cubicBezTo>
                  <a:cubicBezTo>
                    <a:pt x="205" y="89"/>
                    <a:pt x="0" y="406"/>
                    <a:pt x="73" y="732"/>
                  </a:cubicBezTo>
                  <a:cubicBezTo>
                    <a:pt x="132" y="1005"/>
                    <a:pt x="376" y="1200"/>
                    <a:pt x="653" y="1200"/>
                  </a:cubicBezTo>
                  <a:cubicBezTo>
                    <a:pt x="1039" y="1200"/>
                    <a:pt x="1321" y="844"/>
                    <a:pt x="1243" y="474"/>
                  </a:cubicBezTo>
                  <a:cubicBezTo>
                    <a:pt x="1180" y="192"/>
                    <a:pt x="932" y="1"/>
                    <a:pt x="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0"/>
            <p:cNvSpPr/>
            <p:nvPr/>
          </p:nvSpPr>
          <p:spPr>
            <a:xfrm>
              <a:off x="6958075" y="4372763"/>
              <a:ext cx="32800" cy="30000"/>
            </a:xfrm>
            <a:custGeom>
              <a:rect b="b" l="l" r="r" t="t"/>
              <a:pathLst>
                <a:path extrusionOk="0" h="1200" w="1312">
                  <a:moveTo>
                    <a:pt x="633" y="204"/>
                  </a:moveTo>
                  <a:cubicBezTo>
                    <a:pt x="642" y="204"/>
                    <a:pt x="650" y="204"/>
                    <a:pt x="659" y="206"/>
                  </a:cubicBezTo>
                  <a:lnTo>
                    <a:pt x="654" y="206"/>
                  </a:lnTo>
                  <a:cubicBezTo>
                    <a:pt x="985" y="206"/>
                    <a:pt x="1170" y="591"/>
                    <a:pt x="961" y="849"/>
                  </a:cubicBezTo>
                  <a:cubicBezTo>
                    <a:pt x="880" y="949"/>
                    <a:pt x="768" y="995"/>
                    <a:pt x="657" y="995"/>
                  </a:cubicBezTo>
                  <a:cubicBezTo>
                    <a:pt x="482" y="995"/>
                    <a:pt x="311" y="880"/>
                    <a:pt x="269" y="683"/>
                  </a:cubicBezTo>
                  <a:cubicBezTo>
                    <a:pt x="220" y="469"/>
                    <a:pt x="356" y="259"/>
                    <a:pt x="571" y="210"/>
                  </a:cubicBezTo>
                  <a:cubicBezTo>
                    <a:pt x="592" y="207"/>
                    <a:pt x="612" y="204"/>
                    <a:pt x="633" y="204"/>
                  </a:cubicBezTo>
                  <a:close/>
                  <a:moveTo>
                    <a:pt x="659" y="1"/>
                  </a:moveTo>
                  <a:cubicBezTo>
                    <a:pt x="615" y="1"/>
                    <a:pt x="571" y="5"/>
                    <a:pt x="527" y="15"/>
                  </a:cubicBezTo>
                  <a:cubicBezTo>
                    <a:pt x="205" y="84"/>
                    <a:pt x="1" y="405"/>
                    <a:pt x="74" y="727"/>
                  </a:cubicBezTo>
                  <a:cubicBezTo>
                    <a:pt x="132" y="1000"/>
                    <a:pt x="376" y="1200"/>
                    <a:pt x="659" y="1200"/>
                  </a:cubicBezTo>
                  <a:cubicBezTo>
                    <a:pt x="703" y="1195"/>
                    <a:pt x="746" y="1190"/>
                    <a:pt x="785" y="1185"/>
                  </a:cubicBezTo>
                  <a:cubicBezTo>
                    <a:pt x="1107" y="1112"/>
                    <a:pt x="1312" y="790"/>
                    <a:pt x="1244" y="469"/>
                  </a:cubicBezTo>
                  <a:cubicBezTo>
                    <a:pt x="1180" y="191"/>
                    <a:pt x="932" y="1"/>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0"/>
            <p:cNvSpPr/>
            <p:nvPr/>
          </p:nvSpPr>
          <p:spPr>
            <a:xfrm>
              <a:off x="6970150" y="4424088"/>
              <a:ext cx="34850" cy="29975"/>
            </a:xfrm>
            <a:custGeom>
              <a:rect b="b" l="l" r="r" t="t"/>
              <a:pathLst>
                <a:path extrusionOk="0" h="1199" w="1394">
                  <a:moveTo>
                    <a:pt x="629" y="205"/>
                  </a:moveTo>
                  <a:cubicBezTo>
                    <a:pt x="702" y="205"/>
                    <a:pt x="775" y="224"/>
                    <a:pt x="839" y="268"/>
                  </a:cubicBezTo>
                  <a:cubicBezTo>
                    <a:pt x="926" y="322"/>
                    <a:pt x="990" y="414"/>
                    <a:pt x="1009" y="517"/>
                  </a:cubicBezTo>
                  <a:cubicBezTo>
                    <a:pt x="1069" y="779"/>
                    <a:pt x="862" y="995"/>
                    <a:pt x="627" y="995"/>
                  </a:cubicBezTo>
                  <a:cubicBezTo>
                    <a:pt x="557" y="995"/>
                    <a:pt x="483" y="975"/>
                    <a:pt x="414" y="931"/>
                  </a:cubicBezTo>
                  <a:cubicBezTo>
                    <a:pt x="117" y="746"/>
                    <a:pt x="195" y="287"/>
                    <a:pt x="541" y="214"/>
                  </a:cubicBezTo>
                  <a:cubicBezTo>
                    <a:pt x="570" y="209"/>
                    <a:pt x="600" y="205"/>
                    <a:pt x="629" y="205"/>
                  </a:cubicBezTo>
                  <a:close/>
                  <a:moveTo>
                    <a:pt x="630" y="0"/>
                  </a:moveTo>
                  <a:cubicBezTo>
                    <a:pt x="587" y="0"/>
                    <a:pt x="542" y="5"/>
                    <a:pt x="497" y="15"/>
                  </a:cubicBezTo>
                  <a:cubicBezTo>
                    <a:pt x="200" y="83"/>
                    <a:pt x="0" y="361"/>
                    <a:pt x="34" y="663"/>
                  </a:cubicBezTo>
                  <a:cubicBezTo>
                    <a:pt x="68" y="965"/>
                    <a:pt x="322" y="1199"/>
                    <a:pt x="629" y="1199"/>
                  </a:cubicBezTo>
                  <a:cubicBezTo>
                    <a:pt x="668" y="1199"/>
                    <a:pt x="712" y="1194"/>
                    <a:pt x="756" y="1184"/>
                  </a:cubicBezTo>
                  <a:cubicBezTo>
                    <a:pt x="912" y="1150"/>
                    <a:pt x="1048" y="1058"/>
                    <a:pt x="1131" y="921"/>
                  </a:cubicBezTo>
                  <a:cubicBezTo>
                    <a:pt x="1394" y="512"/>
                    <a:pt x="108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0"/>
            <p:cNvSpPr/>
            <p:nvPr/>
          </p:nvSpPr>
          <p:spPr>
            <a:xfrm>
              <a:off x="6980750" y="4475538"/>
              <a:ext cx="32800" cy="29950"/>
            </a:xfrm>
            <a:custGeom>
              <a:rect b="b" l="l" r="r" t="t"/>
              <a:pathLst>
                <a:path extrusionOk="0" h="1198" w="1312">
                  <a:moveTo>
                    <a:pt x="658" y="204"/>
                  </a:moveTo>
                  <a:cubicBezTo>
                    <a:pt x="868" y="204"/>
                    <a:pt x="1038" y="364"/>
                    <a:pt x="1053" y="574"/>
                  </a:cubicBezTo>
                  <a:cubicBezTo>
                    <a:pt x="1063" y="779"/>
                    <a:pt x="912" y="959"/>
                    <a:pt x="702" y="983"/>
                  </a:cubicBezTo>
                  <a:cubicBezTo>
                    <a:pt x="683" y="986"/>
                    <a:pt x="665" y="987"/>
                    <a:pt x="647" y="987"/>
                  </a:cubicBezTo>
                  <a:cubicBezTo>
                    <a:pt x="206" y="987"/>
                    <a:pt x="107" y="321"/>
                    <a:pt x="575" y="213"/>
                  </a:cubicBezTo>
                  <a:cubicBezTo>
                    <a:pt x="600" y="208"/>
                    <a:pt x="629" y="204"/>
                    <a:pt x="658" y="204"/>
                  </a:cubicBezTo>
                  <a:close/>
                  <a:moveTo>
                    <a:pt x="658" y="0"/>
                  </a:moveTo>
                  <a:cubicBezTo>
                    <a:pt x="616" y="0"/>
                    <a:pt x="574" y="4"/>
                    <a:pt x="532" y="13"/>
                  </a:cubicBezTo>
                  <a:cubicBezTo>
                    <a:pt x="205" y="87"/>
                    <a:pt x="0" y="403"/>
                    <a:pt x="73" y="730"/>
                  </a:cubicBezTo>
                  <a:cubicBezTo>
                    <a:pt x="132" y="1003"/>
                    <a:pt x="376" y="1198"/>
                    <a:pt x="658" y="1198"/>
                  </a:cubicBezTo>
                  <a:cubicBezTo>
                    <a:pt x="702" y="1198"/>
                    <a:pt x="746" y="1193"/>
                    <a:pt x="785" y="1183"/>
                  </a:cubicBezTo>
                  <a:cubicBezTo>
                    <a:pt x="1112" y="1110"/>
                    <a:pt x="1311" y="793"/>
                    <a:pt x="1243" y="472"/>
                  </a:cubicBezTo>
                  <a:cubicBezTo>
                    <a:pt x="1180" y="188"/>
                    <a:pt x="933" y="0"/>
                    <a:pt x="6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0"/>
            <p:cNvSpPr/>
            <p:nvPr/>
          </p:nvSpPr>
          <p:spPr>
            <a:xfrm>
              <a:off x="6988900" y="4526913"/>
              <a:ext cx="35975" cy="30000"/>
            </a:xfrm>
            <a:custGeom>
              <a:rect b="b" l="l" r="r" t="t"/>
              <a:pathLst>
                <a:path extrusionOk="0" h="1200" w="1439">
                  <a:moveTo>
                    <a:pt x="786" y="205"/>
                  </a:moveTo>
                  <a:cubicBezTo>
                    <a:pt x="859" y="205"/>
                    <a:pt x="932" y="225"/>
                    <a:pt x="995" y="264"/>
                  </a:cubicBezTo>
                  <a:cubicBezTo>
                    <a:pt x="1088" y="322"/>
                    <a:pt x="1146" y="410"/>
                    <a:pt x="1171" y="517"/>
                  </a:cubicBezTo>
                  <a:cubicBezTo>
                    <a:pt x="1219" y="727"/>
                    <a:pt x="1083" y="942"/>
                    <a:pt x="868" y="985"/>
                  </a:cubicBezTo>
                  <a:cubicBezTo>
                    <a:pt x="844" y="990"/>
                    <a:pt x="819" y="992"/>
                    <a:pt x="795" y="992"/>
                  </a:cubicBezTo>
                  <a:cubicBezTo>
                    <a:pt x="614" y="992"/>
                    <a:pt x="453" y="868"/>
                    <a:pt x="410" y="683"/>
                  </a:cubicBezTo>
                  <a:cubicBezTo>
                    <a:pt x="366" y="474"/>
                    <a:pt x="493" y="269"/>
                    <a:pt x="698" y="215"/>
                  </a:cubicBezTo>
                  <a:cubicBezTo>
                    <a:pt x="727" y="210"/>
                    <a:pt x="756" y="205"/>
                    <a:pt x="786" y="205"/>
                  </a:cubicBezTo>
                  <a:close/>
                  <a:moveTo>
                    <a:pt x="779" y="0"/>
                  </a:moveTo>
                  <a:cubicBezTo>
                    <a:pt x="610" y="0"/>
                    <a:pt x="439" y="71"/>
                    <a:pt x="318" y="225"/>
                  </a:cubicBezTo>
                  <a:cubicBezTo>
                    <a:pt x="1" y="620"/>
                    <a:pt x="279" y="1200"/>
                    <a:pt x="786" y="1200"/>
                  </a:cubicBezTo>
                  <a:cubicBezTo>
                    <a:pt x="829" y="1200"/>
                    <a:pt x="873" y="1195"/>
                    <a:pt x="912" y="1185"/>
                  </a:cubicBezTo>
                  <a:cubicBezTo>
                    <a:pt x="1234" y="1112"/>
                    <a:pt x="1439" y="795"/>
                    <a:pt x="1370" y="474"/>
                  </a:cubicBezTo>
                  <a:cubicBezTo>
                    <a:pt x="1305" y="173"/>
                    <a:pt x="1044" y="0"/>
                    <a:pt x="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0"/>
            <p:cNvSpPr/>
            <p:nvPr/>
          </p:nvSpPr>
          <p:spPr>
            <a:xfrm>
              <a:off x="6990000" y="4310938"/>
              <a:ext cx="36350" cy="30050"/>
            </a:xfrm>
            <a:custGeom>
              <a:rect b="b" l="l" r="r" t="t"/>
              <a:pathLst>
                <a:path extrusionOk="0" h="1202" w="1454">
                  <a:moveTo>
                    <a:pt x="785" y="207"/>
                  </a:moveTo>
                  <a:cubicBezTo>
                    <a:pt x="971" y="207"/>
                    <a:pt x="1132" y="334"/>
                    <a:pt x="1171" y="519"/>
                  </a:cubicBezTo>
                  <a:cubicBezTo>
                    <a:pt x="1227" y="781"/>
                    <a:pt x="1018" y="997"/>
                    <a:pt x="784" y="997"/>
                  </a:cubicBezTo>
                  <a:cubicBezTo>
                    <a:pt x="713" y="997"/>
                    <a:pt x="640" y="978"/>
                    <a:pt x="571" y="934"/>
                  </a:cubicBezTo>
                  <a:cubicBezTo>
                    <a:pt x="274" y="743"/>
                    <a:pt x="357" y="290"/>
                    <a:pt x="703" y="217"/>
                  </a:cubicBezTo>
                  <a:cubicBezTo>
                    <a:pt x="727" y="207"/>
                    <a:pt x="756" y="207"/>
                    <a:pt x="785" y="207"/>
                  </a:cubicBezTo>
                  <a:close/>
                  <a:moveTo>
                    <a:pt x="782" y="0"/>
                  </a:moveTo>
                  <a:cubicBezTo>
                    <a:pt x="612" y="0"/>
                    <a:pt x="440" y="72"/>
                    <a:pt x="318" y="227"/>
                  </a:cubicBezTo>
                  <a:cubicBezTo>
                    <a:pt x="1" y="617"/>
                    <a:pt x="283" y="1202"/>
                    <a:pt x="785" y="1202"/>
                  </a:cubicBezTo>
                  <a:cubicBezTo>
                    <a:pt x="1166" y="1197"/>
                    <a:pt x="1453" y="846"/>
                    <a:pt x="1370" y="470"/>
                  </a:cubicBezTo>
                  <a:cubicBezTo>
                    <a:pt x="1305" y="171"/>
                    <a:pt x="1046"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0"/>
            <p:cNvSpPr/>
            <p:nvPr/>
          </p:nvSpPr>
          <p:spPr>
            <a:xfrm>
              <a:off x="7001450" y="4362438"/>
              <a:ext cx="36225" cy="29975"/>
            </a:xfrm>
            <a:custGeom>
              <a:rect b="b" l="l" r="r" t="t"/>
              <a:pathLst>
                <a:path extrusionOk="0" h="1199" w="1449">
                  <a:moveTo>
                    <a:pt x="781" y="204"/>
                  </a:moveTo>
                  <a:cubicBezTo>
                    <a:pt x="966" y="204"/>
                    <a:pt x="1127" y="331"/>
                    <a:pt x="1166" y="511"/>
                  </a:cubicBezTo>
                  <a:cubicBezTo>
                    <a:pt x="1222" y="777"/>
                    <a:pt x="1013" y="994"/>
                    <a:pt x="779" y="994"/>
                  </a:cubicBezTo>
                  <a:cubicBezTo>
                    <a:pt x="708" y="994"/>
                    <a:pt x="635" y="975"/>
                    <a:pt x="566" y="930"/>
                  </a:cubicBezTo>
                  <a:cubicBezTo>
                    <a:pt x="274" y="740"/>
                    <a:pt x="352" y="287"/>
                    <a:pt x="693" y="214"/>
                  </a:cubicBezTo>
                  <a:cubicBezTo>
                    <a:pt x="722" y="209"/>
                    <a:pt x="752" y="204"/>
                    <a:pt x="781" y="204"/>
                  </a:cubicBezTo>
                  <a:close/>
                  <a:moveTo>
                    <a:pt x="779" y="1"/>
                  </a:moveTo>
                  <a:cubicBezTo>
                    <a:pt x="611" y="1"/>
                    <a:pt x="440" y="71"/>
                    <a:pt x="318" y="224"/>
                  </a:cubicBezTo>
                  <a:cubicBezTo>
                    <a:pt x="1" y="614"/>
                    <a:pt x="279" y="1194"/>
                    <a:pt x="781" y="1199"/>
                  </a:cubicBezTo>
                  <a:cubicBezTo>
                    <a:pt x="1161" y="1194"/>
                    <a:pt x="1449" y="843"/>
                    <a:pt x="1366" y="467"/>
                  </a:cubicBezTo>
                  <a:cubicBezTo>
                    <a:pt x="1300" y="171"/>
                    <a:pt x="1042" y="1"/>
                    <a:pt x="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0"/>
            <p:cNvSpPr/>
            <p:nvPr/>
          </p:nvSpPr>
          <p:spPr>
            <a:xfrm>
              <a:off x="7016575" y="4413863"/>
              <a:ext cx="32425" cy="29975"/>
            </a:xfrm>
            <a:custGeom>
              <a:rect b="b" l="l" r="r" t="t"/>
              <a:pathLst>
                <a:path extrusionOk="0" h="1199" w="1297">
                  <a:moveTo>
                    <a:pt x="629" y="204"/>
                  </a:moveTo>
                  <a:cubicBezTo>
                    <a:pt x="814" y="204"/>
                    <a:pt x="975" y="336"/>
                    <a:pt x="1014" y="516"/>
                  </a:cubicBezTo>
                  <a:cubicBezTo>
                    <a:pt x="1074" y="778"/>
                    <a:pt x="864" y="994"/>
                    <a:pt x="628" y="994"/>
                  </a:cubicBezTo>
                  <a:cubicBezTo>
                    <a:pt x="557" y="994"/>
                    <a:pt x="484" y="975"/>
                    <a:pt x="415" y="930"/>
                  </a:cubicBezTo>
                  <a:cubicBezTo>
                    <a:pt x="117" y="740"/>
                    <a:pt x="200" y="287"/>
                    <a:pt x="546" y="214"/>
                  </a:cubicBezTo>
                  <a:cubicBezTo>
                    <a:pt x="571" y="209"/>
                    <a:pt x="600" y="204"/>
                    <a:pt x="629" y="204"/>
                  </a:cubicBezTo>
                  <a:close/>
                  <a:moveTo>
                    <a:pt x="627" y="1"/>
                  </a:moveTo>
                  <a:cubicBezTo>
                    <a:pt x="586" y="1"/>
                    <a:pt x="544" y="5"/>
                    <a:pt x="502" y="14"/>
                  </a:cubicBezTo>
                  <a:cubicBezTo>
                    <a:pt x="205" y="82"/>
                    <a:pt x="0" y="360"/>
                    <a:pt x="34" y="662"/>
                  </a:cubicBezTo>
                  <a:cubicBezTo>
                    <a:pt x="69" y="969"/>
                    <a:pt x="327" y="1199"/>
                    <a:pt x="629" y="1199"/>
                  </a:cubicBezTo>
                  <a:cubicBezTo>
                    <a:pt x="1014" y="1199"/>
                    <a:pt x="1297" y="843"/>
                    <a:pt x="1214" y="472"/>
                  </a:cubicBezTo>
                  <a:cubicBezTo>
                    <a:pt x="1155" y="192"/>
                    <a:pt x="903" y="1"/>
                    <a:pt x="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0"/>
            <p:cNvSpPr/>
            <p:nvPr/>
          </p:nvSpPr>
          <p:spPr>
            <a:xfrm>
              <a:off x="7028025" y="4465263"/>
              <a:ext cx="32075" cy="30000"/>
            </a:xfrm>
            <a:custGeom>
              <a:rect b="b" l="l" r="r" t="t"/>
              <a:pathLst>
                <a:path extrusionOk="0" h="1200" w="1283">
                  <a:moveTo>
                    <a:pt x="624" y="205"/>
                  </a:moveTo>
                  <a:cubicBezTo>
                    <a:pt x="810" y="205"/>
                    <a:pt x="970" y="332"/>
                    <a:pt x="1009" y="517"/>
                  </a:cubicBezTo>
                  <a:cubicBezTo>
                    <a:pt x="1034" y="615"/>
                    <a:pt x="1014" y="722"/>
                    <a:pt x="961" y="810"/>
                  </a:cubicBezTo>
                  <a:cubicBezTo>
                    <a:pt x="902" y="897"/>
                    <a:pt x="814" y="961"/>
                    <a:pt x="707" y="985"/>
                  </a:cubicBezTo>
                  <a:cubicBezTo>
                    <a:pt x="678" y="992"/>
                    <a:pt x="649" y="995"/>
                    <a:pt x="621" y="995"/>
                  </a:cubicBezTo>
                  <a:cubicBezTo>
                    <a:pt x="548" y="995"/>
                    <a:pt x="478" y="973"/>
                    <a:pt x="415" y="931"/>
                  </a:cubicBezTo>
                  <a:cubicBezTo>
                    <a:pt x="117" y="741"/>
                    <a:pt x="195" y="293"/>
                    <a:pt x="542" y="215"/>
                  </a:cubicBezTo>
                  <a:cubicBezTo>
                    <a:pt x="566" y="210"/>
                    <a:pt x="595" y="205"/>
                    <a:pt x="624" y="205"/>
                  </a:cubicBezTo>
                  <a:close/>
                  <a:moveTo>
                    <a:pt x="629" y="0"/>
                  </a:moveTo>
                  <a:cubicBezTo>
                    <a:pt x="586" y="0"/>
                    <a:pt x="542" y="5"/>
                    <a:pt x="498" y="15"/>
                  </a:cubicBezTo>
                  <a:cubicBezTo>
                    <a:pt x="200" y="83"/>
                    <a:pt x="0" y="361"/>
                    <a:pt x="35" y="663"/>
                  </a:cubicBezTo>
                  <a:cubicBezTo>
                    <a:pt x="64" y="965"/>
                    <a:pt x="322" y="1195"/>
                    <a:pt x="624" y="1199"/>
                  </a:cubicBezTo>
                  <a:cubicBezTo>
                    <a:pt x="668" y="1199"/>
                    <a:pt x="712" y="1195"/>
                    <a:pt x="756" y="1185"/>
                  </a:cubicBezTo>
                  <a:cubicBezTo>
                    <a:pt x="1078" y="1112"/>
                    <a:pt x="1282" y="795"/>
                    <a:pt x="1214" y="468"/>
                  </a:cubicBezTo>
                  <a:cubicBezTo>
                    <a:pt x="1151" y="191"/>
                    <a:pt x="903" y="0"/>
                    <a:pt x="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0"/>
            <p:cNvSpPr/>
            <p:nvPr/>
          </p:nvSpPr>
          <p:spPr>
            <a:xfrm>
              <a:off x="7038075" y="4516488"/>
              <a:ext cx="37500" cy="30200"/>
            </a:xfrm>
            <a:custGeom>
              <a:rect b="b" l="l" r="r" t="t"/>
              <a:pathLst>
                <a:path extrusionOk="0" h="1208" w="1500">
                  <a:moveTo>
                    <a:pt x="681" y="213"/>
                  </a:moveTo>
                  <a:lnTo>
                    <a:pt x="676" y="218"/>
                  </a:lnTo>
                  <a:cubicBezTo>
                    <a:pt x="861" y="218"/>
                    <a:pt x="1022" y="345"/>
                    <a:pt x="1061" y="525"/>
                  </a:cubicBezTo>
                  <a:cubicBezTo>
                    <a:pt x="1105" y="739"/>
                    <a:pt x="973" y="949"/>
                    <a:pt x="759" y="998"/>
                  </a:cubicBezTo>
                  <a:cubicBezTo>
                    <a:pt x="731" y="1003"/>
                    <a:pt x="705" y="1006"/>
                    <a:pt x="678" y="1006"/>
                  </a:cubicBezTo>
                  <a:cubicBezTo>
                    <a:pt x="494" y="1006"/>
                    <a:pt x="329" y="878"/>
                    <a:pt x="291" y="691"/>
                  </a:cubicBezTo>
                  <a:cubicBezTo>
                    <a:pt x="242" y="476"/>
                    <a:pt x="378" y="267"/>
                    <a:pt x="593" y="223"/>
                  </a:cubicBezTo>
                  <a:cubicBezTo>
                    <a:pt x="622" y="218"/>
                    <a:pt x="651" y="213"/>
                    <a:pt x="681" y="213"/>
                  </a:cubicBezTo>
                  <a:close/>
                  <a:moveTo>
                    <a:pt x="682" y="0"/>
                  </a:moveTo>
                  <a:cubicBezTo>
                    <a:pt x="327" y="0"/>
                    <a:pt x="1" y="325"/>
                    <a:pt x="91" y="735"/>
                  </a:cubicBezTo>
                  <a:cubicBezTo>
                    <a:pt x="154" y="1012"/>
                    <a:pt x="398" y="1207"/>
                    <a:pt x="681" y="1207"/>
                  </a:cubicBezTo>
                  <a:cubicBezTo>
                    <a:pt x="1246" y="1207"/>
                    <a:pt x="1499" y="491"/>
                    <a:pt x="1056" y="135"/>
                  </a:cubicBezTo>
                  <a:cubicBezTo>
                    <a:pt x="939" y="42"/>
                    <a:pt x="809" y="0"/>
                    <a:pt x="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0"/>
            <p:cNvSpPr/>
            <p:nvPr/>
          </p:nvSpPr>
          <p:spPr>
            <a:xfrm>
              <a:off x="7040450" y="4300738"/>
              <a:ext cx="32075" cy="30025"/>
            </a:xfrm>
            <a:custGeom>
              <a:rect b="b" l="l" r="r" t="t"/>
              <a:pathLst>
                <a:path extrusionOk="0" h="1201" w="1283">
                  <a:moveTo>
                    <a:pt x="625" y="206"/>
                  </a:moveTo>
                  <a:cubicBezTo>
                    <a:pt x="1097" y="206"/>
                    <a:pt x="1170" y="883"/>
                    <a:pt x="712" y="986"/>
                  </a:cubicBezTo>
                  <a:cubicBezTo>
                    <a:pt x="685" y="991"/>
                    <a:pt x="657" y="994"/>
                    <a:pt x="630" y="994"/>
                  </a:cubicBezTo>
                  <a:cubicBezTo>
                    <a:pt x="446" y="994"/>
                    <a:pt x="282" y="870"/>
                    <a:pt x="239" y="684"/>
                  </a:cubicBezTo>
                  <a:cubicBezTo>
                    <a:pt x="191" y="469"/>
                    <a:pt x="327" y="259"/>
                    <a:pt x="542" y="216"/>
                  </a:cubicBezTo>
                  <a:cubicBezTo>
                    <a:pt x="566" y="206"/>
                    <a:pt x="595" y="206"/>
                    <a:pt x="625" y="206"/>
                  </a:cubicBezTo>
                  <a:close/>
                  <a:moveTo>
                    <a:pt x="629" y="1"/>
                  </a:moveTo>
                  <a:cubicBezTo>
                    <a:pt x="586" y="1"/>
                    <a:pt x="542" y="6"/>
                    <a:pt x="498" y="16"/>
                  </a:cubicBezTo>
                  <a:cubicBezTo>
                    <a:pt x="200" y="79"/>
                    <a:pt x="1" y="362"/>
                    <a:pt x="35" y="664"/>
                  </a:cubicBezTo>
                  <a:cubicBezTo>
                    <a:pt x="64" y="966"/>
                    <a:pt x="322" y="1195"/>
                    <a:pt x="625" y="1200"/>
                  </a:cubicBezTo>
                  <a:cubicBezTo>
                    <a:pt x="668" y="1200"/>
                    <a:pt x="712" y="1195"/>
                    <a:pt x="756" y="1186"/>
                  </a:cubicBezTo>
                  <a:cubicBezTo>
                    <a:pt x="1078" y="1112"/>
                    <a:pt x="1283" y="791"/>
                    <a:pt x="1214" y="469"/>
                  </a:cubicBezTo>
                  <a:cubicBezTo>
                    <a:pt x="1151" y="191"/>
                    <a:pt x="903" y="1"/>
                    <a:pt x="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0"/>
            <p:cNvSpPr/>
            <p:nvPr/>
          </p:nvSpPr>
          <p:spPr>
            <a:xfrm>
              <a:off x="7051300" y="4352563"/>
              <a:ext cx="32550" cy="29500"/>
            </a:xfrm>
            <a:custGeom>
              <a:rect b="b" l="l" r="r" t="t"/>
              <a:pathLst>
                <a:path extrusionOk="0" h="1180" w="1302">
                  <a:moveTo>
                    <a:pt x="649" y="190"/>
                  </a:moveTo>
                  <a:cubicBezTo>
                    <a:pt x="834" y="190"/>
                    <a:pt x="990" y="317"/>
                    <a:pt x="1029" y="497"/>
                  </a:cubicBezTo>
                  <a:cubicBezTo>
                    <a:pt x="1087" y="751"/>
                    <a:pt x="893" y="976"/>
                    <a:pt x="647" y="976"/>
                  </a:cubicBezTo>
                  <a:cubicBezTo>
                    <a:pt x="623" y="976"/>
                    <a:pt x="600" y="974"/>
                    <a:pt x="576" y="970"/>
                  </a:cubicBezTo>
                  <a:cubicBezTo>
                    <a:pt x="303" y="921"/>
                    <a:pt x="161" y="609"/>
                    <a:pt x="312" y="370"/>
                  </a:cubicBezTo>
                  <a:cubicBezTo>
                    <a:pt x="371" y="282"/>
                    <a:pt x="459" y="219"/>
                    <a:pt x="561" y="200"/>
                  </a:cubicBezTo>
                  <a:cubicBezTo>
                    <a:pt x="590" y="190"/>
                    <a:pt x="619" y="190"/>
                    <a:pt x="649" y="190"/>
                  </a:cubicBezTo>
                  <a:close/>
                  <a:moveTo>
                    <a:pt x="649" y="1"/>
                  </a:moveTo>
                  <a:cubicBezTo>
                    <a:pt x="607" y="1"/>
                    <a:pt x="565" y="5"/>
                    <a:pt x="522" y="14"/>
                  </a:cubicBezTo>
                  <a:cubicBezTo>
                    <a:pt x="205" y="83"/>
                    <a:pt x="0" y="395"/>
                    <a:pt x="59" y="711"/>
                  </a:cubicBezTo>
                  <a:cubicBezTo>
                    <a:pt x="122" y="984"/>
                    <a:pt x="366" y="1179"/>
                    <a:pt x="649" y="1179"/>
                  </a:cubicBezTo>
                  <a:cubicBezTo>
                    <a:pt x="693" y="1179"/>
                    <a:pt x="732" y="1174"/>
                    <a:pt x="775" y="1170"/>
                  </a:cubicBezTo>
                  <a:cubicBezTo>
                    <a:pt x="1097" y="1096"/>
                    <a:pt x="1302" y="775"/>
                    <a:pt x="1234" y="453"/>
                  </a:cubicBezTo>
                  <a:cubicBezTo>
                    <a:pt x="1162" y="183"/>
                    <a:pt x="919" y="1"/>
                    <a:pt x="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0"/>
            <p:cNvSpPr/>
            <p:nvPr/>
          </p:nvSpPr>
          <p:spPr>
            <a:xfrm>
              <a:off x="7063125" y="4403588"/>
              <a:ext cx="32200" cy="30025"/>
            </a:xfrm>
            <a:custGeom>
              <a:rect b="b" l="l" r="r" t="t"/>
              <a:pathLst>
                <a:path extrusionOk="0" h="1201" w="1288">
                  <a:moveTo>
                    <a:pt x="639" y="206"/>
                  </a:moveTo>
                  <a:cubicBezTo>
                    <a:pt x="820" y="206"/>
                    <a:pt x="976" y="336"/>
                    <a:pt x="1014" y="513"/>
                  </a:cubicBezTo>
                  <a:cubicBezTo>
                    <a:pt x="1063" y="727"/>
                    <a:pt x="926" y="942"/>
                    <a:pt x="712" y="986"/>
                  </a:cubicBezTo>
                  <a:cubicBezTo>
                    <a:pt x="683" y="992"/>
                    <a:pt x="654" y="996"/>
                    <a:pt x="625" y="996"/>
                  </a:cubicBezTo>
                  <a:cubicBezTo>
                    <a:pt x="551" y="996"/>
                    <a:pt x="478" y="974"/>
                    <a:pt x="415" y="932"/>
                  </a:cubicBezTo>
                  <a:cubicBezTo>
                    <a:pt x="117" y="742"/>
                    <a:pt x="200" y="289"/>
                    <a:pt x="541" y="215"/>
                  </a:cubicBezTo>
                  <a:cubicBezTo>
                    <a:pt x="571" y="206"/>
                    <a:pt x="595" y="206"/>
                    <a:pt x="624" y="206"/>
                  </a:cubicBezTo>
                  <a:lnTo>
                    <a:pt x="629" y="206"/>
                  </a:lnTo>
                  <a:cubicBezTo>
                    <a:pt x="632" y="206"/>
                    <a:pt x="636" y="206"/>
                    <a:pt x="639" y="206"/>
                  </a:cubicBezTo>
                  <a:close/>
                  <a:moveTo>
                    <a:pt x="629" y="1"/>
                  </a:moveTo>
                  <a:cubicBezTo>
                    <a:pt x="586" y="1"/>
                    <a:pt x="541" y="6"/>
                    <a:pt x="497" y="16"/>
                  </a:cubicBezTo>
                  <a:cubicBezTo>
                    <a:pt x="200" y="79"/>
                    <a:pt x="0" y="362"/>
                    <a:pt x="34" y="664"/>
                  </a:cubicBezTo>
                  <a:cubicBezTo>
                    <a:pt x="64" y="966"/>
                    <a:pt x="322" y="1195"/>
                    <a:pt x="624" y="1200"/>
                  </a:cubicBezTo>
                  <a:cubicBezTo>
                    <a:pt x="668" y="1200"/>
                    <a:pt x="712" y="1195"/>
                    <a:pt x="756" y="1185"/>
                  </a:cubicBezTo>
                  <a:cubicBezTo>
                    <a:pt x="1077" y="1112"/>
                    <a:pt x="1287" y="791"/>
                    <a:pt x="1214" y="469"/>
                  </a:cubicBezTo>
                  <a:cubicBezTo>
                    <a:pt x="1151" y="191"/>
                    <a:pt x="903" y="1"/>
                    <a:pt x="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0"/>
            <p:cNvSpPr/>
            <p:nvPr/>
          </p:nvSpPr>
          <p:spPr>
            <a:xfrm>
              <a:off x="7071050" y="4455038"/>
              <a:ext cx="35475" cy="30000"/>
            </a:xfrm>
            <a:custGeom>
              <a:rect b="b" l="l" r="r" t="t"/>
              <a:pathLst>
                <a:path extrusionOk="0" h="1200" w="1419">
                  <a:moveTo>
                    <a:pt x="763" y="205"/>
                  </a:moveTo>
                  <a:lnTo>
                    <a:pt x="763" y="205"/>
                  </a:lnTo>
                  <a:cubicBezTo>
                    <a:pt x="947" y="206"/>
                    <a:pt x="1107" y="332"/>
                    <a:pt x="1146" y="512"/>
                  </a:cubicBezTo>
                  <a:cubicBezTo>
                    <a:pt x="1185" y="721"/>
                    <a:pt x="1053" y="926"/>
                    <a:pt x="843" y="975"/>
                  </a:cubicBezTo>
                  <a:cubicBezTo>
                    <a:pt x="815" y="981"/>
                    <a:pt x="788" y="983"/>
                    <a:pt x="760" y="983"/>
                  </a:cubicBezTo>
                  <a:cubicBezTo>
                    <a:pt x="582" y="983"/>
                    <a:pt x="422" y="864"/>
                    <a:pt x="375" y="682"/>
                  </a:cubicBezTo>
                  <a:cubicBezTo>
                    <a:pt x="327" y="468"/>
                    <a:pt x="463" y="258"/>
                    <a:pt x="678" y="214"/>
                  </a:cubicBezTo>
                  <a:cubicBezTo>
                    <a:pt x="706" y="210"/>
                    <a:pt x="735" y="205"/>
                    <a:pt x="763" y="205"/>
                  </a:cubicBezTo>
                  <a:close/>
                  <a:moveTo>
                    <a:pt x="761" y="1"/>
                  </a:moveTo>
                  <a:cubicBezTo>
                    <a:pt x="572" y="1"/>
                    <a:pt x="381" y="87"/>
                    <a:pt x="258" y="273"/>
                  </a:cubicBezTo>
                  <a:cubicBezTo>
                    <a:pt x="0" y="673"/>
                    <a:pt x="288" y="1199"/>
                    <a:pt x="765" y="1199"/>
                  </a:cubicBezTo>
                  <a:cubicBezTo>
                    <a:pt x="809" y="1199"/>
                    <a:pt x="853" y="1194"/>
                    <a:pt x="892" y="1184"/>
                  </a:cubicBezTo>
                  <a:cubicBezTo>
                    <a:pt x="1219" y="1111"/>
                    <a:pt x="1418" y="790"/>
                    <a:pt x="1350" y="468"/>
                  </a:cubicBezTo>
                  <a:cubicBezTo>
                    <a:pt x="1282" y="168"/>
                    <a:pt x="1023"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0"/>
            <p:cNvSpPr/>
            <p:nvPr/>
          </p:nvSpPr>
          <p:spPr>
            <a:xfrm>
              <a:off x="7085775" y="4506438"/>
              <a:ext cx="32200" cy="30000"/>
            </a:xfrm>
            <a:custGeom>
              <a:rect b="b" l="l" r="r" t="t"/>
              <a:pathLst>
                <a:path extrusionOk="0" h="1200" w="1288">
                  <a:moveTo>
                    <a:pt x="630" y="206"/>
                  </a:moveTo>
                  <a:cubicBezTo>
                    <a:pt x="815" y="206"/>
                    <a:pt x="976" y="332"/>
                    <a:pt x="1015" y="513"/>
                  </a:cubicBezTo>
                  <a:cubicBezTo>
                    <a:pt x="1071" y="779"/>
                    <a:pt x="862" y="996"/>
                    <a:pt x="628" y="996"/>
                  </a:cubicBezTo>
                  <a:cubicBezTo>
                    <a:pt x="557" y="996"/>
                    <a:pt x="484" y="976"/>
                    <a:pt x="415" y="932"/>
                  </a:cubicBezTo>
                  <a:cubicBezTo>
                    <a:pt x="123" y="742"/>
                    <a:pt x="201" y="293"/>
                    <a:pt x="542" y="215"/>
                  </a:cubicBezTo>
                  <a:cubicBezTo>
                    <a:pt x="571" y="206"/>
                    <a:pt x="600" y="206"/>
                    <a:pt x="630" y="206"/>
                  </a:cubicBezTo>
                  <a:close/>
                  <a:moveTo>
                    <a:pt x="631" y="1"/>
                  </a:moveTo>
                  <a:cubicBezTo>
                    <a:pt x="587" y="1"/>
                    <a:pt x="543" y="6"/>
                    <a:pt x="498" y="16"/>
                  </a:cubicBezTo>
                  <a:cubicBezTo>
                    <a:pt x="201" y="84"/>
                    <a:pt x="1" y="362"/>
                    <a:pt x="35" y="664"/>
                  </a:cubicBezTo>
                  <a:cubicBezTo>
                    <a:pt x="69" y="966"/>
                    <a:pt x="323" y="1200"/>
                    <a:pt x="630" y="1200"/>
                  </a:cubicBezTo>
                  <a:cubicBezTo>
                    <a:pt x="674" y="1200"/>
                    <a:pt x="717" y="1195"/>
                    <a:pt x="756" y="1185"/>
                  </a:cubicBezTo>
                  <a:cubicBezTo>
                    <a:pt x="1083" y="1112"/>
                    <a:pt x="1288" y="795"/>
                    <a:pt x="1215" y="469"/>
                  </a:cubicBezTo>
                  <a:cubicBezTo>
                    <a:pt x="1151" y="191"/>
                    <a:pt x="90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0"/>
            <p:cNvSpPr/>
            <p:nvPr/>
          </p:nvSpPr>
          <p:spPr>
            <a:xfrm>
              <a:off x="7086625" y="4291138"/>
              <a:ext cx="32325" cy="29375"/>
            </a:xfrm>
            <a:custGeom>
              <a:rect b="b" l="l" r="r" t="t"/>
              <a:pathLst>
                <a:path extrusionOk="0" h="1175" w="1293">
                  <a:moveTo>
                    <a:pt x="640" y="176"/>
                  </a:moveTo>
                  <a:lnTo>
                    <a:pt x="640" y="180"/>
                  </a:lnTo>
                  <a:cubicBezTo>
                    <a:pt x="1112" y="180"/>
                    <a:pt x="1185" y="858"/>
                    <a:pt x="722" y="960"/>
                  </a:cubicBezTo>
                  <a:cubicBezTo>
                    <a:pt x="693" y="967"/>
                    <a:pt x="664" y="970"/>
                    <a:pt x="635" y="970"/>
                  </a:cubicBezTo>
                  <a:cubicBezTo>
                    <a:pt x="454" y="970"/>
                    <a:pt x="292" y="843"/>
                    <a:pt x="254" y="658"/>
                  </a:cubicBezTo>
                  <a:cubicBezTo>
                    <a:pt x="206" y="444"/>
                    <a:pt x="342" y="234"/>
                    <a:pt x="552" y="185"/>
                  </a:cubicBezTo>
                  <a:cubicBezTo>
                    <a:pt x="581" y="180"/>
                    <a:pt x="610" y="176"/>
                    <a:pt x="640" y="176"/>
                  </a:cubicBezTo>
                  <a:close/>
                  <a:moveTo>
                    <a:pt x="646" y="1"/>
                  </a:moveTo>
                  <a:cubicBezTo>
                    <a:pt x="603" y="1"/>
                    <a:pt x="560" y="5"/>
                    <a:pt x="518" y="15"/>
                  </a:cubicBezTo>
                  <a:cubicBezTo>
                    <a:pt x="206" y="83"/>
                    <a:pt x="1" y="385"/>
                    <a:pt x="55" y="702"/>
                  </a:cubicBezTo>
                  <a:cubicBezTo>
                    <a:pt x="89" y="858"/>
                    <a:pt x="181" y="990"/>
                    <a:pt x="318" y="1077"/>
                  </a:cubicBezTo>
                  <a:cubicBezTo>
                    <a:pt x="410" y="1141"/>
                    <a:pt x="523" y="1170"/>
                    <a:pt x="640" y="1175"/>
                  </a:cubicBezTo>
                  <a:cubicBezTo>
                    <a:pt x="683" y="1170"/>
                    <a:pt x="722" y="1165"/>
                    <a:pt x="766" y="1155"/>
                  </a:cubicBezTo>
                  <a:cubicBezTo>
                    <a:pt x="1088" y="1082"/>
                    <a:pt x="1293" y="765"/>
                    <a:pt x="1224" y="444"/>
                  </a:cubicBezTo>
                  <a:cubicBezTo>
                    <a:pt x="1149" y="175"/>
                    <a:pt x="907"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0"/>
            <p:cNvSpPr/>
            <p:nvPr/>
          </p:nvSpPr>
          <p:spPr>
            <a:xfrm>
              <a:off x="7094425" y="4341863"/>
              <a:ext cx="35000" cy="29950"/>
            </a:xfrm>
            <a:custGeom>
              <a:rect b="b" l="l" r="r" t="t"/>
              <a:pathLst>
                <a:path extrusionOk="0" h="1198" w="1400">
                  <a:moveTo>
                    <a:pt x="781" y="203"/>
                  </a:moveTo>
                  <a:cubicBezTo>
                    <a:pt x="966" y="203"/>
                    <a:pt x="1127" y="335"/>
                    <a:pt x="1166" y="515"/>
                  </a:cubicBezTo>
                  <a:cubicBezTo>
                    <a:pt x="1190" y="618"/>
                    <a:pt x="1171" y="725"/>
                    <a:pt x="1112" y="813"/>
                  </a:cubicBezTo>
                  <a:cubicBezTo>
                    <a:pt x="1035" y="935"/>
                    <a:pt x="908" y="996"/>
                    <a:pt x="781" y="996"/>
                  </a:cubicBezTo>
                  <a:cubicBezTo>
                    <a:pt x="659" y="996"/>
                    <a:pt x="535" y="940"/>
                    <a:pt x="454" y="827"/>
                  </a:cubicBezTo>
                  <a:cubicBezTo>
                    <a:pt x="293" y="598"/>
                    <a:pt x="420" y="277"/>
                    <a:pt x="693" y="213"/>
                  </a:cubicBezTo>
                  <a:cubicBezTo>
                    <a:pt x="722" y="208"/>
                    <a:pt x="752" y="203"/>
                    <a:pt x="781" y="203"/>
                  </a:cubicBezTo>
                  <a:close/>
                  <a:moveTo>
                    <a:pt x="777" y="0"/>
                  </a:moveTo>
                  <a:cubicBezTo>
                    <a:pt x="608" y="0"/>
                    <a:pt x="437" y="71"/>
                    <a:pt x="313" y="223"/>
                  </a:cubicBezTo>
                  <a:cubicBezTo>
                    <a:pt x="1" y="618"/>
                    <a:pt x="279" y="1198"/>
                    <a:pt x="781" y="1198"/>
                  </a:cubicBezTo>
                  <a:cubicBezTo>
                    <a:pt x="825" y="1198"/>
                    <a:pt x="869" y="1193"/>
                    <a:pt x="908" y="1183"/>
                  </a:cubicBezTo>
                  <a:cubicBezTo>
                    <a:pt x="1064" y="1149"/>
                    <a:pt x="1200" y="1056"/>
                    <a:pt x="1288" y="920"/>
                  </a:cubicBezTo>
                  <a:cubicBezTo>
                    <a:pt x="1371" y="788"/>
                    <a:pt x="1400" y="628"/>
                    <a:pt x="1366" y="472"/>
                  </a:cubicBezTo>
                  <a:cubicBezTo>
                    <a:pt x="1300" y="172"/>
                    <a:pt x="1041" y="0"/>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0"/>
            <p:cNvSpPr/>
            <p:nvPr/>
          </p:nvSpPr>
          <p:spPr>
            <a:xfrm>
              <a:off x="7105775" y="4393363"/>
              <a:ext cx="36200" cy="30000"/>
            </a:xfrm>
            <a:custGeom>
              <a:rect b="b" l="l" r="r" t="t"/>
              <a:pathLst>
                <a:path extrusionOk="0" h="1200" w="1448">
                  <a:moveTo>
                    <a:pt x="757" y="203"/>
                  </a:moveTo>
                  <a:cubicBezTo>
                    <a:pt x="764" y="203"/>
                    <a:pt x="772" y="204"/>
                    <a:pt x="780" y="205"/>
                  </a:cubicBezTo>
                  <a:cubicBezTo>
                    <a:pt x="783" y="205"/>
                    <a:pt x="786" y="205"/>
                    <a:pt x="789" y="205"/>
                  </a:cubicBezTo>
                  <a:cubicBezTo>
                    <a:pt x="995" y="205"/>
                    <a:pt x="1161" y="369"/>
                    <a:pt x="1175" y="571"/>
                  </a:cubicBezTo>
                  <a:cubicBezTo>
                    <a:pt x="1185" y="780"/>
                    <a:pt x="1034" y="961"/>
                    <a:pt x="824" y="985"/>
                  </a:cubicBezTo>
                  <a:cubicBezTo>
                    <a:pt x="806" y="987"/>
                    <a:pt x="789" y="988"/>
                    <a:pt x="773" y="988"/>
                  </a:cubicBezTo>
                  <a:cubicBezTo>
                    <a:pt x="328" y="988"/>
                    <a:pt x="227" y="318"/>
                    <a:pt x="692" y="215"/>
                  </a:cubicBezTo>
                  <a:cubicBezTo>
                    <a:pt x="714" y="208"/>
                    <a:pt x="735" y="203"/>
                    <a:pt x="757" y="203"/>
                  </a:cubicBezTo>
                  <a:close/>
                  <a:moveTo>
                    <a:pt x="779" y="0"/>
                  </a:moveTo>
                  <a:cubicBezTo>
                    <a:pt x="609" y="0"/>
                    <a:pt x="437" y="71"/>
                    <a:pt x="312" y="225"/>
                  </a:cubicBezTo>
                  <a:cubicBezTo>
                    <a:pt x="0" y="615"/>
                    <a:pt x="278" y="1195"/>
                    <a:pt x="780" y="1200"/>
                  </a:cubicBezTo>
                  <a:cubicBezTo>
                    <a:pt x="1165" y="1200"/>
                    <a:pt x="1448" y="844"/>
                    <a:pt x="1365" y="469"/>
                  </a:cubicBezTo>
                  <a:cubicBezTo>
                    <a:pt x="1297" y="170"/>
                    <a:pt x="1041" y="0"/>
                    <a:pt x="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0"/>
            <p:cNvSpPr/>
            <p:nvPr/>
          </p:nvSpPr>
          <p:spPr>
            <a:xfrm>
              <a:off x="7117100" y="4444713"/>
              <a:ext cx="36225" cy="29950"/>
            </a:xfrm>
            <a:custGeom>
              <a:rect b="b" l="l" r="r" t="t"/>
              <a:pathLst>
                <a:path extrusionOk="0" h="1198" w="1449">
                  <a:moveTo>
                    <a:pt x="780" y="203"/>
                  </a:moveTo>
                  <a:lnTo>
                    <a:pt x="780" y="208"/>
                  </a:lnTo>
                  <a:cubicBezTo>
                    <a:pt x="858" y="208"/>
                    <a:pt x="932" y="228"/>
                    <a:pt x="995" y="267"/>
                  </a:cubicBezTo>
                  <a:cubicBezTo>
                    <a:pt x="1083" y="325"/>
                    <a:pt x="1146" y="413"/>
                    <a:pt x="1165" y="515"/>
                  </a:cubicBezTo>
                  <a:cubicBezTo>
                    <a:pt x="1214" y="730"/>
                    <a:pt x="1078" y="939"/>
                    <a:pt x="863" y="988"/>
                  </a:cubicBezTo>
                  <a:cubicBezTo>
                    <a:pt x="839" y="993"/>
                    <a:pt x="815" y="995"/>
                    <a:pt x="791" y="995"/>
                  </a:cubicBezTo>
                  <a:cubicBezTo>
                    <a:pt x="609" y="995"/>
                    <a:pt x="444" y="867"/>
                    <a:pt x="405" y="681"/>
                  </a:cubicBezTo>
                  <a:cubicBezTo>
                    <a:pt x="356" y="476"/>
                    <a:pt x="488" y="267"/>
                    <a:pt x="693" y="213"/>
                  </a:cubicBezTo>
                  <a:cubicBezTo>
                    <a:pt x="722" y="208"/>
                    <a:pt x="751" y="203"/>
                    <a:pt x="780" y="203"/>
                  </a:cubicBezTo>
                  <a:close/>
                  <a:moveTo>
                    <a:pt x="778" y="0"/>
                  </a:moveTo>
                  <a:cubicBezTo>
                    <a:pt x="609" y="0"/>
                    <a:pt x="439" y="71"/>
                    <a:pt x="317" y="223"/>
                  </a:cubicBezTo>
                  <a:cubicBezTo>
                    <a:pt x="1" y="618"/>
                    <a:pt x="278" y="1198"/>
                    <a:pt x="780" y="1198"/>
                  </a:cubicBezTo>
                  <a:cubicBezTo>
                    <a:pt x="1165" y="1198"/>
                    <a:pt x="1448" y="847"/>
                    <a:pt x="1365" y="471"/>
                  </a:cubicBezTo>
                  <a:cubicBezTo>
                    <a:pt x="1300" y="171"/>
                    <a:pt x="1041" y="0"/>
                    <a:pt x="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0"/>
            <p:cNvSpPr/>
            <p:nvPr/>
          </p:nvSpPr>
          <p:spPr>
            <a:xfrm>
              <a:off x="7128425" y="4496163"/>
              <a:ext cx="36225" cy="30050"/>
            </a:xfrm>
            <a:custGeom>
              <a:rect b="b" l="l" r="r" t="t"/>
              <a:pathLst>
                <a:path extrusionOk="0" h="1202" w="1449">
                  <a:moveTo>
                    <a:pt x="781" y="207"/>
                  </a:moveTo>
                  <a:cubicBezTo>
                    <a:pt x="859" y="207"/>
                    <a:pt x="932" y="227"/>
                    <a:pt x="990" y="266"/>
                  </a:cubicBezTo>
                  <a:cubicBezTo>
                    <a:pt x="1293" y="456"/>
                    <a:pt x="1210" y="909"/>
                    <a:pt x="868" y="987"/>
                  </a:cubicBezTo>
                  <a:cubicBezTo>
                    <a:pt x="837" y="994"/>
                    <a:pt x="807" y="997"/>
                    <a:pt x="777" y="997"/>
                  </a:cubicBezTo>
                  <a:cubicBezTo>
                    <a:pt x="479" y="997"/>
                    <a:pt x="276" y="658"/>
                    <a:pt x="444" y="388"/>
                  </a:cubicBezTo>
                  <a:cubicBezTo>
                    <a:pt x="503" y="300"/>
                    <a:pt x="596" y="236"/>
                    <a:pt x="698" y="217"/>
                  </a:cubicBezTo>
                  <a:cubicBezTo>
                    <a:pt x="722" y="207"/>
                    <a:pt x="751" y="207"/>
                    <a:pt x="781" y="207"/>
                  </a:cubicBezTo>
                  <a:close/>
                  <a:moveTo>
                    <a:pt x="780" y="0"/>
                  </a:moveTo>
                  <a:cubicBezTo>
                    <a:pt x="610" y="0"/>
                    <a:pt x="437" y="72"/>
                    <a:pt x="313" y="227"/>
                  </a:cubicBezTo>
                  <a:cubicBezTo>
                    <a:pt x="1" y="617"/>
                    <a:pt x="279" y="1202"/>
                    <a:pt x="781" y="1202"/>
                  </a:cubicBezTo>
                  <a:cubicBezTo>
                    <a:pt x="1166" y="1202"/>
                    <a:pt x="1449" y="846"/>
                    <a:pt x="1366" y="470"/>
                  </a:cubicBezTo>
                  <a:cubicBezTo>
                    <a:pt x="1301" y="171"/>
                    <a:pt x="1043"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0"/>
            <p:cNvSpPr/>
            <p:nvPr/>
          </p:nvSpPr>
          <p:spPr>
            <a:xfrm>
              <a:off x="7009375" y="4597963"/>
              <a:ext cx="89350" cy="182075"/>
            </a:xfrm>
            <a:custGeom>
              <a:rect b="b" l="l" r="r" t="t"/>
              <a:pathLst>
                <a:path extrusionOk="0" h="7283" w="3574">
                  <a:moveTo>
                    <a:pt x="201" y="0"/>
                  </a:moveTo>
                  <a:lnTo>
                    <a:pt x="1" y="30"/>
                  </a:lnTo>
                  <a:cubicBezTo>
                    <a:pt x="127" y="834"/>
                    <a:pt x="283" y="1643"/>
                    <a:pt x="469" y="2442"/>
                  </a:cubicBezTo>
                  <a:lnTo>
                    <a:pt x="668" y="2394"/>
                  </a:lnTo>
                  <a:cubicBezTo>
                    <a:pt x="488" y="1604"/>
                    <a:pt x="332" y="795"/>
                    <a:pt x="201" y="0"/>
                  </a:cubicBezTo>
                  <a:close/>
                  <a:moveTo>
                    <a:pt x="854" y="3188"/>
                  </a:moveTo>
                  <a:lnTo>
                    <a:pt x="659" y="3237"/>
                  </a:lnTo>
                  <a:cubicBezTo>
                    <a:pt x="707" y="3437"/>
                    <a:pt x="756" y="3632"/>
                    <a:pt x="810" y="3832"/>
                  </a:cubicBezTo>
                  <a:lnTo>
                    <a:pt x="1005" y="3778"/>
                  </a:lnTo>
                  <a:cubicBezTo>
                    <a:pt x="956" y="3583"/>
                    <a:pt x="902" y="3383"/>
                    <a:pt x="854" y="3188"/>
                  </a:cubicBezTo>
                  <a:close/>
                  <a:moveTo>
                    <a:pt x="1907" y="5996"/>
                  </a:moveTo>
                  <a:lnTo>
                    <a:pt x="1746" y="6118"/>
                  </a:lnTo>
                  <a:cubicBezTo>
                    <a:pt x="1916" y="6337"/>
                    <a:pt x="2116" y="6537"/>
                    <a:pt x="2335" y="6712"/>
                  </a:cubicBezTo>
                  <a:lnTo>
                    <a:pt x="2462" y="6552"/>
                  </a:lnTo>
                  <a:cubicBezTo>
                    <a:pt x="2253" y="6391"/>
                    <a:pt x="2067" y="6201"/>
                    <a:pt x="1907" y="5996"/>
                  </a:cubicBezTo>
                  <a:close/>
                  <a:moveTo>
                    <a:pt x="2964" y="6859"/>
                  </a:moveTo>
                  <a:lnTo>
                    <a:pt x="2872" y="7044"/>
                  </a:lnTo>
                  <a:cubicBezTo>
                    <a:pt x="3081" y="7146"/>
                    <a:pt x="3296" y="7224"/>
                    <a:pt x="3520" y="7283"/>
                  </a:cubicBezTo>
                  <a:lnTo>
                    <a:pt x="3574" y="7088"/>
                  </a:lnTo>
                  <a:cubicBezTo>
                    <a:pt x="3364" y="7029"/>
                    <a:pt x="3159" y="6956"/>
                    <a:pt x="2964" y="6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50"/>
          <p:cNvGrpSpPr/>
          <p:nvPr/>
        </p:nvGrpSpPr>
        <p:grpSpPr>
          <a:xfrm flipH="1" rot="-4267323">
            <a:off x="1331189" y="2687482"/>
            <a:ext cx="946759" cy="2006777"/>
            <a:chOff x="6879850" y="4050088"/>
            <a:chExt cx="357775" cy="758350"/>
          </a:xfrm>
        </p:grpSpPr>
        <p:sp>
          <p:nvSpPr>
            <p:cNvPr id="2094" name="Google Shape;2094;p50"/>
            <p:cNvSpPr/>
            <p:nvPr/>
          </p:nvSpPr>
          <p:spPr>
            <a:xfrm>
              <a:off x="7131975" y="4498738"/>
              <a:ext cx="30050" cy="24950"/>
            </a:xfrm>
            <a:custGeom>
              <a:rect b="b" l="l" r="r" t="t"/>
              <a:pathLst>
                <a:path extrusionOk="0" h="998" w="1202">
                  <a:moveTo>
                    <a:pt x="641" y="0"/>
                  </a:moveTo>
                  <a:cubicBezTo>
                    <a:pt x="606" y="0"/>
                    <a:pt x="571" y="4"/>
                    <a:pt x="536" y="12"/>
                  </a:cubicBezTo>
                  <a:cubicBezTo>
                    <a:pt x="103" y="109"/>
                    <a:pt x="0" y="679"/>
                    <a:pt x="376" y="918"/>
                  </a:cubicBezTo>
                  <a:cubicBezTo>
                    <a:pt x="461" y="973"/>
                    <a:pt x="551" y="998"/>
                    <a:pt x="640" y="998"/>
                  </a:cubicBezTo>
                  <a:cubicBezTo>
                    <a:pt x="935" y="998"/>
                    <a:pt x="1201" y="722"/>
                    <a:pt x="1126" y="392"/>
                  </a:cubicBezTo>
                  <a:cubicBezTo>
                    <a:pt x="1071" y="159"/>
                    <a:pt x="866" y="0"/>
                    <a:pt x="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0"/>
            <p:cNvSpPr/>
            <p:nvPr/>
          </p:nvSpPr>
          <p:spPr>
            <a:xfrm>
              <a:off x="7120625" y="4447288"/>
              <a:ext cx="29950" cy="24875"/>
            </a:xfrm>
            <a:custGeom>
              <a:rect b="b" l="l" r="r" t="t"/>
              <a:pathLst>
                <a:path extrusionOk="0" h="995" w="1198">
                  <a:moveTo>
                    <a:pt x="640" y="1"/>
                  </a:moveTo>
                  <a:cubicBezTo>
                    <a:pt x="605" y="1"/>
                    <a:pt x="568" y="5"/>
                    <a:pt x="532" y="13"/>
                  </a:cubicBezTo>
                  <a:cubicBezTo>
                    <a:pt x="103" y="110"/>
                    <a:pt x="1" y="680"/>
                    <a:pt x="371" y="914"/>
                  </a:cubicBezTo>
                  <a:cubicBezTo>
                    <a:pt x="458" y="970"/>
                    <a:pt x="550" y="994"/>
                    <a:pt x="640" y="994"/>
                  </a:cubicBezTo>
                  <a:cubicBezTo>
                    <a:pt x="935" y="994"/>
                    <a:pt x="1198" y="722"/>
                    <a:pt x="1127" y="393"/>
                  </a:cubicBezTo>
                  <a:cubicBezTo>
                    <a:pt x="1076" y="157"/>
                    <a:pt x="869" y="1"/>
                    <a:pt x="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0"/>
            <p:cNvSpPr/>
            <p:nvPr/>
          </p:nvSpPr>
          <p:spPr>
            <a:xfrm>
              <a:off x="7109300" y="4395888"/>
              <a:ext cx="29950" cy="24950"/>
            </a:xfrm>
            <a:custGeom>
              <a:rect b="b" l="l" r="r" t="t"/>
              <a:pathLst>
                <a:path extrusionOk="0" h="998" w="1198">
                  <a:moveTo>
                    <a:pt x="638" y="0"/>
                  </a:moveTo>
                  <a:cubicBezTo>
                    <a:pt x="603" y="0"/>
                    <a:pt x="567" y="4"/>
                    <a:pt x="532" y="12"/>
                  </a:cubicBezTo>
                  <a:cubicBezTo>
                    <a:pt x="98" y="104"/>
                    <a:pt x="1" y="679"/>
                    <a:pt x="371" y="918"/>
                  </a:cubicBezTo>
                  <a:cubicBezTo>
                    <a:pt x="457" y="973"/>
                    <a:pt x="549" y="998"/>
                    <a:pt x="637" y="998"/>
                  </a:cubicBezTo>
                  <a:cubicBezTo>
                    <a:pt x="934" y="998"/>
                    <a:pt x="1198" y="722"/>
                    <a:pt x="1127" y="392"/>
                  </a:cubicBezTo>
                  <a:cubicBezTo>
                    <a:pt x="1072" y="159"/>
                    <a:pt x="866"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0"/>
            <p:cNvSpPr/>
            <p:nvPr/>
          </p:nvSpPr>
          <p:spPr>
            <a:xfrm>
              <a:off x="7097975" y="4344413"/>
              <a:ext cx="29950" cy="24900"/>
            </a:xfrm>
            <a:custGeom>
              <a:rect b="b" l="l" r="r" t="t"/>
              <a:pathLst>
                <a:path extrusionOk="0" h="996" w="1198">
                  <a:moveTo>
                    <a:pt x="644" y="1"/>
                  </a:moveTo>
                  <a:cubicBezTo>
                    <a:pt x="607" y="1"/>
                    <a:pt x="569" y="5"/>
                    <a:pt x="532" y="14"/>
                  </a:cubicBezTo>
                  <a:cubicBezTo>
                    <a:pt x="98" y="111"/>
                    <a:pt x="0" y="677"/>
                    <a:pt x="371" y="915"/>
                  </a:cubicBezTo>
                  <a:cubicBezTo>
                    <a:pt x="458" y="971"/>
                    <a:pt x="550" y="996"/>
                    <a:pt x="639" y="996"/>
                  </a:cubicBezTo>
                  <a:cubicBezTo>
                    <a:pt x="935" y="996"/>
                    <a:pt x="1197" y="724"/>
                    <a:pt x="1126" y="394"/>
                  </a:cubicBezTo>
                  <a:cubicBezTo>
                    <a:pt x="1076" y="159"/>
                    <a:pt x="871" y="1"/>
                    <a:pt x="6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0"/>
            <p:cNvSpPr/>
            <p:nvPr/>
          </p:nvSpPr>
          <p:spPr>
            <a:xfrm>
              <a:off x="7085550" y="4509088"/>
              <a:ext cx="30050" cy="24825"/>
            </a:xfrm>
            <a:custGeom>
              <a:rect b="b" l="l" r="r" t="t"/>
              <a:pathLst>
                <a:path extrusionOk="0" h="993" w="1202">
                  <a:moveTo>
                    <a:pt x="643" y="0"/>
                  </a:moveTo>
                  <a:cubicBezTo>
                    <a:pt x="608" y="0"/>
                    <a:pt x="572" y="4"/>
                    <a:pt x="536" y="12"/>
                  </a:cubicBezTo>
                  <a:cubicBezTo>
                    <a:pt x="98" y="104"/>
                    <a:pt x="0" y="675"/>
                    <a:pt x="371" y="914"/>
                  </a:cubicBezTo>
                  <a:cubicBezTo>
                    <a:pt x="457" y="969"/>
                    <a:pt x="548" y="993"/>
                    <a:pt x="637" y="993"/>
                  </a:cubicBezTo>
                  <a:cubicBezTo>
                    <a:pt x="935" y="993"/>
                    <a:pt x="1201" y="718"/>
                    <a:pt x="1126" y="387"/>
                  </a:cubicBezTo>
                  <a:cubicBezTo>
                    <a:pt x="1071" y="155"/>
                    <a:pt x="867" y="0"/>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0"/>
            <p:cNvSpPr/>
            <p:nvPr/>
          </p:nvSpPr>
          <p:spPr>
            <a:xfrm>
              <a:off x="7074075" y="4457538"/>
              <a:ext cx="30050" cy="24975"/>
            </a:xfrm>
            <a:custGeom>
              <a:rect b="b" l="l" r="r" t="t"/>
              <a:pathLst>
                <a:path extrusionOk="0" h="999" w="1202">
                  <a:moveTo>
                    <a:pt x="643" y="1"/>
                  </a:moveTo>
                  <a:cubicBezTo>
                    <a:pt x="608" y="1"/>
                    <a:pt x="573" y="4"/>
                    <a:pt x="537" y="12"/>
                  </a:cubicBezTo>
                  <a:cubicBezTo>
                    <a:pt x="103" y="110"/>
                    <a:pt x="1" y="680"/>
                    <a:pt x="376" y="919"/>
                  </a:cubicBezTo>
                  <a:cubicBezTo>
                    <a:pt x="462" y="974"/>
                    <a:pt x="553" y="999"/>
                    <a:pt x="642" y="999"/>
                  </a:cubicBezTo>
                  <a:cubicBezTo>
                    <a:pt x="937" y="999"/>
                    <a:pt x="1202" y="726"/>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0"/>
            <p:cNvSpPr/>
            <p:nvPr/>
          </p:nvSpPr>
          <p:spPr>
            <a:xfrm>
              <a:off x="7062750" y="4406113"/>
              <a:ext cx="30050" cy="24975"/>
            </a:xfrm>
            <a:custGeom>
              <a:rect b="b" l="l" r="r" t="t"/>
              <a:pathLst>
                <a:path extrusionOk="0" h="999" w="1202">
                  <a:moveTo>
                    <a:pt x="643" y="1"/>
                  </a:moveTo>
                  <a:cubicBezTo>
                    <a:pt x="608" y="1"/>
                    <a:pt x="572" y="4"/>
                    <a:pt x="537" y="12"/>
                  </a:cubicBezTo>
                  <a:cubicBezTo>
                    <a:pt x="103" y="110"/>
                    <a:pt x="1" y="680"/>
                    <a:pt x="376" y="919"/>
                  </a:cubicBezTo>
                  <a:cubicBezTo>
                    <a:pt x="462" y="974"/>
                    <a:pt x="554" y="998"/>
                    <a:pt x="642" y="998"/>
                  </a:cubicBezTo>
                  <a:cubicBezTo>
                    <a:pt x="938" y="998"/>
                    <a:pt x="1202" y="723"/>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0"/>
            <p:cNvSpPr/>
            <p:nvPr/>
          </p:nvSpPr>
          <p:spPr>
            <a:xfrm>
              <a:off x="7051425" y="4354688"/>
              <a:ext cx="30050" cy="24975"/>
            </a:xfrm>
            <a:custGeom>
              <a:rect b="b" l="l" r="r" t="t"/>
              <a:pathLst>
                <a:path extrusionOk="0" h="999" w="1202">
                  <a:moveTo>
                    <a:pt x="642" y="1"/>
                  </a:moveTo>
                  <a:cubicBezTo>
                    <a:pt x="608" y="1"/>
                    <a:pt x="572" y="4"/>
                    <a:pt x="536" y="12"/>
                  </a:cubicBezTo>
                  <a:cubicBezTo>
                    <a:pt x="103" y="110"/>
                    <a:pt x="0" y="680"/>
                    <a:pt x="376" y="919"/>
                  </a:cubicBezTo>
                  <a:cubicBezTo>
                    <a:pt x="461" y="974"/>
                    <a:pt x="553" y="999"/>
                    <a:pt x="642" y="999"/>
                  </a:cubicBezTo>
                  <a:cubicBezTo>
                    <a:pt x="936" y="999"/>
                    <a:pt x="1201" y="726"/>
                    <a:pt x="1126" y="392"/>
                  </a:cubicBezTo>
                  <a:cubicBezTo>
                    <a:pt x="1076" y="160"/>
                    <a:pt x="871" y="1"/>
                    <a:pt x="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0"/>
            <p:cNvSpPr/>
            <p:nvPr/>
          </p:nvSpPr>
          <p:spPr>
            <a:xfrm>
              <a:off x="7040100" y="4303263"/>
              <a:ext cx="30050" cy="24925"/>
            </a:xfrm>
            <a:custGeom>
              <a:rect b="b" l="l" r="r" t="t"/>
              <a:pathLst>
                <a:path extrusionOk="0" h="997" w="1202">
                  <a:moveTo>
                    <a:pt x="640" y="1"/>
                  </a:moveTo>
                  <a:cubicBezTo>
                    <a:pt x="604" y="1"/>
                    <a:pt x="568" y="4"/>
                    <a:pt x="531" y="12"/>
                  </a:cubicBezTo>
                  <a:cubicBezTo>
                    <a:pt x="102" y="110"/>
                    <a:pt x="0" y="680"/>
                    <a:pt x="375" y="919"/>
                  </a:cubicBezTo>
                  <a:cubicBezTo>
                    <a:pt x="460" y="972"/>
                    <a:pt x="550" y="996"/>
                    <a:pt x="638" y="996"/>
                  </a:cubicBezTo>
                  <a:cubicBezTo>
                    <a:pt x="934" y="996"/>
                    <a:pt x="1201" y="723"/>
                    <a:pt x="1126" y="392"/>
                  </a:cubicBezTo>
                  <a:cubicBezTo>
                    <a:pt x="1075" y="156"/>
                    <a:pt x="868" y="1"/>
                    <a:pt x="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0"/>
            <p:cNvSpPr/>
            <p:nvPr/>
          </p:nvSpPr>
          <p:spPr>
            <a:xfrm>
              <a:off x="7039000" y="4519188"/>
              <a:ext cx="29950" cy="25000"/>
            </a:xfrm>
            <a:custGeom>
              <a:rect b="b" l="l" r="r" t="t"/>
              <a:pathLst>
                <a:path extrusionOk="0" h="1000" w="1198">
                  <a:moveTo>
                    <a:pt x="642" y="1"/>
                  </a:moveTo>
                  <a:cubicBezTo>
                    <a:pt x="607" y="1"/>
                    <a:pt x="572" y="5"/>
                    <a:pt x="536" y="12"/>
                  </a:cubicBezTo>
                  <a:cubicBezTo>
                    <a:pt x="103" y="110"/>
                    <a:pt x="0" y="680"/>
                    <a:pt x="371" y="919"/>
                  </a:cubicBezTo>
                  <a:cubicBezTo>
                    <a:pt x="457" y="974"/>
                    <a:pt x="549" y="999"/>
                    <a:pt x="639" y="999"/>
                  </a:cubicBezTo>
                  <a:cubicBezTo>
                    <a:pt x="934" y="999"/>
                    <a:pt x="1197" y="726"/>
                    <a:pt x="1126" y="393"/>
                  </a:cubicBezTo>
                  <a:cubicBezTo>
                    <a:pt x="1075" y="160"/>
                    <a:pt x="871" y="1"/>
                    <a:pt x="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0"/>
            <p:cNvSpPr/>
            <p:nvPr/>
          </p:nvSpPr>
          <p:spPr>
            <a:xfrm>
              <a:off x="7027650" y="4467863"/>
              <a:ext cx="30050" cy="24900"/>
            </a:xfrm>
            <a:custGeom>
              <a:rect b="b" l="l" r="r" t="t"/>
              <a:pathLst>
                <a:path extrusionOk="0" h="996" w="1202">
                  <a:moveTo>
                    <a:pt x="645" y="0"/>
                  </a:moveTo>
                  <a:cubicBezTo>
                    <a:pt x="608" y="0"/>
                    <a:pt x="570" y="4"/>
                    <a:pt x="532" y="13"/>
                  </a:cubicBezTo>
                  <a:cubicBezTo>
                    <a:pt x="103" y="106"/>
                    <a:pt x="1" y="676"/>
                    <a:pt x="376" y="915"/>
                  </a:cubicBezTo>
                  <a:cubicBezTo>
                    <a:pt x="462" y="970"/>
                    <a:pt x="553" y="995"/>
                    <a:pt x="642" y="995"/>
                  </a:cubicBezTo>
                  <a:cubicBezTo>
                    <a:pt x="937" y="995"/>
                    <a:pt x="1202" y="722"/>
                    <a:pt x="1127" y="389"/>
                  </a:cubicBezTo>
                  <a:cubicBezTo>
                    <a:pt x="1077" y="158"/>
                    <a:pt x="872" y="0"/>
                    <a:pt x="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0"/>
            <p:cNvSpPr/>
            <p:nvPr/>
          </p:nvSpPr>
          <p:spPr>
            <a:xfrm>
              <a:off x="7016325" y="4416363"/>
              <a:ext cx="29950" cy="24975"/>
            </a:xfrm>
            <a:custGeom>
              <a:rect b="b" l="l" r="r" t="t"/>
              <a:pathLst>
                <a:path extrusionOk="0" h="999" w="1198">
                  <a:moveTo>
                    <a:pt x="638" y="0"/>
                  </a:moveTo>
                  <a:cubicBezTo>
                    <a:pt x="603" y="0"/>
                    <a:pt x="567" y="4"/>
                    <a:pt x="532" y="12"/>
                  </a:cubicBezTo>
                  <a:cubicBezTo>
                    <a:pt x="103" y="109"/>
                    <a:pt x="1" y="679"/>
                    <a:pt x="371" y="918"/>
                  </a:cubicBezTo>
                  <a:cubicBezTo>
                    <a:pt x="458" y="973"/>
                    <a:pt x="550" y="998"/>
                    <a:pt x="639" y="998"/>
                  </a:cubicBezTo>
                  <a:cubicBezTo>
                    <a:pt x="935" y="998"/>
                    <a:pt x="1198" y="725"/>
                    <a:pt x="1126" y="392"/>
                  </a:cubicBezTo>
                  <a:cubicBezTo>
                    <a:pt x="1076" y="159"/>
                    <a:pt x="867"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0"/>
            <p:cNvSpPr/>
            <p:nvPr/>
          </p:nvSpPr>
          <p:spPr>
            <a:xfrm>
              <a:off x="7005000" y="4364938"/>
              <a:ext cx="29950" cy="24975"/>
            </a:xfrm>
            <a:custGeom>
              <a:rect b="b" l="l" r="r" t="t"/>
              <a:pathLst>
                <a:path extrusionOk="0" h="999" w="1198">
                  <a:moveTo>
                    <a:pt x="638" y="0"/>
                  </a:moveTo>
                  <a:cubicBezTo>
                    <a:pt x="603" y="0"/>
                    <a:pt x="567" y="4"/>
                    <a:pt x="532" y="12"/>
                  </a:cubicBezTo>
                  <a:cubicBezTo>
                    <a:pt x="98" y="109"/>
                    <a:pt x="0" y="679"/>
                    <a:pt x="371" y="918"/>
                  </a:cubicBezTo>
                  <a:cubicBezTo>
                    <a:pt x="457" y="973"/>
                    <a:pt x="550" y="998"/>
                    <a:pt x="639" y="998"/>
                  </a:cubicBezTo>
                  <a:cubicBezTo>
                    <a:pt x="934" y="998"/>
                    <a:pt x="1197" y="725"/>
                    <a:pt x="1126" y="392"/>
                  </a:cubicBezTo>
                  <a:cubicBezTo>
                    <a:pt x="1075" y="159"/>
                    <a:pt x="867"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0"/>
            <p:cNvSpPr/>
            <p:nvPr/>
          </p:nvSpPr>
          <p:spPr>
            <a:xfrm>
              <a:off x="6993550" y="4313513"/>
              <a:ext cx="30075" cy="24975"/>
            </a:xfrm>
            <a:custGeom>
              <a:rect b="b" l="l" r="r" t="t"/>
              <a:pathLst>
                <a:path extrusionOk="0" h="999" w="1203">
                  <a:moveTo>
                    <a:pt x="642" y="0"/>
                  </a:moveTo>
                  <a:cubicBezTo>
                    <a:pt x="607" y="0"/>
                    <a:pt x="572" y="4"/>
                    <a:pt x="536" y="12"/>
                  </a:cubicBezTo>
                  <a:cubicBezTo>
                    <a:pt x="102" y="104"/>
                    <a:pt x="0" y="679"/>
                    <a:pt x="375" y="918"/>
                  </a:cubicBezTo>
                  <a:cubicBezTo>
                    <a:pt x="461" y="974"/>
                    <a:pt x="553" y="998"/>
                    <a:pt x="641" y="998"/>
                  </a:cubicBezTo>
                  <a:cubicBezTo>
                    <a:pt x="936" y="998"/>
                    <a:pt x="1202" y="725"/>
                    <a:pt x="1131" y="392"/>
                  </a:cubicBezTo>
                  <a:cubicBezTo>
                    <a:pt x="1076" y="159"/>
                    <a:pt x="871" y="0"/>
                    <a:pt x="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0"/>
            <p:cNvSpPr/>
            <p:nvPr/>
          </p:nvSpPr>
          <p:spPr>
            <a:xfrm>
              <a:off x="6992575" y="4529513"/>
              <a:ext cx="29825" cy="24800"/>
            </a:xfrm>
            <a:custGeom>
              <a:rect b="b" l="l" r="r" t="t"/>
              <a:pathLst>
                <a:path extrusionOk="0" h="992" w="1193">
                  <a:moveTo>
                    <a:pt x="644" y="1"/>
                  </a:moveTo>
                  <a:cubicBezTo>
                    <a:pt x="607" y="1"/>
                    <a:pt x="569" y="5"/>
                    <a:pt x="531" y="14"/>
                  </a:cubicBezTo>
                  <a:cubicBezTo>
                    <a:pt x="98" y="106"/>
                    <a:pt x="0" y="677"/>
                    <a:pt x="370" y="911"/>
                  </a:cubicBezTo>
                  <a:cubicBezTo>
                    <a:pt x="457" y="966"/>
                    <a:pt x="549" y="991"/>
                    <a:pt x="638" y="991"/>
                  </a:cubicBezTo>
                  <a:cubicBezTo>
                    <a:pt x="931" y="991"/>
                    <a:pt x="1192" y="722"/>
                    <a:pt x="1121" y="389"/>
                  </a:cubicBezTo>
                  <a:cubicBezTo>
                    <a:pt x="1071" y="159"/>
                    <a:pt x="870" y="1"/>
                    <a:pt x="6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0"/>
            <p:cNvSpPr/>
            <p:nvPr/>
          </p:nvSpPr>
          <p:spPr>
            <a:xfrm>
              <a:off x="6981100" y="4478138"/>
              <a:ext cx="30050" cy="24850"/>
            </a:xfrm>
            <a:custGeom>
              <a:rect b="b" l="l" r="r" t="t"/>
              <a:pathLst>
                <a:path extrusionOk="0" h="994" w="1202">
                  <a:moveTo>
                    <a:pt x="645" y="0"/>
                  </a:moveTo>
                  <a:cubicBezTo>
                    <a:pt x="610" y="0"/>
                    <a:pt x="573" y="4"/>
                    <a:pt x="537" y="12"/>
                  </a:cubicBezTo>
                  <a:cubicBezTo>
                    <a:pt x="103" y="104"/>
                    <a:pt x="1" y="675"/>
                    <a:pt x="376" y="914"/>
                  </a:cubicBezTo>
                  <a:cubicBezTo>
                    <a:pt x="463" y="969"/>
                    <a:pt x="555" y="994"/>
                    <a:pt x="644" y="994"/>
                  </a:cubicBezTo>
                  <a:cubicBezTo>
                    <a:pt x="940" y="994"/>
                    <a:pt x="1202" y="721"/>
                    <a:pt x="1127" y="387"/>
                  </a:cubicBezTo>
                  <a:cubicBezTo>
                    <a:pt x="1076" y="155"/>
                    <a:pt x="873" y="0"/>
                    <a:pt x="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0"/>
            <p:cNvSpPr/>
            <p:nvPr/>
          </p:nvSpPr>
          <p:spPr>
            <a:xfrm>
              <a:off x="6969775" y="4426588"/>
              <a:ext cx="29950" cy="24875"/>
            </a:xfrm>
            <a:custGeom>
              <a:rect b="b" l="l" r="r" t="t"/>
              <a:pathLst>
                <a:path extrusionOk="0" h="995" w="1198">
                  <a:moveTo>
                    <a:pt x="643" y="1"/>
                  </a:moveTo>
                  <a:cubicBezTo>
                    <a:pt x="608" y="1"/>
                    <a:pt x="572" y="4"/>
                    <a:pt x="537" y="12"/>
                  </a:cubicBezTo>
                  <a:cubicBezTo>
                    <a:pt x="103" y="109"/>
                    <a:pt x="1" y="675"/>
                    <a:pt x="376" y="914"/>
                  </a:cubicBezTo>
                  <a:cubicBezTo>
                    <a:pt x="462" y="969"/>
                    <a:pt x="554" y="994"/>
                    <a:pt x="643" y="994"/>
                  </a:cubicBezTo>
                  <a:cubicBezTo>
                    <a:pt x="936" y="994"/>
                    <a:pt x="1198" y="725"/>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0"/>
            <p:cNvSpPr/>
            <p:nvPr/>
          </p:nvSpPr>
          <p:spPr>
            <a:xfrm>
              <a:off x="6958450" y="4375288"/>
              <a:ext cx="30050" cy="24850"/>
            </a:xfrm>
            <a:custGeom>
              <a:rect b="b" l="l" r="r" t="t"/>
              <a:pathLst>
                <a:path extrusionOk="0" h="994" w="1202">
                  <a:moveTo>
                    <a:pt x="645" y="0"/>
                  </a:moveTo>
                  <a:cubicBezTo>
                    <a:pt x="609" y="0"/>
                    <a:pt x="573" y="4"/>
                    <a:pt x="536" y="12"/>
                  </a:cubicBezTo>
                  <a:cubicBezTo>
                    <a:pt x="103" y="105"/>
                    <a:pt x="0" y="675"/>
                    <a:pt x="376" y="914"/>
                  </a:cubicBezTo>
                  <a:cubicBezTo>
                    <a:pt x="461" y="969"/>
                    <a:pt x="553" y="994"/>
                    <a:pt x="641" y="994"/>
                  </a:cubicBezTo>
                  <a:cubicBezTo>
                    <a:pt x="936" y="994"/>
                    <a:pt x="1201" y="721"/>
                    <a:pt x="1126" y="387"/>
                  </a:cubicBezTo>
                  <a:cubicBezTo>
                    <a:pt x="1076" y="155"/>
                    <a:pt x="872" y="0"/>
                    <a:pt x="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0"/>
            <p:cNvSpPr/>
            <p:nvPr/>
          </p:nvSpPr>
          <p:spPr>
            <a:xfrm>
              <a:off x="6947100" y="4323738"/>
              <a:ext cx="30050" cy="24975"/>
            </a:xfrm>
            <a:custGeom>
              <a:rect b="b" l="l" r="r" t="t"/>
              <a:pathLst>
                <a:path extrusionOk="0" h="999" w="1202">
                  <a:moveTo>
                    <a:pt x="643" y="1"/>
                  </a:moveTo>
                  <a:cubicBezTo>
                    <a:pt x="608" y="1"/>
                    <a:pt x="573" y="4"/>
                    <a:pt x="537" y="12"/>
                  </a:cubicBezTo>
                  <a:cubicBezTo>
                    <a:pt x="103" y="110"/>
                    <a:pt x="1" y="680"/>
                    <a:pt x="376" y="919"/>
                  </a:cubicBezTo>
                  <a:cubicBezTo>
                    <a:pt x="462" y="974"/>
                    <a:pt x="553" y="999"/>
                    <a:pt x="642" y="999"/>
                  </a:cubicBezTo>
                  <a:cubicBezTo>
                    <a:pt x="937" y="999"/>
                    <a:pt x="1202" y="726"/>
                    <a:pt x="1127" y="392"/>
                  </a:cubicBezTo>
                  <a:cubicBezTo>
                    <a:pt x="1076" y="160"/>
                    <a:pt x="87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0"/>
            <p:cNvSpPr/>
            <p:nvPr/>
          </p:nvSpPr>
          <p:spPr>
            <a:xfrm>
              <a:off x="7086625" y="4293038"/>
              <a:ext cx="29925" cy="24850"/>
            </a:xfrm>
            <a:custGeom>
              <a:rect b="b" l="l" r="r" t="t"/>
              <a:pathLst>
                <a:path extrusionOk="0" h="994" w="1197">
                  <a:moveTo>
                    <a:pt x="638" y="0"/>
                  </a:moveTo>
                  <a:cubicBezTo>
                    <a:pt x="603" y="0"/>
                    <a:pt x="568" y="4"/>
                    <a:pt x="532" y="12"/>
                  </a:cubicBezTo>
                  <a:cubicBezTo>
                    <a:pt x="103" y="104"/>
                    <a:pt x="1" y="675"/>
                    <a:pt x="371" y="914"/>
                  </a:cubicBezTo>
                  <a:cubicBezTo>
                    <a:pt x="458" y="969"/>
                    <a:pt x="550" y="994"/>
                    <a:pt x="639" y="994"/>
                  </a:cubicBezTo>
                  <a:cubicBezTo>
                    <a:pt x="935" y="994"/>
                    <a:pt x="1197" y="721"/>
                    <a:pt x="1122" y="387"/>
                  </a:cubicBezTo>
                  <a:cubicBezTo>
                    <a:pt x="1071" y="159"/>
                    <a:pt x="867" y="0"/>
                    <a:pt x="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0"/>
            <p:cNvSpPr/>
            <p:nvPr/>
          </p:nvSpPr>
          <p:spPr>
            <a:xfrm>
              <a:off x="6923225" y="4260288"/>
              <a:ext cx="268000" cy="330625"/>
            </a:xfrm>
            <a:custGeom>
              <a:rect b="b" l="l" r="r" t="t"/>
              <a:pathLst>
                <a:path extrusionOk="0" h="13225" w="10720">
                  <a:moveTo>
                    <a:pt x="7176" y="1309"/>
                  </a:moveTo>
                  <a:cubicBezTo>
                    <a:pt x="7265" y="1309"/>
                    <a:pt x="7357" y="1334"/>
                    <a:pt x="7444" y="1390"/>
                  </a:cubicBezTo>
                  <a:cubicBezTo>
                    <a:pt x="7819" y="1629"/>
                    <a:pt x="7717" y="2199"/>
                    <a:pt x="7283" y="2292"/>
                  </a:cubicBezTo>
                  <a:cubicBezTo>
                    <a:pt x="7247" y="2300"/>
                    <a:pt x="7212" y="2303"/>
                    <a:pt x="7177" y="2303"/>
                  </a:cubicBezTo>
                  <a:cubicBezTo>
                    <a:pt x="6948" y="2303"/>
                    <a:pt x="6744" y="2144"/>
                    <a:pt x="6693" y="1912"/>
                  </a:cubicBezTo>
                  <a:cubicBezTo>
                    <a:pt x="6618" y="1579"/>
                    <a:pt x="6882" y="1309"/>
                    <a:pt x="7176" y="1309"/>
                  </a:cubicBezTo>
                  <a:close/>
                  <a:moveTo>
                    <a:pt x="5318" y="1719"/>
                  </a:moveTo>
                  <a:cubicBezTo>
                    <a:pt x="5407" y="1719"/>
                    <a:pt x="5500" y="1744"/>
                    <a:pt x="5586" y="1799"/>
                  </a:cubicBezTo>
                  <a:cubicBezTo>
                    <a:pt x="5957" y="2038"/>
                    <a:pt x="5855" y="2609"/>
                    <a:pt x="5421" y="2701"/>
                  </a:cubicBezTo>
                  <a:cubicBezTo>
                    <a:pt x="5385" y="2709"/>
                    <a:pt x="5350" y="2713"/>
                    <a:pt x="5315" y="2713"/>
                  </a:cubicBezTo>
                  <a:cubicBezTo>
                    <a:pt x="5086" y="2713"/>
                    <a:pt x="4882" y="2554"/>
                    <a:pt x="4831" y="2321"/>
                  </a:cubicBezTo>
                  <a:cubicBezTo>
                    <a:pt x="4760" y="1991"/>
                    <a:pt x="5022" y="1719"/>
                    <a:pt x="5318" y="1719"/>
                  </a:cubicBezTo>
                  <a:close/>
                  <a:moveTo>
                    <a:pt x="3457" y="2129"/>
                  </a:moveTo>
                  <a:cubicBezTo>
                    <a:pt x="3546" y="2129"/>
                    <a:pt x="3638" y="2154"/>
                    <a:pt x="3725" y="2209"/>
                  </a:cubicBezTo>
                  <a:cubicBezTo>
                    <a:pt x="4095" y="2448"/>
                    <a:pt x="3997" y="3018"/>
                    <a:pt x="3564" y="3111"/>
                  </a:cubicBezTo>
                  <a:cubicBezTo>
                    <a:pt x="3526" y="3120"/>
                    <a:pt x="3488" y="3124"/>
                    <a:pt x="3451" y="3124"/>
                  </a:cubicBezTo>
                  <a:cubicBezTo>
                    <a:pt x="3225" y="3124"/>
                    <a:pt x="3023" y="2966"/>
                    <a:pt x="2969" y="2735"/>
                  </a:cubicBezTo>
                  <a:cubicBezTo>
                    <a:pt x="2898" y="2402"/>
                    <a:pt x="3161" y="2129"/>
                    <a:pt x="3457" y="2129"/>
                  </a:cubicBezTo>
                  <a:close/>
                  <a:moveTo>
                    <a:pt x="1599" y="2538"/>
                  </a:moveTo>
                  <a:cubicBezTo>
                    <a:pt x="1688" y="2538"/>
                    <a:pt x="1781" y="2563"/>
                    <a:pt x="1867" y="2618"/>
                  </a:cubicBezTo>
                  <a:cubicBezTo>
                    <a:pt x="2238" y="2857"/>
                    <a:pt x="2136" y="3427"/>
                    <a:pt x="1702" y="3520"/>
                  </a:cubicBezTo>
                  <a:lnTo>
                    <a:pt x="1702" y="3525"/>
                  </a:lnTo>
                  <a:cubicBezTo>
                    <a:pt x="1667" y="3533"/>
                    <a:pt x="1632" y="3536"/>
                    <a:pt x="1597" y="3536"/>
                  </a:cubicBezTo>
                  <a:cubicBezTo>
                    <a:pt x="1371" y="3536"/>
                    <a:pt x="1163" y="3377"/>
                    <a:pt x="1112" y="3145"/>
                  </a:cubicBezTo>
                  <a:cubicBezTo>
                    <a:pt x="1037" y="2811"/>
                    <a:pt x="1302" y="2538"/>
                    <a:pt x="1599" y="2538"/>
                  </a:cubicBezTo>
                  <a:close/>
                  <a:moveTo>
                    <a:pt x="7631" y="3363"/>
                  </a:moveTo>
                  <a:cubicBezTo>
                    <a:pt x="7719" y="3363"/>
                    <a:pt x="7811" y="3387"/>
                    <a:pt x="7897" y="3442"/>
                  </a:cubicBezTo>
                  <a:cubicBezTo>
                    <a:pt x="8272" y="3681"/>
                    <a:pt x="8170" y="4256"/>
                    <a:pt x="7736" y="4349"/>
                  </a:cubicBezTo>
                  <a:cubicBezTo>
                    <a:pt x="7700" y="4356"/>
                    <a:pt x="7665" y="4360"/>
                    <a:pt x="7630" y="4360"/>
                  </a:cubicBezTo>
                  <a:cubicBezTo>
                    <a:pt x="7402" y="4360"/>
                    <a:pt x="7197" y="4202"/>
                    <a:pt x="7146" y="3973"/>
                  </a:cubicBezTo>
                  <a:cubicBezTo>
                    <a:pt x="7071" y="3639"/>
                    <a:pt x="7335" y="3363"/>
                    <a:pt x="7631" y="3363"/>
                  </a:cubicBezTo>
                  <a:close/>
                  <a:moveTo>
                    <a:pt x="5769" y="3776"/>
                  </a:moveTo>
                  <a:cubicBezTo>
                    <a:pt x="5858" y="3776"/>
                    <a:pt x="5949" y="3801"/>
                    <a:pt x="6035" y="3856"/>
                  </a:cubicBezTo>
                  <a:cubicBezTo>
                    <a:pt x="6410" y="4090"/>
                    <a:pt x="6308" y="4661"/>
                    <a:pt x="5879" y="4758"/>
                  </a:cubicBezTo>
                  <a:cubicBezTo>
                    <a:pt x="5843" y="4766"/>
                    <a:pt x="5806" y="4770"/>
                    <a:pt x="5771" y="4770"/>
                  </a:cubicBezTo>
                  <a:cubicBezTo>
                    <a:pt x="5542" y="4770"/>
                    <a:pt x="5335" y="4615"/>
                    <a:pt x="5284" y="4383"/>
                  </a:cubicBezTo>
                  <a:cubicBezTo>
                    <a:pt x="5209" y="4049"/>
                    <a:pt x="5474" y="3776"/>
                    <a:pt x="5769" y="3776"/>
                  </a:cubicBezTo>
                  <a:close/>
                  <a:moveTo>
                    <a:pt x="3912" y="4186"/>
                  </a:moveTo>
                  <a:cubicBezTo>
                    <a:pt x="4001" y="4186"/>
                    <a:pt x="4092" y="4211"/>
                    <a:pt x="4178" y="4266"/>
                  </a:cubicBezTo>
                  <a:cubicBezTo>
                    <a:pt x="4553" y="4505"/>
                    <a:pt x="4451" y="5075"/>
                    <a:pt x="4017" y="5168"/>
                  </a:cubicBezTo>
                  <a:cubicBezTo>
                    <a:pt x="3981" y="5176"/>
                    <a:pt x="3944" y="5179"/>
                    <a:pt x="3909" y="5179"/>
                  </a:cubicBezTo>
                  <a:cubicBezTo>
                    <a:pt x="3681" y="5179"/>
                    <a:pt x="3478" y="5024"/>
                    <a:pt x="3427" y="4792"/>
                  </a:cubicBezTo>
                  <a:cubicBezTo>
                    <a:pt x="3352" y="4459"/>
                    <a:pt x="3617" y="4186"/>
                    <a:pt x="3912" y="4186"/>
                  </a:cubicBezTo>
                  <a:close/>
                  <a:moveTo>
                    <a:pt x="2053" y="4595"/>
                  </a:moveTo>
                  <a:cubicBezTo>
                    <a:pt x="2142" y="4595"/>
                    <a:pt x="2234" y="4620"/>
                    <a:pt x="2321" y="4675"/>
                  </a:cubicBezTo>
                  <a:cubicBezTo>
                    <a:pt x="2691" y="4914"/>
                    <a:pt x="2589" y="5484"/>
                    <a:pt x="2160" y="5582"/>
                  </a:cubicBezTo>
                  <a:cubicBezTo>
                    <a:pt x="2124" y="5590"/>
                    <a:pt x="2089" y="5593"/>
                    <a:pt x="2054" y="5593"/>
                  </a:cubicBezTo>
                  <a:cubicBezTo>
                    <a:pt x="1824" y="5593"/>
                    <a:pt x="1616" y="5434"/>
                    <a:pt x="1565" y="5202"/>
                  </a:cubicBezTo>
                  <a:cubicBezTo>
                    <a:pt x="1494" y="4868"/>
                    <a:pt x="1757" y="4595"/>
                    <a:pt x="2053" y="4595"/>
                  </a:cubicBezTo>
                  <a:close/>
                  <a:moveTo>
                    <a:pt x="8084" y="5424"/>
                  </a:moveTo>
                  <a:cubicBezTo>
                    <a:pt x="8173" y="5424"/>
                    <a:pt x="8264" y="5449"/>
                    <a:pt x="8350" y="5504"/>
                  </a:cubicBezTo>
                  <a:cubicBezTo>
                    <a:pt x="8726" y="5743"/>
                    <a:pt x="8623" y="6308"/>
                    <a:pt x="8189" y="6406"/>
                  </a:cubicBezTo>
                  <a:cubicBezTo>
                    <a:pt x="8153" y="6414"/>
                    <a:pt x="8117" y="6417"/>
                    <a:pt x="8081" y="6417"/>
                  </a:cubicBezTo>
                  <a:cubicBezTo>
                    <a:pt x="7854" y="6417"/>
                    <a:pt x="7650" y="6262"/>
                    <a:pt x="7600" y="6025"/>
                  </a:cubicBezTo>
                  <a:cubicBezTo>
                    <a:pt x="7525" y="5696"/>
                    <a:pt x="7789" y="5424"/>
                    <a:pt x="8084" y="5424"/>
                  </a:cubicBezTo>
                  <a:close/>
                  <a:moveTo>
                    <a:pt x="6225" y="5833"/>
                  </a:moveTo>
                  <a:cubicBezTo>
                    <a:pt x="6314" y="5833"/>
                    <a:pt x="6406" y="5858"/>
                    <a:pt x="6493" y="5913"/>
                  </a:cubicBezTo>
                  <a:cubicBezTo>
                    <a:pt x="6864" y="6152"/>
                    <a:pt x="6761" y="6722"/>
                    <a:pt x="6332" y="6815"/>
                  </a:cubicBezTo>
                  <a:cubicBezTo>
                    <a:pt x="6297" y="6823"/>
                    <a:pt x="6261" y="6827"/>
                    <a:pt x="6226" y="6827"/>
                  </a:cubicBezTo>
                  <a:cubicBezTo>
                    <a:pt x="5997" y="6827"/>
                    <a:pt x="5788" y="6667"/>
                    <a:pt x="5738" y="6435"/>
                  </a:cubicBezTo>
                  <a:cubicBezTo>
                    <a:pt x="5666" y="6105"/>
                    <a:pt x="5929" y="5833"/>
                    <a:pt x="6225" y="5833"/>
                  </a:cubicBezTo>
                  <a:close/>
                  <a:moveTo>
                    <a:pt x="4363" y="6243"/>
                  </a:moveTo>
                  <a:cubicBezTo>
                    <a:pt x="4452" y="6243"/>
                    <a:pt x="4544" y="6268"/>
                    <a:pt x="4631" y="6323"/>
                  </a:cubicBezTo>
                  <a:cubicBezTo>
                    <a:pt x="5006" y="6562"/>
                    <a:pt x="4904" y="7132"/>
                    <a:pt x="4470" y="7225"/>
                  </a:cubicBezTo>
                  <a:lnTo>
                    <a:pt x="4470" y="7229"/>
                  </a:lnTo>
                  <a:cubicBezTo>
                    <a:pt x="4435" y="7237"/>
                    <a:pt x="4399" y="7241"/>
                    <a:pt x="4364" y="7241"/>
                  </a:cubicBezTo>
                  <a:cubicBezTo>
                    <a:pt x="4136" y="7241"/>
                    <a:pt x="3931" y="7082"/>
                    <a:pt x="3881" y="6849"/>
                  </a:cubicBezTo>
                  <a:cubicBezTo>
                    <a:pt x="3806" y="6516"/>
                    <a:pt x="4068" y="6243"/>
                    <a:pt x="4363" y="6243"/>
                  </a:cubicBezTo>
                  <a:close/>
                  <a:moveTo>
                    <a:pt x="2506" y="6652"/>
                  </a:moveTo>
                  <a:cubicBezTo>
                    <a:pt x="2595" y="6652"/>
                    <a:pt x="2687" y="6677"/>
                    <a:pt x="2774" y="6732"/>
                  </a:cubicBezTo>
                  <a:cubicBezTo>
                    <a:pt x="3144" y="6971"/>
                    <a:pt x="3047" y="7541"/>
                    <a:pt x="2613" y="7639"/>
                  </a:cubicBezTo>
                  <a:cubicBezTo>
                    <a:pt x="2578" y="7647"/>
                    <a:pt x="2542" y="7650"/>
                    <a:pt x="2507" y="7650"/>
                  </a:cubicBezTo>
                  <a:cubicBezTo>
                    <a:pt x="2279" y="7650"/>
                    <a:pt x="2073" y="7491"/>
                    <a:pt x="2019" y="7259"/>
                  </a:cubicBezTo>
                  <a:cubicBezTo>
                    <a:pt x="1947" y="6925"/>
                    <a:pt x="2210" y="6652"/>
                    <a:pt x="2506" y="6652"/>
                  </a:cubicBezTo>
                  <a:close/>
                  <a:moveTo>
                    <a:pt x="8538" y="7481"/>
                  </a:moveTo>
                  <a:cubicBezTo>
                    <a:pt x="8626" y="7481"/>
                    <a:pt x="8718" y="7506"/>
                    <a:pt x="8804" y="7561"/>
                  </a:cubicBezTo>
                  <a:cubicBezTo>
                    <a:pt x="9179" y="7795"/>
                    <a:pt x="9076" y="8370"/>
                    <a:pt x="8643" y="8463"/>
                  </a:cubicBezTo>
                  <a:cubicBezTo>
                    <a:pt x="8607" y="8470"/>
                    <a:pt x="8571" y="8474"/>
                    <a:pt x="8536" y="8474"/>
                  </a:cubicBezTo>
                  <a:cubicBezTo>
                    <a:pt x="8308" y="8474"/>
                    <a:pt x="8104" y="8316"/>
                    <a:pt x="8053" y="8087"/>
                  </a:cubicBezTo>
                  <a:cubicBezTo>
                    <a:pt x="7978" y="7754"/>
                    <a:pt x="8243" y="7481"/>
                    <a:pt x="8538" y="7481"/>
                  </a:cubicBezTo>
                  <a:close/>
                  <a:moveTo>
                    <a:pt x="6676" y="7890"/>
                  </a:moveTo>
                  <a:cubicBezTo>
                    <a:pt x="6765" y="7890"/>
                    <a:pt x="6856" y="7915"/>
                    <a:pt x="6942" y="7970"/>
                  </a:cubicBezTo>
                  <a:cubicBezTo>
                    <a:pt x="7317" y="8209"/>
                    <a:pt x="7215" y="8775"/>
                    <a:pt x="6786" y="8872"/>
                  </a:cubicBezTo>
                  <a:cubicBezTo>
                    <a:pt x="6749" y="8880"/>
                    <a:pt x="6713" y="8884"/>
                    <a:pt x="6677" y="8884"/>
                  </a:cubicBezTo>
                  <a:cubicBezTo>
                    <a:pt x="6449" y="8884"/>
                    <a:pt x="6241" y="8729"/>
                    <a:pt x="6191" y="8497"/>
                  </a:cubicBezTo>
                  <a:cubicBezTo>
                    <a:pt x="6120" y="8163"/>
                    <a:pt x="6383" y="7890"/>
                    <a:pt x="6676" y="7890"/>
                  </a:cubicBezTo>
                  <a:close/>
                  <a:moveTo>
                    <a:pt x="4819" y="8300"/>
                  </a:moveTo>
                  <a:cubicBezTo>
                    <a:pt x="4907" y="8300"/>
                    <a:pt x="4999" y="8324"/>
                    <a:pt x="5084" y="8380"/>
                  </a:cubicBezTo>
                  <a:cubicBezTo>
                    <a:pt x="5455" y="8619"/>
                    <a:pt x="5357" y="9189"/>
                    <a:pt x="4924" y="9281"/>
                  </a:cubicBezTo>
                  <a:cubicBezTo>
                    <a:pt x="4887" y="9289"/>
                    <a:pt x="4851" y="9293"/>
                    <a:pt x="4815" y="9293"/>
                  </a:cubicBezTo>
                  <a:cubicBezTo>
                    <a:pt x="4588" y="9293"/>
                    <a:pt x="4384" y="9138"/>
                    <a:pt x="4334" y="8906"/>
                  </a:cubicBezTo>
                  <a:cubicBezTo>
                    <a:pt x="4259" y="8573"/>
                    <a:pt x="4524" y="8300"/>
                    <a:pt x="4819" y="8300"/>
                  </a:cubicBezTo>
                  <a:close/>
                  <a:moveTo>
                    <a:pt x="2961" y="8711"/>
                  </a:moveTo>
                  <a:cubicBezTo>
                    <a:pt x="3049" y="8711"/>
                    <a:pt x="3141" y="8735"/>
                    <a:pt x="3227" y="8789"/>
                  </a:cubicBezTo>
                  <a:cubicBezTo>
                    <a:pt x="3598" y="9028"/>
                    <a:pt x="3500" y="9598"/>
                    <a:pt x="3067" y="9696"/>
                  </a:cubicBezTo>
                  <a:cubicBezTo>
                    <a:pt x="3031" y="9704"/>
                    <a:pt x="2995" y="9707"/>
                    <a:pt x="2960" y="9707"/>
                  </a:cubicBezTo>
                  <a:cubicBezTo>
                    <a:pt x="2731" y="9707"/>
                    <a:pt x="2523" y="9548"/>
                    <a:pt x="2472" y="9316"/>
                  </a:cubicBezTo>
                  <a:cubicBezTo>
                    <a:pt x="2401" y="8982"/>
                    <a:pt x="2664" y="8711"/>
                    <a:pt x="2961" y="8711"/>
                  </a:cubicBezTo>
                  <a:close/>
                  <a:moveTo>
                    <a:pt x="8991" y="9538"/>
                  </a:moveTo>
                  <a:cubicBezTo>
                    <a:pt x="9080" y="9538"/>
                    <a:pt x="9171" y="9563"/>
                    <a:pt x="9257" y="9618"/>
                  </a:cubicBezTo>
                  <a:cubicBezTo>
                    <a:pt x="9632" y="9857"/>
                    <a:pt x="9530" y="10427"/>
                    <a:pt x="9101" y="10520"/>
                  </a:cubicBezTo>
                  <a:cubicBezTo>
                    <a:pt x="9064" y="10527"/>
                    <a:pt x="9027" y="10531"/>
                    <a:pt x="8991" y="10531"/>
                  </a:cubicBezTo>
                  <a:cubicBezTo>
                    <a:pt x="8760" y="10531"/>
                    <a:pt x="8557" y="10376"/>
                    <a:pt x="8506" y="10144"/>
                  </a:cubicBezTo>
                  <a:cubicBezTo>
                    <a:pt x="8431" y="9811"/>
                    <a:pt x="8696" y="9538"/>
                    <a:pt x="8991" y="9538"/>
                  </a:cubicBezTo>
                  <a:close/>
                  <a:moveTo>
                    <a:pt x="7134" y="9947"/>
                  </a:moveTo>
                  <a:cubicBezTo>
                    <a:pt x="7223" y="9947"/>
                    <a:pt x="7314" y="9972"/>
                    <a:pt x="7400" y="10027"/>
                  </a:cubicBezTo>
                  <a:cubicBezTo>
                    <a:pt x="7775" y="10266"/>
                    <a:pt x="7673" y="10836"/>
                    <a:pt x="7239" y="10929"/>
                  </a:cubicBezTo>
                  <a:lnTo>
                    <a:pt x="7239" y="10934"/>
                  </a:lnTo>
                  <a:cubicBezTo>
                    <a:pt x="7205" y="10941"/>
                    <a:pt x="7171" y="10944"/>
                    <a:pt x="7138" y="10944"/>
                  </a:cubicBezTo>
                  <a:cubicBezTo>
                    <a:pt x="6907" y="10944"/>
                    <a:pt x="6700" y="10788"/>
                    <a:pt x="6644" y="10554"/>
                  </a:cubicBezTo>
                  <a:cubicBezTo>
                    <a:pt x="6573" y="10220"/>
                    <a:pt x="6839" y="9947"/>
                    <a:pt x="7134" y="9947"/>
                  </a:cubicBezTo>
                  <a:close/>
                  <a:moveTo>
                    <a:pt x="5272" y="10357"/>
                  </a:moveTo>
                  <a:cubicBezTo>
                    <a:pt x="5361" y="10357"/>
                    <a:pt x="5452" y="10381"/>
                    <a:pt x="5538" y="10437"/>
                  </a:cubicBezTo>
                  <a:cubicBezTo>
                    <a:pt x="5913" y="10676"/>
                    <a:pt x="5811" y="11246"/>
                    <a:pt x="5382" y="11343"/>
                  </a:cubicBezTo>
                  <a:cubicBezTo>
                    <a:pt x="5346" y="11351"/>
                    <a:pt x="5311" y="11355"/>
                    <a:pt x="5276" y="11355"/>
                  </a:cubicBezTo>
                  <a:cubicBezTo>
                    <a:pt x="5046" y="11355"/>
                    <a:pt x="4838" y="11196"/>
                    <a:pt x="4787" y="10963"/>
                  </a:cubicBezTo>
                  <a:cubicBezTo>
                    <a:pt x="4716" y="10630"/>
                    <a:pt x="4979" y="10357"/>
                    <a:pt x="5272" y="10357"/>
                  </a:cubicBezTo>
                  <a:close/>
                  <a:moveTo>
                    <a:pt x="3413" y="10766"/>
                  </a:moveTo>
                  <a:cubicBezTo>
                    <a:pt x="3502" y="10766"/>
                    <a:pt x="3594" y="10791"/>
                    <a:pt x="3681" y="10846"/>
                  </a:cubicBezTo>
                  <a:cubicBezTo>
                    <a:pt x="4056" y="11085"/>
                    <a:pt x="3954" y="11655"/>
                    <a:pt x="3520" y="11753"/>
                  </a:cubicBezTo>
                  <a:cubicBezTo>
                    <a:pt x="3484" y="11761"/>
                    <a:pt x="3449" y="11764"/>
                    <a:pt x="3414" y="11764"/>
                  </a:cubicBezTo>
                  <a:cubicBezTo>
                    <a:pt x="3185" y="11764"/>
                    <a:pt x="2981" y="11605"/>
                    <a:pt x="2930" y="11373"/>
                  </a:cubicBezTo>
                  <a:cubicBezTo>
                    <a:pt x="2855" y="11039"/>
                    <a:pt x="3117" y="10766"/>
                    <a:pt x="3413" y="10766"/>
                  </a:cubicBezTo>
                  <a:close/>
                  <a:moveTo>
                    <a:pt x="8199" y="1"/>
                  </a:moveTo>
                  <a:lnTo>
                    <a:pt x="1" y="1809"/>
                  </a:lnTo>
                  <a:lnTo>
                    <a:pt x="2521" y="13225"/>
                  </a:lnTo>
                  <a:lnTo>
                    <a:pt x="10719" y="11416"/>
                  </a:lnTo>
                  <a:lnTo>
                    <a:pt x="81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0"/>
            <p:cNvSpPr/>
            <p:nvPr/>
          </p:nvSpPr>
          <p:spPr>
            <a:xfrm>
              <a:off x="6986225" y="4545688"/>
              <a:ext cx="246675" cy="260100"/>
            </a:xfrm>
            <a:custGeom>
              <a:rect b="b" l="l" r="r" t="t"/>
              <a:pathLst>
                <a:path extrusionOk="0" h="10404" w="9867">
                  <a:moveTo>
                    <a:pt x="8199" y="0"/>
                  </a:moveTo>
                  <a:lnTo>
                    <a:pt x="1" y="1809"/>
                  </a:lnTo>
                  <a:lnTo>
                    <a:pt x="1166" y="7112"/>
                  </a:lnTo>
                  <a:cubicBezTo>
                    <a:pt x="1600" y="9070"/>
                    <a:pt x="3336" y="10403"/>
                    <a:pt x="5264" y="10403"/>
                  </a:cubicBezTo>
                  <a:cubicBezTo>
                    <a:pt x="5563" y="10403"/>
                    <a:pt x="5867" y="10371"/>
                    <a:pt x="6171" y="10305"/>
                  </a:cubicBezTo>
                  <a:cubicBezTo>
                    <a:pt x="8433" y="9807"/>
                    <a:pt x="9866" y="7565"/>
                    <a:pt x="9364" y="5304"/>
                  </a:cubicBezTo>
                  <a:lnTo>
                    <a:pt x="8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0"/>
            <p:cNvSpPr/>
            <p:nvPr/>
          </p:nvSpPr>
          <p:spPr>
            <a:xfrm>
              <a:off x="6882775" y="4052713"/>
              <a:ext cx="245450" cy="252825"/>
            </a:xfrm>
            <a:custGeom>
              <a:rect b="b" l="l" r="r" t="t"/>
              <a:pathLst>
                <a:path extrusionOk="0" h="10113" w="9818">
                  <a:moveTo>
                    <a:pt x="4618" y="1"/>
                  </a:moveTo>
                  <a:cubicBezTo>
                    <a:pt x="4319" y="1"/>
                    <a:pt x="4014" y="33"/>
                    <a:pt x="3710" y="100"/>
                  </a:cubicBezTo>
                  <a:cubicBezTo>
                    <a:pt x="1433" y="603"/>
                    <a:pt x="0" y="2864"/>
                    <a:pt x="522" y="5136"/>
                  </a:cubicBezTo>
                  <a:lnTo>
                    <a:pt x="1619" y="10112"/>
                  </a:lnTo>
                  <a:lnTo>
                    <a:pt x="9817" y="8304"/>
                  </a:lnTo>
                  <a:lnTo>
                    <a:pt x="8720" y="3327"/>
                  </a:lnTo>
                  <a:cubicBezTo>
                    <a:pt x="8298" y="1351"/>
                    <a:pt x="6556" y="1"/>
                    <a:pt x="46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0"/>
            <p:cNvSpPr/>
            <p:nvPr/>
          </p:nvSpPr>
          <p:spPr>
            <a:xfrm>
              <a:off x="6879850" y="4050088"/>
              <a:ext cx="357775" cy="758350"/>
            </a:xfrm>
            <a:custGeom>
              <a:rect b="b" l="l" r="r" t="t"/>
              <a:pathLst>
                <a:path extrusionOk="0" h="30334" w="14311">
                  <a:moveTo>
                    <a:pt x="4743" y="240"/>
                  </a:moveTo>
                  <a:cubicBezTo>
                    <a:pt x="6659" y="249"/>
                    <a:pt x="8311" y="1580"/>
                    <a:pt x="8735" y="3452"/>
                  </a:cubicBezTo>
                  <a:lnTo>
                    <a:pt x="13522" y="25147"/>
                  </a:lnTo>
                  <a:cubicBezTo>
                    <a:pt x="13985" y="27345"/>
                    <a:pt x="12591" y="29510"/>
                    <a:pt x="10397" y="29997"/>
                  </a:cubicBezTo>
                  <a:cubicBezTo>
                    <a:pt x="10100" y="30062"/>
                    <a:pt x="9804" y="30093"/>
                    <a:pt x="9512" y="30093"/>
                  </a:cubicBezTo>
                  <a:cubicBezTo>
                    <a:pt x="7642" y="30093"/>
                    <a:pt x="5957" y="28809"/>
                    <a:pt x="5523" y="26916"/>
                  </a:cubicBezTo>
                  <a:lnTo>
                    <a:pt x="736" y="5216"/>
                  </a:lnTo>
                  <a:cubicBezTo>
                    <a:pt x="176" y="2657"/>
                    <a:pt x="2121" y="240"/>
                    <a:pt x="4743" y="240"/>
                  </a:cubicBezTo>
                  <a:close/>
                  <a:moveTo>
                    <a:pt x="4734" y="1"/>
                  </a:moveTo>
                  <a:cubicBezTo>
                    <a:pt x="4427" y="1"/>
                    <a:pt x="4115" y="34"/>
                    <a:pt x="3802" y="103"/>
                  </a:cubicBezTo>
                  <a:cubicBezTo>
                    <a:pt x="1468" y="615"/>
                    <a:pt x="0" y="2935"/>
                    <a:pt x="537" y="5260"/>
                  </a:cubicBezTo>
                  <a:lnTo>
                    <a:pt x="5323" y="26960"/>
                  </a:lnTo>
                  <a:cubicBezTo>
                    <a:pt x="5762" y="28924"/>
                    <a:pt x="7505" y="30327"/>
                    <a:pt x="9523" y="30333"/>
                  </a:cubicBezTo>
                  <a:lnTo>
                    <a:pt x="9523" y="30333"/>
                  </a:lnTo>
                  <a:cubicBezTo>
                    <a:pt x="12270" y="30327"/>
                    <a:pt x="14311" y="27788"/>
                    <a:pt x="13721" y="25103"/>
                  </a:cubicBezTo>
                  <a:lnTo>
                    <a:pt x="8935" y="3408"/>
                  </a:lnTo>
                  <a:cubicBezTo>
                    <a:pt x="8504" y="1386"/>
                    <a:pt x="6718" y="1"/>
                    <a:pt x="4734" y="1"/>
                  </a:cubicBezTo>
                  <a:close/>
                  <a:moveTo>
                    <a:pt x="9523" y="30333"/>
                  </a:moveTo>
                  <a:cubicBezTo>
                    <a:pt x="9522" y="30333"/>
                    <a:pt x="9521" y="30333"/>
                    <a:pt x="9520" y="30333"/>
                  </a:cubicBezTo>
                  <a:lnTo>
                    <a:pt x="9525" y="30333"/>
                  </a:lnTo>
                  <a:cubicBezTo>
                    <a:pt x="9524" y="30333"/>
                    <a:pt x="9523" y="30333"/>
                    <a:pt x="9523" y="30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0"/>
            <p:cNvSpPr/>
            <p:nvPr/>
          </p:nvSpPr>
          <p:spPr>
            <a:xfrm>
              <a:off x="6922850" y="4257738"/>
              <a:ext cx="206100" cy="50100"/>
            </a:xfrm>
            <a:custGeom>
              <a:rect b="b" l="l" r="r" t="t"/>
              <a:pathLst>
                <a:path extrusionOk="0" h="2004" w="8244">
                  <a:moveTo>
                    <a:pt x="8199" y="1"/>
                  </a:moveTo>
                  <a:lnTo>
                    <a:pt x="1" y="1804"/>
                  </a:lnTo>
                  <a:lnTo>
                    <a:pt x="45" y="2004"/>
                  </a:lnTo>
                  <a:lnTo>
                    <a:pt x="8243" y="200"/>
                  </a:lnTo>
                  <a:lnTo>
                    <a:pt x="81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0"/>
            <p:cNvSpPr/>
            <p:nvPr/>
          </p:nvSpPr>
          <p:spPr>
            <a:xfrm>
              <a:off x="6985850" y="4543013"/>
              <a:ext cx="206100" cy="50225"/>
            </a:xfrm>
            <a:custGeom>
              <a:rect b="b" l="l" r="r" t="t"/>
              <a:pathLst>
                <a:path extrusionOk="0" h="2009" w="8244">
                  <a:moveTo>
                    <a:pt x="8199" y="0"/>
                  </a:moveTo>
                  <a:lnTo>
                    <a:pt x="1" y="1809"/>
                  </a:lnTo>
                  <a:lnTo>
                    <a:pt x="45" y="2008"/>
                  </a:lnTo>
                  <a:lnTo>
                    <a:pt x="8243" y="200"/>
                  </a:lnTo>
                  <a:lnTo>
                    <a:pt x="8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0"/>
            <p:cNvSpPr/>
            <p:nvPr/>
          </p:nvSpPr>
          <p:spPr>
            <a:xfrm>
              <a:off x="6946750" y="4321213"/>
              <a:ext cx="33050" cy="30025"/>
            </a:xfrm>
            <a:custGeom>
              <a:rect b="b" l="l" r="r" t="t"/>
              <a:pathLst>
                <a:path extrusionOk="0" h="1201" w="1322">
                  <a:moveTo>
                    <a:pt x="653" y="206"/>
                  </a:moveTo>
                  <a:cubicBezTo>
                    <a:pt x="839" y="206"/>
                    <a:pt x="1000" y="332"/>
                    <a:pt x="1039" y="518"/>
                  </a:cubicBezTo>
                  <a:cubicBezTo>
                    <a:pt x="1087" y="727"/>
                    <a:pt x="951" y="942"/>
                    <a:pt x="741" y="986"/>
                  </a:cubicBezTo>
                  <a:cubicBezTo>
                    <a:pt x="712" y="992"/>
                    <a:pt x="682" y="995"/>
                    <a:pt x="654" y="995"/>
                  </a:cubicBezTo>
                  <a:cubicBezTo>
                    <a:pt x="472" y="995"/>
                    <a:pt x="310" y="869"/>
                    <a:pt x="268" y="688"/>
                  </a:cubicBezTo>
                  <a:cubicBezTo>
                    <a:pt x="220" y="474"/>
                    <a:pt x="356" y="264"/>
                    <a:pt x="566" y="215"/>
                  </a:cubicBezTo>
                  <a:cubicBezTo>
                    <a:pt x="595" y="206"/>
                    <a:pt x="624" y="206"/>
                    <a:pt x="653" y="206"/>
                  </a:cubicBezTo>
                  <a:close/>
                  <a:moveTo>
                    <a:pt x="658" y="1"/>
                  </a:moveTo>
                  <a:cubicBezTo>
                    <a:pt x="615" y="1"/>
                    <a:pt x="571" y="6"/>
                    <a:pt x="527" y="16"/>
                  </a:cubicBezTo>
                  <a:cubicBezTo>
                    <a:pt x="205" y="89"/>
                    <a:pt x="0" y="406"/>
                    <a:pt x="73" y="732"/>
                  </a:cubicBezTo>
                  <a:cubicBezTo>
                    <a:pt x="132" y="1005"/>
                    <a:pt x="376" y="1200"/>
                    <a:pt x="653" y="1200"/>
                  </a:cubicBezTo>
                  <a:cubicBezTo>
                    <a:pt x="1039" y="1200"/>
                    <a:pt x="1321" y="844"/>
                    <a:pt x="1243" y="474"/>
                  </a:cubicBezTo>
                  <a:cubicBezTo>
                    <a:pt x="1180" y="192"/>
                    <a:pt x="932" y="1"/>
                    <a:pt x="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0"/>
            <p:cNvSpPr/>
            <p:nvPr/>
          </p:nvSpPr>
          <p:spPr>
            <a:xfrm>
              <a:off x="6958075" y="4372763"/>
              <a:ext cx="32800" cy="30000"/>
            </a:xfrm>
            <a:custGeom>
              <a:rect b="b" l="l" r="r" t="t"/>
              <a:pathLst>
                <a:path extrusionOk="0" h="1200" w="1312">
                  <a:moveTo>
                    <a:pt x="633" y="204"/>
                  </a:moveTo>
                  <a:cubicBezTo>
                    <a:pt x="642" y="204"/>
                    <a:pt x="650" y="204"/>
                    <a:pt x="659" y="206"/>
                  </a:cubicBezTo>
                  <a:lnTo>
                    <a:pt x="654" y="206"/>
                  </a:lnTo>
                  <a:cubicBezTo>
                    <a:pt x="985" y="206"/>
                    <a:pt x="1170" y="591"/>
                    <a:pt x="961" y="849"/>
                  </a:cubicBezTo>
                  <a:cubicBezTo>
                    <a:pt x="880" y="949"/>
                    <a:pt x="768" y="995"/>
                    <a:pt x="657" y="995"/>
                  </a:cubicBezTo>
                  <a:cubicBezTo>
                    <a:pt x="482" y="995"/>
                    <a:pt x="311" y="880"/>
                    <a:pt x="269" y="683"/>
                  </a:cubicBezTo>
                  <a:cubicBezTo>
                    <a:pt x="220" y="469"/>
                    <a:pt x="356" y="259"/>
                    <a:pt x="571" y="210"/>
                  </a:cubicBezTo>
                  <a:cubicBezTo>
                    <a:pt x="592" y="207"/>
                    <a:pt x="612" y="204"/>
                    <a:pt x="633" y="204"/>
                  </a:cubicBezTo>
                  <a:close/>
                  <a:moveTo>
                    <a:pt x="659" y="1"/>
                  </a:moveTo>
                  <a:cubicBezTo>
                    <a:pt x="615" y="1"/>
                    <a:pt x="571" y="5"/>
                    <a:pt x="527" y="15"/>
                  </a:cubicBezTo>
                  <a:cubicBezTo>
                    <a:pt x="205" y="84"/>
                    <a:pt x="1" y="405"/>
                    <a:pt x="74" y="727"/>
                  </a:cubicBezTo>
                  <a:cubicBezTo>
                    <a:pt x="132" y="1000"/>
                    <a:pt x="376" y="1200"/>
                    <a:pt x="659" y="1200"/>
                  </a:cubicBezTo>
                  <a:cubicBezTo>
                    <a:pt x="703" y="1195"/>
                    <a:pt x="746" y="1190"/>
                    <a:pt x="785" y="1185"/>
                  </a:cubicBezTo>
                  <a:cubicBezTo>
                    <a:pt x="1107" y="1112"/>
                    <a:pt x="1312" y="790"/>
                    <a:pt x="1244" y="469"/>
                  </a:cubicBezTo>
                  <a:cubicBezTo>
                    <a:pt x="1180" y="191"/>
                    <a:pt x="932" y="1"/>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0"/>
            <p:cNvSpPr/>
            <p:nvPr/>
          </p:nvSpPr>
          <p:spPr>
            <a:xfrm>
              <a:off x="6970150" y="4424088"/>
              <a:ext cx="34850" cy="29975"/>
            </a:xfrm>
            <a:custGeom>
              <a:rect b="b" l="l" r="r" t="t"/>
              <a:pathLst>
                <a:path extrusionOk="0" h="1199" w="1394">
                  <a:moveTo>
                    <a:pt x="629" y="205"/>
                  </a:moveTo>
                  <a:cubicBezTo>
                    <a:pt x="702" y="205"/>
                    <a:pt x="775" y="224"/>
                    <a:pt x="839" y="268"/>
                  </a:cubicBezTo>
                  <a:cubicBezTo>
                    <a:pt x="926" y="322"/>
                    <a:pt x="990" y="414"/>
                    <a:pt x="1009" y="517"/>
                  </a:cubicBezTo>
                  <a:cubicBezTo>
                    <a:pt x="1069" y="779"/>
                    <a:pt x="862" y="995"/>
                    <a:pt x="627" y="995"/>
                  </a:cubicBezTo>
                  <a:cubicBezTo>
                    <a:pt x="557" y="995"/>
                    <a:pt x="483" y="975"/>
                    <a:pt x="414" y="931"/>
                  </a:cubicBezTo>
                  <a:cubicBezTo>
                    <a:pt x="117" y="746"/>
                    <a:pt x="195" y="287"/>
                    <a:pt x="541" y="214"/>
                  </a:cubicBezTo>
                  <a:cubicBezTo>
                    <a:pt x="570" y="209"/>
                    <a:pt x="600" y="205"/>
                    <a:pt x="629" y="205"/>
                  </a:cubicBezTo>
                  <a:close/>
                  <a:moveTo>
                    <a:pt x="630" y="0"/>
                  </a:moveTo>
                  <a:cubicBezTo>
                    <a:pt x="587" y="0"/>
                    <a:pt x="542" y="5"/>
                    <a:pt x="497" y="15"/>
                  </a:cubicBezTo>
                  <a:cubicBezTo>
                    <a:pt x="200" y="83"/>
                    <a:pt x="0" y="361"/>
                    <a:pt x="34" y="663"/>
                  </a:cubicBezTo>
                  <a:cubicBezTo>
                    <a:pt x="68" y="965"/>
                    <a:pt x="322" y="1199"/>
                    <a:pt x="629" y="1199"/>
                  </a:cubicBezTo>
                  <a:cubicBezTo>
                    <a:pt x="668" y="1199"/>
                    <a:pt x="712" y="1194"/>
                    <a:pt x="756" y="1184"/>
                  </a:cubicBezTo>
                  <a:cubicBezTo>
                    <a:pt x="912" y="1150"/>
                    <a:pt x="1048" y="1058"/>
                    <a:pt x="1131" y="921"/>
                  </a:cubicBezTo>
                  <a:cubicBezTo>
                    <a:pt x="1394" y="512"/>
                    <a:pt x="108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0"/>
            <p:cNvSpPr/>
            <p:nvPr/>
          </p:nvSpPr>
          <p:spPr>
            <a:xfrm>
              <a:off x="6980750" y="4475538"/>
              <a:ext cx="32800" cy="29950"/>
            </a:xfrm>
            <a:custGeom>
              <a:rect b="b" l="l" r="r" t="t"/>
              <a:pathLst>
                <a:path extrusionOk="0" h="1198" w="1312">
                  <a:moveTo>
                    <a:pt x="658" y="204"/>
                  </a:moveTo>
                  <a:cubicBezTo>
                    <a:pt x="868" y="204"/>
                    <a:pt x="1038" y="364"/>
                    <a:pt x="1053" y="574"/>
                  </a:cubicBezTo>
                  <a:cubicBezTo>
                    <a:pt x="1063" y="779"/>
                    <a:pt x="912" y="959"/>
                    <a:pt x="702" y="983"/>
                  </a:cubicBezTo>
                  <a:cubicBezTo>
                    <a:pt x="683" y="986"/>
                    <a:pt x="665" y="987"/>
                    <a:pt x="647" y="987"/>
                  </a:cubicBezTo>
                  <a:cubicBezTo>
                    <a:pt x="206" y="987"/>
                    <a:pt x="107" y="321"/>
                    <a:pt x="575" y="213"/>
                  </a:cubicBezTo>
                  <a:cubicBezTo>
                    <a:pt x="600" y="208"/>
                    <a:pt x="629" y="204"/>
                    <a:pt x="658" y="204"/>
                  </a:cubicBezTo>
                  <a:close/>
                  <a:moveTo>
                    <a:pt x="658" y="0"/>
                  </a:moveTo>
                  <a:cubicBezTo>
                    <a:pt x="616" y="0"/>
                    <a:pt x="574" y="4"/>
                    <a:pt x="532" y="13"/>
                  </a:cubicBezTo>
                  <a:cubicBezTo>
                    <a:pt x="205" y="87"/>
                    <a:pt x="0" y="403"/>
                    <a:pt x="73" y="730"/>
                  </a:cubicBezTo>
                  <a:cubicBezTo>
                    <a:pt x="132" y="1003"/>
                    <a:pt x="376" y="1198"/>
                    <a:pt x="658" y="1198"/>
                  </a:cubicBezTo>
                  <a:cubicBezTo>
                    <a:pt x="702" y="1198"/>
                    <a:pt x="746" y="1193"/>
                    <a:pt x="785" y="1183"/>
                  </a:cubicBezTo>
                  <a:cubicBezTo>
                    <a:pt x="1112" y="1110"/>
                    <a:pt x="1311" y="793"/>
                    <a:pt x="1243" y="472"/>
                  </a:cubicBezTo>
                  <a:cubicBezTo>
                    <a:pt x="1180" y="188"/>
                    <a:pt x="933" y="0"/>
                    <a:pt x="6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0"/>
            <p:cNvSpPr/>
            <p:nvPr/>
          </p:nvSpPr>
          <p:spPr>
            <a:xfrm>
              <a:off x="6988900" y="4526913"/>
              <a:ext cx="35975" cy="30000"/>
            </a:xfrm>
            <a:custGeom>
              <a:rect b="b" l="l" r="r" t="t"/>
              <a:pathLst>
                <a:path extrusionOk="0" h="1200" w="1439">
                  <a:moveTo>
                    <a:pt x="786" y="205"/>
                  </a:moveTo>
                  <a:cubicBezTo>
                    <a:pt x="859" y="205"/>
                    <a:pt x="932" y="225"/>
                    <a:pt x="995" y="264"/>
                  </a:cubicBezTo>
                  <a:cubicBezTo>
                    <a:pt x="1088" y="322"/>
                    <a:pt x="1146" y="410"/>
                    <a:pt x="1171" y="517"/>
                  </a:cubicBezTo>
                  <a:cubicBezTo>
                    <a:pt x="1219" y="727"/>
                    <a:pt x="1083" y="942"/>
                    <a:pt x="868" y="985"/>
                  </a:cubicBezTo>
                  <a:cubicBezTo>
                    <a:pt x="844" y="990"/>
                    <a:pt x="819" y="992"/>
                    <a:pt x="795" y="992"/>
                  </a:cubicBezTo>
                  <a:cubicBezTo>
                    <a:pt x="614" y="992"/>
                    <a:pt x="453" y="868"/>
                    <a:pt x="410" y="683"/>
                  </a:cubicBezTo>
                  <a:cubicBezTo>
                    <a:pt x="366" y="474"/>
                    <a:pt x="493" y="269"/>
                    <a:pt x="698" y="215"/>
                  </a:cubicBezTo>
                  <a:cubicBezTo>
                    <a:pt x="727" y="210"/>
                    <a:pt x="756" y="205"/>
                    <a:pt x="786" y="205"/>
                  </a:cubicBezTo>
                  <a:close/>
                  <a:moveTo>
                    <a:pt x="779" y="0"/>
                  </a:moveTo>
                  <a:cubicBezTo>
                    <a:pt x="610" y="0"/>
                    <a:pt x="439" y="71"/>
                    <a:pt x="318" y="225"/>
                  </a:cubicBezTo>
                  <a:cubicBezTo>
                    <a:pt x="1" y="620"/>
                    <a:pt x="279" y="1200"/>
                    <a:pt x="786" y="1200"/>
                  </a:cubicBezTo>
                  <a:cubicBezTo>
                    <a:pt x="829" y="1200"/>
                    <a:pt x="873" y="1195"/>
                    <a:pt x="912" y="1185"/>
                  </a:cubicBezTo>
                  <a:cubicBezTo>
                    <a:pt x="1234" y="1112"/>
                    <a:pt x="1439" y="795"/>
                    <a:pt x="1370" y="474"/>
                  </a:cubicBezTo>
                  <a:cubicBezTo>
                    <a:pt x="1305" y="173"/>
                    <a:pt x="1044" y="0"/>
                    <a:pt x="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0"/>
            <p:cNvSpPr/>
            <p:nvPr/>
          </p:nvSpPr>
          <p:spPr>
            <a:xfrm>
              <a:off x="6990000" y="4310938"/>
              <a:ext cx="36350" cy="30050"/>
            </a:xfrm>
            <a:custGeom>
              <a:rect b="b" l="l" r="r" t="t"/>
              <a:pathLst>
                <a:path extrusionOk="0" h="1202" w="1454">
                  <a:moveTo>
                    <a:pt x="785" y="207"/>
                  </a:moveTo>
                  <a:cubicBezTo>
                    <a:pt x="971" y="207"/>
                    <a:pt x="1132" y="334"/>
                    <a:pt x="1171" y="519"/>
                  </a:cubicBezTo>
                  <a:cubicBezTo>
                    <a:pt x="1227" y="781"/>
                    <a:pt x="1018" y="997"/>
                    <a:pt x="784" y="997"/>
                  </a:cubicBezTo>
                  <a:cubicBezTo>
                    <a:pt x="713" y="997"/>
                    <a:pt x="640" y="978"/>
                    <a:pt x="571" y="934"/>
                  </a:cubicBezTo>
                  <a:cubicBezTo>
                    <a:pt x="274" y="743"/>
                    <a:pt x="357" y="290"/>
                    <a:pt x="703" y="217"/>
                  </a:cubicBezTo>
                  <a:cubicBezTo>
                    <a:pt x="727" y="207"/>
                    <a:pt x="756" y="207"/>
                    <a:pt x="785" y="207"/>
                  </a:cubicBezTo>
                  <a:close/>
                  <a:moveTo>
                    <a:pt x="782" y="0"/>
                  </a:moveTo>
                  <a:cubicBezTo>
                    <a:pt x="612" y="0"/>
                    <a:pt x="440" y="72"/>
                    <a:pt x="318" y="227"/>
                  </a:cubicBezTo>
                  <a:cubicBezTo>
                    <a:pt x="1" y="617"/>
                    <a:pt x="283" y="1202"/>
                    <a:pt x="785" y="1202"/>
                  </a:cubicBezTo>
                  <a:cubicBezTo>
                    <a:pt x="1166" y="1197"/>
                    <a:pt x="1453" y="846"/>
                    <a:pt x="1370" y="470"/>
                  </a:cubicBezTo>
                  <a:cubicBezTo>
                    <a:pt x="1305" y="171"/>
                    <a:pt x="1046"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0"/>
            <p:cNvSpPr/>
            <p:nvPr/>
          </p:nvSpPr>
          <p:spPr>
            <a:xfrm>
              <a:off x="7001450" y="4362438"/>
              <a:ext cx="36225" cy="29975"/>
            </a:xfrm>
            <a:custGeom>
              <a:rect b="b" l="l" r="r" t="t"/>
              <a:pathLst>
                <a:path extrusionOk="0" h="1199" w="1449">
                  <a:moveTo>
                    <a:pt x="781" y="204"/>
                  </a:moveTo>
                  <a:cubicBezTo>
                    <a:pt x="966" y="204"/>
                    <a:pt x="1127" y="331"/>
                    <a:pt x="1166" y="511"/>
                  </a:cubicBezTo>
                  <a:cubicBezTo>
                    <a:pt x="1222" y="777"/>
                    <a:pt x="1013" y="994"/>
                    <a:pt x="779" y="994"/>
                  </a:cubicBezTo>
                  <a:cubicBezTo>
                    <a:pt x="708" y="994"/>
                    <a:pt x="635" y="975"/>
                    <a:pt x="566" y="930"/>
                  </a:cubicBezTo>
                  <a:cubicBezTo>
                    <a:pt x="274" y="740"/>
                    <a:pt x="352" y="287"/>
                    <a:pt x="693" y="214"/>
                  </a:cubicBezTo>
                  <a:cubicBezTo>
                    <a:pt x="722" y="209"/>
                    <a:pt x="752" y="204"/>
                    <a:pt x="781" y="204"/>
                  </a:cubicBezTo>
                  <a:close/>
                  <a:moveTo>
                    <a:pt x="779" y="1"/>
                  </a:moveTo>
                  <a:cubicBezTo>
                    <a:pt x="611" y="1"/>
                    <a:pt x="440" y="71"/>
                    <a:pt x="318" y="224"/>
                  </a:cubicBezTo>
                  <a:cubicBezTo>
                    <a:pt x="1" y="614"/>
                    <a:pt x="279" y="1194"/>
                    <a:pt x="781" y="1199"/>
                  </a:cubicBezTo>
                  <a:cubicBezTo>
                    <a:pt x="1161" y="1194"/>
                    <a:pt x="1449" y="843"/>
                    <a:pt x="1366" y="467"/>
                  </a:cubicBezTo>
                  <a:cubicBezTo>
                    <a:pt x="1300" y="171"/>
                    <a:pt x="1042" y="1"/>
                    <a:pt x="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0"/>
            <p:cNvSpPr/>
            <p:nvPr/>
          </p:nvSpPr>
          <p:spPr>
            <a:xfrm>
              <a:off x="7016575" y="4413863"/>
              <a:ext cx="32425" cy="29975"/>
            </a:xfrm>
            <a:custGeom>
              <a:rect b="b" l="l" r="r" t="t"/>
              <a:pathLst>
                <a:path extrusionOk="0" h="1199" w="1297">
                  <a:moveTo>
                    <a:pt x="629" y="204"/>
                  </a:moveTo>
                  <a:cubicBezTo>
                    <a:pt x="814" y="204"/>
                    <a:pt x="975" y="336"/>
                    <a:pt x="1014" y="516"/>
                  </a:cubicBezTo>
                  <a:cubicBezTo>
                    <a:pt x="1074" y="778"/>
                    <a:pt x="864" y="994"/>
                    <a:pt x="628" y="994"/>
                  </a:cubicBezTo>
                  <a:cubicBezTo>
                    <a:pt x="557" y="994"/>
                    <a:pt x="484" y="975"/>
                    <a:pt x="415" y="930"/>
                  </a:cubicBezTo>
                  <a:cubicBezTo>
                    <a:pt x="117" y="740"/>
                    <a:pt x="200" y="287"/>
                    <a:pt x="546" y="214"/>
                  </a:cubicBezTo>
                  <a:cubicBezTo>
                    <a:pt x="571" y="209"/>
                    <a:pt x="600" y="204"/>
                    <a:pt x="629" y="204"/>
                  </a:cubicBezTo>
                  <a:close/>
                  <a:moveTo>
                    <a:pt x="627" y="1"/>
                  </a:moveTo>
                  <a:cubicBezTo>
                    <a:pt x="586" y="1"/>
                    <a:pt x="544" y="5"/>
                    <a:pt x="502" y="14"/>
                  </a:cubicBezTo>
                  <a:cubicBezTo>
                    <a:pt x="205" y="82"/>
                    <a:pt x="0" y="360"/>
                    <a:pt x="34" y="662"/>
                  </a:cubicBezTo>
                  <a:cubicBezTo>
                    <a:pt x="69" y="969"/>
                    <a:pt x="327" y="1199"/>
                    <a:pt x="629" y="1199"/>
                  </a:cubicBezTo>
                  <a:cubicBezTo>
                    <a:pt x="1014" y="1199"/>
                    <a:pt x="1297" y="843"/>
                    <a:pt x="1214" y="472"/>
                  </a:cubicBezTo>
                  <a:cubicBezTo>
                    <a:pt x="1155" y="192"/>
                    <a:pt x="903" y="1"/>
                    <a:pt x="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0"/>
            <p:cNvSpPr/>
            <p:nvPr/>
          </p:nvSpPr>
          <p:spPr>
            <a:xfrm>
              <a:off x="7028025" y="4465263"/>
              <a:ext cx="32075" cy="30000"/>
            </a:xfrm>
            <a:custGeom>
              <a:rect b="b" l="l" r="r" t="t"/>
              <a:pathLst>
                <a:path extrusionOk="0" h="1200" w="1283">
                  <a:moveTo>
                    <a:pt x="624" y="205"/>
                  </a:moveTo>
                  <a:cubicBezTo>
                    <a:pt x="810" y="205"/>
                    <a:pt x="970" y="332"/>
                    <a:pt x="1009" y="517"/>
                  </a:cubicBezTo>
                  <a:cubicBezTo>
                    <a:pt x="1034" y="615"/>
                    <a:pt x="1014" y="722"/>
                    <a:pt x="961" y="810"/>
                  </a:cubicBezTo>
                  <a:cubicBezTo>
                    <a:pt x="902" y="897"/>
                    <a:pt x="814" y="961"/>
                    <a:pt x="707" y="985"/>
                  </a:cubicBezTo>
                  <a:cubicBezTo>
                    <a:pt x="678" y="992"/>
                    <a:pt x="649" y="995"/>
                    <a:pt x="621" y="995"/>
                  </a:cubicBezTo>
                  <a:cubicBezTo>
                    <a:pt x="548" y="995"/>
                    <a:pt x="478" y="973"/>
                    <a:pt x="415" y="931"/>
                  </a:cubicBezTo>
                  <a:cubicBezTo>
                    <a:pt x="117" y="741"/>
                    <a:pt x="195" y="293"/>
                    <a:pt x="542" y="215"/>
                  </a:cubicBezTo>
                  <a:cubicBezTo>
                    <a:pt x="566" y="210"/>
                    <a:pt x="595" y="205"/>
                    <a:pt x="624" y="205"/>
                  </a:cubicBezTo>
                  <a:close/>
                  <a:moveTo>
                    <a:pt x="629" y="0"/>
                  </a:moveTo>
                  <a:cubicBezTo>
                    <a:pt x="586" y="0"/>
                    <a:pt x="542" y="5"/>
                    <a:pt x="498" y="15"/>
                  </a:cubicBezTo>
                  <a:cubicBezTo>
                    <a:pt x="200" y="83"/>
                    <a:pt x="0" y="361"/>
                    <a:pt x="35" y="663"/>
                  </a:cubicBezTo>
                  <a:cubicBezTo>
                    <a:pt x="64" y="965"/>
                    <a:pt x="322" y="1195"/>
                    <a:pt x="624" y="1199"/>
                  </a:cubicBezTo>
                  <a:cubicBezTo>
                    <a:pt x="668" y="1199"/>
                    <a:pt x="712" y="1195"/>
                    <a:pt x="756" y="1185"/>
                  </a:cubicBezTo>
                  <a:cubicBezTo>
                    <a:pt x="1078" y="1112"/>
                    <a:pt x="1282" y="795"/>
                    <a:pt x="1214" y="468"/>
                  </a:cubicBezTo>
                  <a:cubicBezTo>
                    <a:pt x="1151" y="191"/>
                    <a:pt x="903" y="0"/>
                    <a:pt x="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0"/>
            <p:cNvSpPr/>
            <p:nvPr/>
          </p:nvSpPr>
          <p:spPr>
            <a:xfrm>
              <a:off x="7038075" y="4516488"/>
              <a:ext cx="37500" cy="30200"/>
            </a:xfrm>
            <a:custGeom>
              <a:rect b="b" l="l" r="r" t="t"/>
              <a:pathLst>
                <a:path extrusionOk="0" h="1208" w="1500">
                  <a:moveTo>
                    <a:pt x="681" y="213"/>
                  </a:moveTo>
                  <a:lnTo>
                    <a:pt x="676" y="218"/>
                  </a:lnTo>
                  <a:cubicBezTo>
                    <a:pt x="861" y="218"/>
                    <a:pt x="1022" y="345"/>
                    <a:pt x="1061" y="525"/>
                  </a:cubicBezTo>
                  <a:cubicBezTo>
                    <a:pt x="1105" y="739"/>
                    <a:pt x="973" y="949"/>
                    <a:pt x="759" y="998"/>
                  </a:cubicBezTo>
                  <a:cubicBezTo>
                    <a:pt x="731" y="1003"/>
                    <a:pt x="705" y="1006"/>
                    <a:pt x="678" y="1006"/>
                  </a:cubicBezTo>
                  <a:cubicBezTo>
                    <a:pt x="494" y="1006"/>
                    <a:pt x="329" y="878"/>
                    <a:pt x="291" y="691"/>
                  </a:cubicBezTo>
                  <a:cubicBezTo>
                    <a:pt x="242" y="476"/>
                    <a:pt x="378" y="267"/>
                    <a:pt x="593" y="223"/>
                  </a:cubicBezTo>
                  <a:cubicBezTo>
                    <a:pt x="622" y="218"/>
                    <a:pt x="651" y="213"/>
                    <a:pt x="681" y="213"/>
                  </a:cubicBezTo>
                  <a:close/>
                  <a:moveTo>
                    <a:pt x="682" y="0"/>
                  </a:moveTo>
                  <a:cubicBezTo>
                    <a:pt x="327" y="0"/>
                    <a:pt x="1" y="325"/>
                    <a:pt x="91" y="735"/>
                  </a:cubicBezTo>
                  <a:cubicBezTo>
                    <a:pt x="154" y="1012"/>
                    <a:pt x="398" y="1207"/>
                    <a:pt x="681" y="1207"/>
                  </a:cubicBezTo>
                  <a:cubicBezTo>
                    <a:pt x="1246" y="1207"/>
                    <a:pt x="1499" y="491"/>
                    <a:pt x="1056" y="135"/>
                  </a:cubicBezTo>
                  <a:cubicBezTo>
                    <a:pt x="939" y="42"/>
                    <a:pt x="809" y="0"/>
                    <a:pt x="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0"/>
            <p:cNvSpPr/>
            <p:nvPr/>
          </p:nvSpPr>
          <p:spPr>
            <a:xfrm>
              <a:off x="7040450" y="4300738"/>
              <a:ext cx="32075" cy="30025"/>
            </a:xfrm>
            <a:custGeom>
              <a:rect b="b" l="l" r="r" t="t"/>
              <a:pathLst>
                <a:path extrusionOk="0" h="1201" w="1283">
                  <a:moveTo>
                    <a:pt x="625" y="206"/>
                  </a:moveTo>
                  <a:cubicBezTo>
                    <a:pt x="1097" y="206"/>
                    <a:pt x="1170" y="883"/>
                    <a:pt x="712" y="986"/>
                  </a:cubicBezTo>
                  <a:cubicBezTo>
                    <a:pt x="685" y="991"/>
                    <a:pt x="657" y="994"/>
                    <a:pt x="630" y="994"/>
                  </a:cubicBezTo>
                  <a:cubicBezTo>
                    <a:pt x="446" y="994"/>
                    <a:pt x="282" y="870"/>
                    <a:pt x="239" y="684"/>
                  </a:cubicBezTo>
                  <a:cubicBezTo>
                    <a:pt x="191" y="469"/>
                    <a:pt x="327" y="259"/>
                    <a:pt x="542" y="216"/>
                  </a:cubicBezTo>
                  <a:cubicBezTo>
                    <a:pt x="566" y="206"/>
                    <a:pt x="595" y="206"/>
                    <a:pt x="625" y="206"/>
                  </a:cubicBezTo>
                  <a:close/>
                  <a:moveTo>
                    <a:pt x="629" y="1"/>
                  </a:moveTo>
                  <a:cubicBezTo>
                    <a:pt x="586" y="1"/>
                    <a:pt x="542" y="6"/>
                    <a:pt x="498" y="16"/>
                  </a:cubicBezTo>
                  <a:cubicBezTo>
                    <a:pt x="200" y="79"/>
                    <a:pt x="1" y="362"/>
                    <a:pt x="35" y="664"/>
                  </a:cubicBezTo>
                  <a:cubicBezTo>
                    <a:pt x="64" y="966"/>
                    <a:pt x="322" y="1195"/>
                    <a:pt x="625" y="1200"/>
                  </a:cubicBezTo>
                  <a:cubicBezTo>
                    <a:pt x="668" y="1200"/>
                    <a:pt x="712" y="1195"/>
                    <a:pt x="756" y="1186"/>
                  </a:cubicBezTo>
                  <a:cubicBezTo>
                    <a:pt x="1078" y="1112"/>
                    <a:pt x="1283" y="791"/>
                    <a:pt x="1214" y="469"/>
                  </a:cubicBezTo>
                  <a:cubicBezTo>
                    <a:pt x="1151" y="191"/>
                    <a:pt x="903" y="1"/>
                    <a:pt x="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0"/>
            <p:cNvSpPr/>
            <p:nvPr/>
          </p:nvSpPr>
          <p:spPr>
            <a:xfrm>
              <a:off x="7051300" y="4352563"/>
              <a:ext cx="32550" cy="29500"/>
            </a:xfrm>
            <a:custGeom>
              <a:rect b="b" l="l" r="r" t="t"/>
              <a:pathLst>
                <a:path extrusionOk="0" h="1180" w="1302">
                  <a:moveTo>
                    <a:pt x="649" y="190"/>
                  </a:moveTo>
                  <a:cubicBezTo>
                    <a:pt x="834" y="190"/>
                    <a:pt x="990" y="317"/>
                    <a:pt x="1029" y="497"/>
                  </a:cubicBezTo>
                  <a:cubicBezTo>
                    <a:pt x="1087" y="751"/>
                    <a:pt x="893" y="976"/>
                    <a:pt x="647" y="976"/>
                  </a:cubicBezTo>
                  <a:cubicBezTo>
                    <a:pt x="623" y="976"/>
                    <a:pt x="600" y="974"/>
                    <a:pt x="576" y="970"/>
                  </a:cubicBezTo>
                  <a:cubicBezTo>
                    <a:pt x="303" y="921"/>
                    <a:pt x="161" y="609"/>
                    <a:pt x="312" y="370"/>
                  </a:cubicBezTo>
                  <a:cubicBezTo>
                    <a:pt x="371" y="282"/>
                    <a:pt x="459" y="219"/>
                    <a:pt x="561" y="200"/>
                  </a:cubicBezTo>
                  <a:cubicBezTo>
                    <a:pt x="590" y="190"/>
                    <a:pt x="619" y="190"/>
                    <a:pt x="649" y="190"/>
                  </a:cubicBezTo>
                  <a:close/>
                  <a:moveTo>
                    <a:pt x="649" y="1"/>
                  </a:moveTo>
                  <a:cubicBezTo>
                    <a:pt x="607" y="1"/>
                    <a:pt x="565" y="5"/>
                    <a:pt x="522" y="14"/>
                  </a:cubicBezTo>
                  <a:cubicBezTo>
                    <a:pt x="205" y="83"/>
                    <a:pt x="0" y="395"/>
                    <a:pt x="59" y="711"/>
                  </a:cubicBezTo>
                  <a:cubicBezTo>
                    <a:pt x="122" y="984"/>
                    <a:pt x="366" y="1179"/>
                    <a:pt x="649" y="1179"/>
                  </a:cubicBezTo>
                  <a:cubicBezTo>
                    <a:pt x="693" y="1179"/>
                    <a:pt x="732" y="1174"/>
                    <a:pt x="775" y="1170"/>
                  </a:cubicBezTo>
                  <a:cubicBezTo>
                    <a:pt x="1097" y="1096"/>
                    <a:pt x="1302" y="775"/>
                    <a:pt x="1234" y="453"/>
                  </a:cubicBezTo>
                  <a:cubicBezTo>
                    <a:pt x="1162" y="183"/>
                    <a:pt x="919" y="1"/>
                    <a:pt x="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0"/>
            <p:cNvSpPr/>
            <p:nvPr/>
          </p:nvSpPr>
          <p:spPr>
            <a:xfrm>
              <a:off x="7063125" y="4403588"/>
              <a:ext cx="32200" cy="30025"/>
            </a:xfrm>
            <a:custGeom>
              <a:rect b="b" l="l" r="r" t="t"/>
              <a:pathLst>
                <a:path extrusionOk="0" h="1201" w="1288">
                  <a:moveTo>
                    <a:pt x="639" y="206"/>
                  </a:moveTo>
                  <a:cubicBezTo>
                    <a:pt x="820" y="206"/>
                    <a:pt x="976" y="336"/>
                    <a:pt x="1014" y="513"/>
                  </a:cubicBezTo>
                  <a:cubicBezTo>
                    <a:pt x="1063" y="727"/>
                    <a:pt x="926" y="942"/>
                    <a:pt x="712" y="986"/>
                  </a:cubicBezTo>
                  <a:cubicBezTo>
                    <a:pt x="683" y="992"/>
                    <a:pt x="654" y="996"/>
                    <a:pt x="625" y="996"/>
                  </a:cubicBezTo>
                  <a:cubicBezTo>
                    <a:pt x="551" y="996"/>
                    <a:pt x="478" y="974"/>
                    <a:pt x="415" y="932"/>
                  </a:cubicBezTo>
                  <a:cubicBezTo>
                    <a:pt x="117" y="742"/>
                    <a:pt x="200" y="289"/>
                    <a:pt x="541" y="215"/>
                  </a:cubicBezTo>
                  <a:cubicBezTo>
                    <a:pt x="571" y="206"/>
                    <a:pt x="595" y="206"/>
                    <a:pt x="624" y="206"/>
                  </a:cubicBezTo>
                  <a:lnTo>
                    <a:pt x="629" y="206"/>
                  </a:lnTo>
                  <a:cubicBezTo>
                    <a:pt x="632" y="206"/>
                    <a:pt x="636" y="206"/>
                    <a:pt x="639" y="206"/>
                  </a:cubicBezTo>
                  <a:close/>
                  <a:moveTo>
                    <a:pt x="629" y="1"/>
                  </a:moveTo>
                  <a:cubicBezTo>
                    <a:pt x="586" y="1"/>
                    <a:pt x="541" y="6"/>
                    <a:pt x="497" y="16"/>
                  </a:cubicBezTo>
                  <a:cubicBezTo>
                    <a:pt x="200" y="79"/>
                    <a:pt x="0" y="362"/>
                    <a:pt x="34" y="664"/>
                  </a:cubicBezTo>
                  <a:cubicBezTo>
                    <a:pt x="64" y="966"/>
                    <a:pt x="322" y="1195"/>
                    <a:pt x="624" y="1200"/>
                  </a:cubicBezTo>
                  <a:cubicBezTo>
                    <a:pt x="668" y="1200"/>
                    <a:pt x="712" y="1195"/>
                    <a:pt x="756" y="1185"/>
                  </a:cubicBezTo>
                  <a:cubicBezTo>
                    <a:pt x="1077" y="1112"/>
                    <a:pt x="1287" y="791"/>
                    <a:pt x="1214" y="469"/>
                  </a:cubicBezTo>
                  <a:cubicBezTo>
                    <a:pt x="1151" y="191"/>
                    <a:pt x="903" y="1"/>
                    <a:pt x="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0"/>
            <p:cNvSpPr/>
            <p:nvPr/>
          </p:nvSpPr>
          <p:spPr>
            <a:xfrm>
              <a:off x="7071050" y="4455038"/>
              <a:ext cx="35475" cy="30000"/>
            </a:xfrm>
            <a:custGeom>
              <a:rect b="b" l="l" r="r" t="t"/>
              <a:pathLst>
                <a:path extrusionOk="0" h="1200" w="1419">
                  <a:moveTo>
                    <a:pt x="763" y="205"/>
                  </a:moveTo>
                  <a:lnTo>
                    <a:pt x="763" y="205"/>
                  </a:lnTo>
                  <a:cubicBezTo>
                    <a:pt x="947" y="206"/>
                    <a:pt x="1107" y="332"/>
                    <a:pt x="1146" y="512"/>
                  </a:cubicBezTo>
                  <a:cubicBezTo>
                    <a:pt x="1185" y="721"/>
                    <a:pt x="1053" y="926"/>
                    <a:pt x="843" y="975"/>
                  </a:cubicBezTo>
                  <a:cubicBezTo>
                    <a:pt x="815" y="981"/>
                    <a:pt x="788" y="983"/>
                    <a:pt x="760" y="983"/>
                  </a:cubicBezTo>
                  <a:cubicBezTo>
                    <a:pt x="582" y="983"/>
                    <a:pt x="422" y="864"/>
                    <a:pt x="375" y="682"/>
                  </a:cubicBezTo>
                  <a:cubicBezTo>
                    <a:pt x="327" y="468"/>
                    <a:pt x="463" y="258"/>
                    <a:pt x="678" y="214"/>
                  </a:cubicBezTo>
                  <a:cubicBezTo>
                    <a:pt x="706" y="210"/>
                    <a:pt x="735" y="205"/>
                    <a:pt x="763" y="205"/>
                  </a:cubicBezTo>
                  <a:close/>
                  <a:moveTo>
                    <a:pt x="761" y="1"/>
                  </a:moveTo>
                  <a:cubicBezTo>
                    <a:pt x="572" y="1"/>
                    <a:pt x="381" y="87"/>
                    <a:pt x="258" y="273"/>
                  </a:cubicBezTo>
                  <a:cubicBezTo>
                    <a:pt x="0" y="673"/>
                    <a:pt x="288" y="1199"/>
                    <a:pt x="765" y="1199"/>
                  </a:cubicBezTo>
                  <a:cubicBezTo>
                    <a:pt x="809" y="1199"/>
                    <a:pt x="853" y="1194"/>
                    <a:pt x="892" y="1184"/>
                  </a:cubicBezTo>
                  <a:cubicBezTo>
                    <a:pt x="1219" y="1111"/>
                    <a:pt x="1418" y="790"/>
                    <a:pt x="1350" y="468"/>
                  </a:cubicBezTo>
                  <a:cubicBezTo>
                    <a:pt x="1282" y="168"/>
                    <a:pt x="1023"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0"/>
            <p:cNvSpPr/>
            <p:nvPr/>
          </p:nvSpPr>
          <p:spPr>
            <a:xfrm>
              <a:off x="7085775" y="4506438"/>
              <a:ext cx="32200" cy="30000"/>
            </a:xfrm>
            <a:custGeom>
              <a:rect b="b" l="l" r="r" t="t"/>
              <a:pathLst>
                <a:path extrusionOk="0" h="1200" w="1288">
                  <a:moveTo>
                    <a:pt x="630" y="206"/>
                  </a:moveTo>
                  <a:cubicBezTo>
                    <a:pt x="815" y="206"/>
                    <a:pt x="976" y="332"/>
                    <a:pt x="1015" y="513"/>
                  </a:cubicBezTo>
                  <a:cubicBezTo>
                    <a:pt x="1071" y="779"/>
                    <a:pt x="862" y="996"/>
                    <a:pt x="628" y="996"/>
                  </a:cubicBezTo>
                  <a:cubicBezTo>
                    <a:pt x="557" y="996"/>
                    <a:pt x="484" y="976"/>
                    <a:pt x="415" y="932"/>
                  </a:cubicBezTo>
                  <a:cubicBezTo>
                    <a:pt x="123" y="742"/>
                    <a:pt x="201" y="293"/>
                    <a:pt x="542" y="215"/>
                  </a:cubicBezTo>
                  <a:cubicBezTo>
                    <a:pt x="571" y="206"/>
                    <a:pt x="600" y="206"/>
                    <a:pt x="630" y="206"/>
                  </a:cubicBezTo>
                  <a:close/>
                  <a:moveTo>
                    <a:pt x="631" y="1"/>
                  </a:moveTo>
                  <a:cubicBezTo>
                    <a:pt x="587" y="1"/>
                    <a:pt x="543" y="6"/>
                    <a:pt x="498" y="16"/>
                  </a:cubicBezTo>
                  <a:cubicBezTo>
                    <a:pt x="201" y="84"/>
                    <a:pt x="1" y="362"/>
                    <a:pt x="35" y="664"/>
                  </a:cubicBezTo>
                  <a:cubicBezTo>
                    <a:pt x="69" y="966"/>
                    <a:pt x="323" y="1200"/>
                    <a:pt x="630" y="1200"/>
                  </a:cubicBezTo>
                  <a:cubicBezTo>
                    <a:pt x="674" y="1200"/>
                    <a:pt x="717" y="1195"/>
                    <a:pt x="756" y="1185"/>
                  </a:cubicBezTo>
                  <a:cubicBezTo>
                    <a:pt x="1083" y="1112"/>
                    <a:pt x="1288" y="795"/>
                    <a:pt x="1215" y="469"/>
                  </a:cubicBezTo>
                  <a:cubicBezTo>
                    <a:pt x="1151" y="191"/>
                    <a:pt x="90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0"/>
            <p:cNvSpPr/>
            <p:nvPr/>
          </p:nvSpPr>
          <p:spPr>
            <a:xfrm>
              <a:off x="7086625" y="4291138"/>
              <a:ext cx="32325" cy="29375"/>
            </a:xfrm>
            <a:custGeom>
              <a:rect b="b" l="l" r="r" t="t"/>
              <a:pathLst>
                <a:path extrusionOk="0" h="1175" w="1293">
                  <a:moveTo>
                    <a:pt x="640" y="176"/>
                  </a:moveTo>
                  <a:lnTo>
                    <a:pt x="640" y="180"/>
                  </a:lnTo>
                  <a:cubicBezTo>
                    <a:pt x="1112" y="180"/>
                    <a:pt x="1185" y="858"/>
                    <a:pt x="722" y="960"/>
                  </a:cubicBezTo>
                  <a:cubicBezTo>
                    <a:pt x="693" y="967"/>
                    <a:pt x="664" y="970"/>
                    <a:pt x="635" y="970"/>
                  </a:cubicBezTo>
                  <a:cubicBezTo>
                    <a:pt x="454" y="970"/>
                    <a:pt x="292" y="843"/>
                    <a:pt x="254" y="658"/>
                  </a:cubicBezTo>
                  <a:cubicBezTo>
                    <a:pt x="206" y="444"/>
                    <a:pt x="342" y="234"/>
                    <a:pt x="552" y="185"/>
                  </a:cubicBezTo>
                  <a:cubicBezTo>
                    <a:pt x="581" y="180"/>
                    <a:pt x="610" y="176"/>
                    <a:pt x="640" y="176"/>
                  </a:cubicBezTo>
                  <a:close/>
                  <a:moveTo>
                    <a:pt x="646" y="1"/>
                  </a:moveTo>
                  <a:cubicBezTo>
                    <a:pt x="603" y="1"/>
                    <a:pt x="560" y="5"/>
                    <a:pt x="518" y="15"/>
                  </a:cubicBezTo>
                  <a:cubicBezTo>
                    <a:pt x="206" y="83"/>
                    <a:pt x="1" y="385"/>
                    <a:pt x="55" y="702"/>
                  </a:cubicBezTo>
                  <a:cubicBezTo>
                    <a:pt x="89" y="858"/>
                    <a:pt x="181" y="990"/>
                    <a:pt x="318" y="1077"/>
                  </a:cubicBezTo>
                  <a:cubicBezTo>
                    <a:pt x="410" y="1141"/>
                    <a:pt x="523" y="1170"/>
                    <a:pt x="640" y="1175"/>
                  </a:cubicBezTo>
                  <a:cubicBezTo>
                    <a:pt x="683" y="1170"/>
                    <a:pt x="722" y="1165"/>
                    <a:pt x="766" y="1155"/>
                  </a:cubicBezTo>
                  <a:cubicBezTo>
                    <a:pt x="1088" y="1082"/>
                    <a:pt x="1293" y="765"/>
                    <a:pt x="1224" y="444"/>
                  </a:cubicBezTo>
                  <a:cubicBezTo>
                    <a:pt x="1149" y="175"/>
                    <a:pt x="907"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0"/>
            <p:cNvSpPr/>
            <p:nvPr/>
          </p:nvSpPr>
          <p:spPr>
            <a:xfrm>
              <a:off x="7094425" y="4341863"/>
              <a:ext cx="35000" cy="29950"/>
            </a:xfrm>
            <a:custGeom>
              <a:rect b="b" l="l" r="r" t="t"/>
              <a:pathLst>
                <a:path extrusionOk="0" h="1198" w="1400">
                  <a:moveTo>
                    <a:pt x="781" y="203"/>
                  </a:moveTo>
                  <a:cubicBezTo>
                    <a:pt x="966" y="203"/>
                    <a:pt x="1127" y="335"/>
                    <a:pt x="1166" y="515"/>
                  </a:cubicBezTo>
                  <a:cubicBezTo>
                    <a:pt x="1190" y="618"/>
                    <a:pt x="1171" y="725"/>
                    <a:pt x="1112" y="813"/>
                  </a:cubicBezTo>
                  <a:cubicBezTo>
                    <a:pt x="1035" y="935"/>
                    <a:pt x="908" y="996"/>
                    <a:pt x="781" y="996"/>
                  </a:cubicBezTo>
                  <a:cubicBezTo>
                    <a:pt x="659" y="996"/>
                    <a:pt x="535" y="940"/>
                    <a:pt x="454" y="827"/>
                  </a:cubicBezTo>
                  <a:cubicBezTo>
                    <a:pt x="293" y="598"/>
                    <a:pt x="420" y="277"/>
                    <a:pt x="693" y="213"/>
                  </a:cubicBezTo>
                  <a:cubicBezTo>
                    <a:pt x="722" y="208"/>
                    <a:pt x="752" y="203"/>
                    <a:pt x="781" y="203"/>
                  </a:cubicBezTo>
                  <a:close/>
                  <a:moveTo>
                    <a:pt x="777" y="0"/>
                  </a:moveTo>
                  <a:cubicBezTo>
                    <a:pt x="608" y="0"/>
                    <a:pt x="437" y="71"/>
                    <a:pt x="313" y="223"/>
                  </a:cubicBezTo>
                  <a:cubicBezTo>
                    <a:pt x="1" y="618"/>
                    <a:pt x="279" y="1198"/>
                    <a:pt x="781" y="1198"/>
                  </a:cubicBezTo>
                  <a:cubicBezTo>
                    <a:pt x="825" y="1198"/>
                    <a:pt x="869" y="1193"/>
                    <a:pt x="908" y="1183"/>
                  </a:cubicBezTo>
                  <a:cubicBezTo>
                    <a:pt x="1064" y="1149"/>
                    <a:pt x="1200" y="1056"/>
                    <a:pt x="1288" y="920"/>
                  </a:cubicBezTo>
                  <a:cubicBezTo>
                    <a:pt x="1371" y="788"/>
                    <a:pt x="1400" y="628"/>
                    <a:pt x="1366" y="472"/>
                  </a:cubicBezTo>
                  <a:cubicBezTo>
                    <a:pt x="1300" y="172"/>
                    <a:pt x="1041" y="0"/>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0"/>
            <p:cNvSpPr/>
            <p:nvPr/>
          </p:nvSpPr>
          <p:spPr>
            <a:xfrm>
              <a:off x="7105775" y="4393363"/>
              <a:ext cx="36200" cy="30000"/>
            </a:xfrm>
            <a:custGeom>
              <a:rect b="b" l="l" r="r" t="t"/>
              <a:pathLst>
                <a:path extrusionOk="0" h="1200" w="1448">
                  <a:moveTo>
                    <a:pt x="757" y="203"/>
                  </a:moveTo>
                  <a:cubicBezTo>
                    <a:pt x="764" y="203"/>
                    <a:pt x="772" y="204"/>
                    <a:pt x="780" y="205"/>
                  </a:cubicBezTo>
                  <a:cubicBezTo>
                    <a:pt x="783" y="205"/>
                    <a:pt x="786" y="205"/>
                    <a:pt x="789" y="205"/>
                  </a:cubicBezTo>
                  <a:cubicBezTo>
                    <a:pt x="995" y="205"/>
                    <a:pt x="1161" y="369"/>
                    <a:pt x="1175" y="571"/>
                  </a:cubicBezTo>
                  <a:cubicBezTo>
                    <a:pt x="1185" y="780"/>
                    <a:pt x="1034" y="961"/>
                    <a:pt x="824" y="985"/>
                  </a:cubicBezTo>
                  <a:cubicBezTo>
                    <a:pt x="806" y="987"/>
                    <a:pt x="789" y="988"/>
                    <a:pt x="773" y="988"/>
                  </a:cubicBezTo>
                  <a:cubicBezTo>
                    <a:pt x="328" y="988"/>
                    <a:pt x="227" y="318"/>
                    <a:pt x="692" y="215"/>
                  </a:cubicBezTo>
                  <a:cubicBezTo>
                    <a:pt x="714" y="208"/>
                    <a:pt x="735" y="203"/>
                    <a:pt x="757" y="203"/>
                  </a:cubicBezTo>
                  <a:close/>
                  <a:moveTo>
                    <a:pt x="779" y="0"/>
                  </a:moveTo>
                  <a:cubicBezTo>
                    <a:pt x="609" y="0"/>
                    <a:pt x="437" y="71"/>
                    <a:pt x="312" y="225"/>
                  </a:cubicBezTo>
                  <a:cubicBezTo>
                    <a:pt x="0" y="615"/>
                    <a:pt x="278" y="1195"/>
                    <a:pt x="780" y="1200"/>
                  </a:cubicBezTo>
                  <a:cubicBezTo>
                    <a:pt x="1165" y="1200"/>
                    <a:pt x="1448" y="844"/>
                    <a:pt x="1365" y="469"/>
                  </a:cubicBezTo>
                  <a:cubicBezTo>
                    <a:pt x="1297" y="170"/>
                    <a:pt x="1041" y="0"/>
                    <a:pt x="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0"/>
            <p:cNvSpPr/>
            <p:nvPr/>
          </p:nvSpPr>
          <p:spPr>
            <a:xfrm>
              <a:off x="7117100" y="4444713"/>
              <a:ext cx="36225" cy="29950"/>
            </a:xfrm>
            <a:custGeom>
              <a:rect b="b" l="l" r="r" t="t"/>
              <a:pathLst>
                <a:path extrusionOk="0" h="1198" w="1449">
                  <a:moveTo>
                    <a:pt x="780" y="203"/>
                  </a:moveTo>
                  <a:lnTo>
                    <a:pt x="780" y="208"/>
                  </a:lnTo>
                  <a:cubicBezTo>
                    <a:pt x="858" y="208"/>
                    <a:pt x="932" y="228"/>
                    <a:pt x="995" y="267"/>
                  </a:cubicBezTo>
                  <a:cubicBezTo>
                    <a:pt x="1083" y="325"/>
                    <a:pt x="1146" y="413"/>
                    <a:pt x="1165" y="515"/>
                  </a:cubicBezTo>
                  <a:cubicBezTo>
                    <a:pt x="1214" y="730"/>
                    <a:pt x="1078" y="939"/>
                    <a:pt x="863" y="988"/>
                  </a:cubicBezTo>
                  <a:cubicBezTo>
                    <a:pt x="839" y="993"/>
                    <a:pt x="815" y="995"/>
                    <a:pt x="791" y="995"/>
                  </a:cubicBezTo>
                  <a:cubicBezTo>
                    <a:pt x="609" y="995"/>
                    <a:pt x="444" y="867"/>
                    <a:pt x="405" y="681"/>
                  </a:cubicBezTo>
                  <a:cubicBezTo>
                    <a:pt x="356" y="476"/>
                    <a:pt x="488" y="267"/>
                    <a:pt x="693" y="213"/>
                  </a:cubicBezTo>
                  <a:cubicBezTo>
                    <a:pt x="722" y="208"/>
                    <a:pt x="751" y="203"/>
                    <a:pt x="780" y="203"/>
                  </a:cubicBezTo>
                  <a:close/>
                  <a:moveTo>
                    <a:pt x="778" y="0"/>
                  </a:moveTo>
                  <a:cubicBezTo>
                    <a:pt x="609" y="0"/>
                    <a:pt x="439" y="71"/>
                    <a:pt x="317" y="223"/>
                  </a:cubicBezTo>
                  <a:cubicBezTo>
                    <a:pt x="1" y="618"/>
                    <a:pt x="278" y="1198"/>
                    <a:pt x="780" y="1198"/>
                  </a:cubicBezTo>
                  <a:cubicBezTo>
                    <a:pt x="1165" y="1198"/>
                    <a:pt x="1448" y="847"/>
                    <a:pt x="1365" y="471"/>
                  </a:cubicBezTo>
                  <a:cubicBezTo>
                    <a:pt x="1300" y="171"/>
                    <a:pt x="1041" y="0"/>
                    <a:pt x="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0"/>
            <p:cNvSpPr/>
            <p:nvPr/>
          </p:nvSpPr>
          <p:spPr>
            <a:xfrm>
              <a:off x="7128425" y="4496163"/>
              <a:ext cx="36225" cy="30050"/>
            </a:xfrm>
            <a:custGeom>
              <a:rect b="b" l="l" r="r" t="t"/>
              <a:pathLst>
                <a:path extrusionOk="0" h="1202" w="1449">
                  <a:moveTo>
                    <a:pt x="781" y="207"/>
                  </a:moveTo>
                  <a:cubicBezTo>
                    <a:pt x="859" y="207"/>
                    <a:pt x="932" y="227"/>
                    <a:pt x="990" y="266"/>
                  </a:cubicBezTo>
                  <a:cubicBezTo>
                    <a:pt x="1293" y="456"/>
                    <a:pt x="1210" y="909"/>
                    <a:pt x="868" y="987"/>
                  </a:cubicBezTo>
                  <a:cubicBezTo>
                    <a:pt x="837" y="994"/>
                    <a:pt x="807" y="997"/>
                    <a:pt x="777" y="997"/>
                  </a:cubicBezTo>
                  <a:cubicBezTo>
                    <a:pt x="479" y="997"/>
                    <a:pt x="276" y="658"/>
                    <a:pt x="444" y="388"/>
                  </a:cubicBezTo>
                  <a:cubicBezTo>
                    <a:pt x="503" y="300"/>
                    <a:pt x="596" y="236"/>
                    <a:pt x="698" y="217"/>
                  </a:cubicBezTo>
                  <a:cubicBezTo>
                    <a:pt x="722" y="207"/>
                    <a:pt x="751" y="207"/>
                    <a:pt x="781" y="207"/>
                  </a:cubicBezTo>
                  <a:close/>
                  <a:moveTo>
                    <a:pt x="780" y="0"/>
                  </a:moveTo>
                  <a:cubicBezTo>
                    <a:pt x="610" y="0"/>
                    <a:pt x="437" y="72"/>
                    <a:pt x="313" y="227"/>
                  </a:cubicBezTo>
                  <a:cubicBezTo>
                    <a:pt x="1" y="617"/>
                    <a:pt x="279" y="1202"/>
                    <a:pt x="781" y="1202"/>
                  </a:cubicBezTo>
                  <a:cubicBezTo>
                    <a:pt x="1166" y="1202"/>
                    <a:pt x="1449" y="846"/>
                    <a:pt x="1366" y="470"/>
                  </a:cubicBezTo>
                  <a:cubicBezTo>
                    <a:pt x="1301" y="171"/>
                    <a:pt x="1043"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0"/>
            <p:cNvSpPr/>
            <p:nvPr/>
          </p:nvSpPr>
          <p:spPr>
            <a:xfrm>
              <a:off x="7009375" y="4597963"/>
              <a:ext cx="89350" cy="182075"/>
            </a:xfrm>
            <a:custGeom>
              <a:rect b="b" l="l" r="r" t="t"/>
              <a:pathLst>
                <a:path extrusionOk="0" h="7283" w="3574">
                  <a:moveTo>
                    <a:pt x="201" y="0"/>
                  </a:moveTo>
                  <a:lnTo>
                    <a:pt x="1" y="30"/>
                  </a:lnTo>
                  <a:cubicBezTo>
                    <a:pt x="127" y="834"/>
                    <a:pt x="283" y="1643"/>
                    <a:pt x="469" y="2442"/>
                  </a:cubicBezTo>
                  <a:lnTo>
                    <a:pt x="668" y="2394"/>
                  </a:lnTo>
                  <a:cubicBezTo>
                    <a:pt x="488" y="1604"/>
                    <a:pt x="332" y="795"/>
                    <a:pt x="201" y="0"/>
                  </a:cubicBezTo>
                  <a:close/>
                  <a:moveTo>
                    <a:pt x="854" y="3188"/>
                  </a:moveTo>
                  <a:lnTo>
                    <a:pt x="659" y="3237"/>
                  </a:lnTo>
                  <a:cubicBezTo>
                    <a:pt x="707" y="3437"/>
                    <a:pt x="756" y="3632"/>
                    <a:pt x="810" y="3832"/>
                  </a:cubicBezTo>
                  <a:lnTo>
                    <a:pt x="1005" y="3778"/>
                  </a:lnTo>
                  <a:cubicBezTo>
                    <a:pt x="956" y="3583"/>
                    <a:pt x="902" y="3383"/>
                    <a:pt x="854" y="3188"/>
                  </a:cubicBezTo>
                  <a:close/>
                  <a:moveTo>
                    <a:pt x="1907" y="5996"/>
                  </a:moveTo>
                  <a:lnTo>
                    <a:pt x="1746" y="6118"/>
                  </a:lnTo>
                  <a:cubicBezTo>
                    <a:pt x="1916" y="6337"/>
                    <a:pt x="2116" y="6537"/>
                    <a:pt x="2335" y="6712"/>
                  </a:cubicBezTo>
                  <a:lnTo>
                    <a:pt x="2462" y="6552"/>
                  </a:lnTo>
                  <a:cubicBezTo>
                    <a:pt x="2253" y="6391"/>
                    <a:pt x="2067" y="6201"/>
                    <a:pt x="1907" y="5996"/>
                  </a:cubicBezTo>
                  <a:close/>
                  <a:moveTo>
                    <a:pt x="2964" y="6859"/>
                  </a:moveTo>
                  <a:lnTo>
                    <a:pt x="2872" y="7044"/>
                  </a:lnTo>
                  <a:cubicBezTo>
                    <a:pt x="3081" y="7146"/>
                    <a:pt x="3296" y="7224"/>
                    <a:pt x="3520" y="7283"/>
                  </a:cubicBezTo>
                  <a:lnTo>
                    <a:pt x="3574" y="7088"/>
                  </a:lnTo>
                  <a:cubicBezTo>
                    <a:pt x="3364" y="7029"/>
                    <a:pt x="3159" y="6956"/>
                    <a:pt x="2964" y="6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1" name="Google Shape;2141;p50"/>
          <p:cNvSpPr/>
          <p:nvPr/>
        </p:nvSpPr>
        <p:spPr>
          <a:xfrm flipH="1" rot="10800000">
            <a:off x="4350763" y="1023312"/>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36"/>
          <p:cNvSpPr txBox="1"/>
          <p:nvPr>
            <p:ph idx="4" type="title"/>
          </p:nvPr>
        </p:nvSpPr>
        <p:spPr>
          <a:xfrm>
            <a:off x="713225" y="368825"/>
            <a:ext cx="7709400" cy="6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Meet the Team </a:t>
            </a:r>
            <a:endParaRPr>
              <a:solidFill>
                <a:schemeClr val="dk2"/>
              </a:solidFill>
            </a:endParaRPr>
          </a:p>
        </p:txBody>
      </p:sp>
      <p:sp>
        <p:nvSpPr>
          <p:cNvPr id="1162" name="Google Shape;1162;p36"/>
          <p:cNvSpPr txBox="1"/>
          <p:nvPr>
            <p:ph type="title"/>
          </p:nvPr>
        </p:nvSpPr>
        <p:spPr>
          <a:xfrm>
            <a:off x="2038350" y="1147925"/>
            <a:ext cx="35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Isha Cheema </a:t>
            </a:r>
            <a:endParaRPr/>
          </a:p>
          <a:p>
            <a:pPr indent="0" lvl="0" marL="0" rtl="0" algn="l">
              <a:spcBef>
                <a:spcPts val="0"/>
              </a:spcBef>
              <a:spcAft>
                <a:spcPts val="0"/>
              </a:spcAft>
              <a:buNone/>
            </a:pPr>
            <a:r>
              <a:t/>
            </a:r>
            <a:endParaRPr/>
          </a:p>
        </p:txBody>
      </p:sp>
      <p:sp>
        <p:nvSpPr>
          <p:cNvPr id="1163" name="Google Shape;1163;p36"/>
          <p:cNvSpPr txBox="1"/>
          <p:nvPr>
            <p:ph idx="2" type="title"/>
          </p:nvPr>
        </p:nvSpPr>
        <p:spPr>
          <a:xfrm>
            <a:off x="1877450" y="2827875"/>
            <a:ext cx="3087000" cy="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Larissa Franco </a:t>
            </a:r>
            <a:endParaRPr/>
          </a:p>
        </p:txBody>
      </p:sp>
      <p:sp>
        <p:nvSpPr>
          <p:cNvPr id="1164" name="Google Shape;1164;p36"/>
          <p:cNvSpPr txBox="1"/>
          <p:nvPr>
            <p:ph idx="3" type="subTitle"/>
          </p:nvPr>
        </p:nvSpPr>
        <p:spPr>
          <a:xfrm>
            <a:off x="2038350" y="1416400"/>
            <a:ext cx="197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Psychology Major</a:t>
            </a:r>
            <a:endParaRPr/>
          </a:p>
        </p:txBody>
      </p:sp>
      <p:sp>
        <p:nvSpPr>
          <p:cNvPr id="1165" name="Google Shape;1165;p36"/>
          <p:cNvSpPr/>
          <p:nvPr/>
        </p:nvSpPr>
        <p:spPr>
          <a:xfrm>
            <a:off x="784575" y="955725"/>
            <a:ext cx="1189800" cy="1162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7558300" y="7344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7" name="Google Shape;1167;p36"/>
          <p:cNvPicPr preferRelativeResize="0"/>
          <p:nvPr/>
        </p:nvPicPr>
        <p:blipFill rotWithShape="1">
          <a:blip r:embed="rId3">
            <a:alphaModFix/>
          </a:blip>
          <a:srcRect b="0" l="0" r="4752" t="4205"/>
          <a:stretch/>
        </p:blipFill>
        <p:spPr>
          <a:xfrm>
            <a:off x="857175" y="1021425"/>
            <a:ext cx="1044600" cy="1031400"/>
          </a:xfrm>
          <a:prstGeom prst="ellipse">
            <a:avLst/>
          </a:prstGeom>
          <a:noFill/>
          <a:ln>
            <a:noFill/>
          </a:ln>
        </p:spPr>
      </p:pic>
      <p:sp>
        <p:nvSpPr>
          <p:cNvPr id="1168" name="Google Shape;1168;p36"/>
          <p:cNvSpPr/>
          <p:nvPr/>
        </p:nvSpPr>
        <p:spPr>
          <a:xfrm>
            <a:off x="7400475" y="1775200"/>
            <a:ext cx="1189800" cy="12150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9" name="Google Shape;1169;p36"/>
          <p:cNvPicPr preferRelativeResize="0"/>
          <p:nvPr/>
        </p:nvPicPr>
        <p:blipFill>
          <a:blip r:embed="rId4">
            <a:alphaModFix/>
          </a:blip>
          <a:stretch>
            <a:fillRect/>
          </a:stretch>
        </p:blipFill>
        <p:spPr>
          <a:xfrm>
            <a:off x="7473075" y="1817500"/>
            <a:ext cx="1044600" cy="1130400"/>
          </a:xfrm>
          <a:prstGeom prst="ellipse">
            <a:avLst/>
          </a:prstGeom>
          <a:noFill/>
          <a:ln>
            <a:noFill/>
          </a:ln>
        </p:spPr>
      </p:pic>
      <p:sp>
        <p:nvSpPr>
          <p:cNvPr id="1170" name="Google Shape;1170;p36"/>
          <p:cNvSpPr txBox="1"/>
          <p:nvPr>
            <p:ph type="title"/>
          </p:nvPr>
        </p:nvSpPr>
        <p:spPr>
          <a:xfrm>
            <a:off x="5076550" y="1989100"/>
            <a:ext cx="227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Alea Nablan</a:t>
            </a:r>
            <a:endParaRPr/>
          </a:p>
          <a:p>
            <a:pPr indent="0" lvl="0" marL="0" rtl="0" algn="l">
              <a:spcBef>
                <a:spcPts val="0"/>
              </a:spcBef>
              <a:spcAft>
                <a:spcPts val="0"/>
              </a:spcAft>
              <a:buNone/>
            </a:pPr>
            <a:r>
              <a:t/>
            </a:r>
            <a:endParaRPr/>
          </a:p>
        </p:txBody>
      </p:sp>
      <p:sp>
        <p:nvSpPr>
          <p:cNvPr id="1171" name="Google Shape;1171;p36"/>
          <p:cNvSpPr txBox="1"/>
          <p:nvPr>
            <p:ph idx="3" type="subTitle"/>
          </p:nvPr>
        </p:nvSpPr>
        <p:spPr>
          <a:xfrm>
            <a:off x="4830075" y="2196800"/>
            <a:ext cx="2570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Computer Science</a:t>
            </a:r>
            <a:r>
              <a:rPr lang="en"/>
              <a:t> Major</a:t>
            </a:r>
            <a:endParaRPr/>
          </a:p>
        </p:txBody>
      </p:sp>
      <p:sp>
        <p:nvSpPr>
          <p:cNvPr id="1172" name="Google Shape;1172;p36"/>
          <p:cNvSpPr/>
          <p:nvPr/>
        </p:nvSpPr>
        <p:spPr>
          <a:xfrm>
            <a:off x="687650" y="2609625"/>
            <a:ext cx="1189800" cy="1162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6"/>
          <p:cNvSpPr/>
          <p:nvPr/>
        </p:nvSpPr>
        <p:spPr>
          <a:xfrm>
            <a:off x="7558300" y="3500000"/>
            <a:ext cx="1189800" cy="1162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6"/>
          <p:cNvSpPr txBox="1"/>
          <p:nvPr>
            <p:ph idx="3" type="subTitle"/>
          </p:nvPr>
        </p:nvSpPr>
        <p:spPr>
          <a:xfrm>
            <a:off x="1877450" y="3077475"/>
            <a:ext cx="2570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Computer Science Major</a:t>
            </a:r>
            <a:endParaRPr/>
          </a:p>
        </p:txBody>
      </p:sp>
      <p:sp>
        <p:nvSpPr>
          <p:cNvPr id="1175" name="Google Shape;1175;p36"/>
          <p:cNvSpPr txBox="1"/>
          <p:nvPr>
            <p:ph type="title"/>
          </p:nvPr>
        </p:nvSpPr>
        <p:spPr>
          <a:xfrm>
            <a:off x="4670125" y="3612550"/>
            <a:ext cx="328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Sauda Shamiha</a:t>
            </a:r>
            <a:endParaRPr/>
          </a:p>
          <a:p>
            <a:pPr indent="0" lvl="0" marL="0" rtl="0" algn="l">
              <a:spcBef>
                <a:spcPts val="0"/>
              </a:spcBef>
              <a:spcAft>
                <a:spcPts val="0"/>
              </a:spcAft>
              <a:buNone/>
            </a:pPr>
            <a:r>
              <a:t/>
            </a:r>
            <a:endParaRPr/>
          </a:p>
        </p:txBody>
      </p:sp>
      <p:sp>
        <p:nvSpPr>
          <p:cNvPr id="1176" name="Google Shape;1176;p36"/>
          <p:cNvSpPr txBox="1"/>
          <p:nvPr>
            <p:ph idx="3" type="subTitle"/>
          </p:nvPr>
        </p:nvSpPr>
        <p:spPr>
          <a:xfrm>
            <a:off x="4966400" y="3882225"/>
            <a:ext cx="2570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Computer Science Major</a:t>
            </a:r>
            <a:endParaRPr/>
          </a:p>
        </p:txBody>
      </p:sp>
      <p:pic>
        <p:nvPicPr>
          <p:cNvPr id="1177" name="Google Shape;1177;p36"/>
          <p:cNvPicPr preferRelativeResize="0"/>
          <p:nvPr/>
        </p:nvPicPr>
        <p:blipFill rotWithShape="1">
          <a:blip r:embed="rId5">
            <a:alphaModFix/>
          </a:blip>
          <a:srcRect b="20574" l="0" r="0" t="21648"/>
          <a:stretch/>
        </p:blipFill>
        <p:spPr>
          <a:xfrm>
            <a:off x="7630900" y="3544700"/>
            <a:ext cx="1044600" cy="1073400"/>
          </a:xfrm>
          <a:prstGeom prst="ellipse">
            <a:avLst/>
          </a:prstGeom>
          <a:noFill/>
          <a:ln>
            <a:noFill/>
          </a:ln>
        </p:spPr>
      </p:pic>
      <p:pic>
        <p:nvPicPr>
          <p:cNvPr id="1178" name="Google Shape;1178;p36"/>
          <p:cNvPicPr preferRelativeResize="0"/>
          <p:nvPr/>
        </p:nvPicPr>
        <p:blipFill>
          <a:blip r:embed="rId6">
            <a:alphaModFix/>
          </a:blip>
          <a:stretch>
            <a:fillRect/>
          </a:stretch>
        </p:blipFill>
        <p:spPr>
          <a:xfrm>
            <a:off x="760250" y="2668725"/>
            <a:ext cx="1044600" cy="10446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37"/>
          <p:cNvSpPr txBox="1"/>
          <p:nvPr>
            <p:ph type="title"/>
          </p:nvPr>
        </p:nvSpPr>
        <p:spPr>
          <a:xfrm>
            <a:off x="713225" y="368825"/>
            <a:ext cx="770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What’s the problem?</a:t>
            </a:r>
            <a:endParaRPr/>
          </a:p>
        </p:txBody>
      </p:sp>
      <p:sp>
        <p:nvSpPr>
          <p:cNvPr id="1184" name="Google Shape;1184;p37"/>
          <p:cNvSpPr txBox="1"/>
          <p:nvPr/>
        </p:nvSpPr>
        <p:spPr>
          <a:xfrm>
            <a:off x="6361376" y="2631150"/>
            <a:ext cx="2611200" cy="3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2"/>
                </a:solidFill>
                <a:latin typeface="Candal"/>
                <a:ea typeface="Candal"/>
                <a:cs typeface="Candal"/>
                <a:sym typeface="Candal"/>
              </a:rPr>
              <a:t>Drug Misuse</a:t>
            </a:r>
            <a:endParaRPr sz="1800">
              <a:solidFill>
                <a:schemeClr val="dk2"/>
              </a:solidFill>
              <a:latin typeface="Candal"/>
              <a:ea typeface="Candal"/>
              <a:cs typeface="Candal"/>
              <a:sym typeface="Candal"/>
            </a:endParaRPr>
          </a:p>
        </p:txBody>
      </p:sp>
      <p:sp>
        <p:nvSpPr>
          <p:cNvPr id="1185" name="Google Shape;1185;p37"/>
          <p:cNvSpPr txBox="1"/>
          <p:nvPr/>
        </p:nvSpPr>
        <p:spPr>
          <a:xfrm>
            <a:off x="713225" y="2631600"/>
            <a:ext cx="2069400" cy="314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800">
                <a:solidFill>
                  <a:schemeClr val="dk2"/>
                </a:solidFill>
                <a:latin typeface="Candal"/>
                <a:ea typeface="Candal"/>
                <a:cs typeface="Candal"/>
                <a:sym typeface="Candal"/>
              </a:rPr>
              <a:t>Unknown</a:t>
            </a:r>
            <a:r>
              <a:rPr lang="en" sz="2400">
                <a:solidFill>
                  <a:schemeClr val="dk2"/>
                </a:solidFill>
                <a:latin typeface="Candal"/>
                <a:ea typeface="Candal"/>
                <a:cs typeface="Candal"/>
                <a:sym typeface="Candal"/>
              </a:rPr>
              <a:t> </a:t>
            </a:r>
            <a:endParaRPr sz="2400">
              <a:solidFill>
                <a:schemeClr val="dk2"/>
              </a:solidFill>
              <a:latin typeface="Candal"/>
              <a:ea typeface="Candal"/>
              <a:cs typeface="Candal"/>
              <a:sym typeface="Candal"/>
            </a:endParaRPr>
          </a:p>
          <a:p>
            <a:pPr indent="0" lvl="0" marL="0" rtl="0" algn="r">
              <a:lnSpc>
                <a:spcPct val="100000"/>
              </a:lnSpc>
              <a:spcBef>
                <a:spcPts val="0"/>
              </a:spcBef>
              <a:spcAft>
                <a:spcPts val="0"/>
              </a:spcAft>
              <a:buNone/>
            </a:pPr>
            <a:r>
              <a:rPr lang="en" sz="1800">
                <a:solidFill>
                  <a:schemeClr val="dk2"/>
                </a:solidFill>
                <a:latin typeface="Candal"/>
                <a:ea typeface="Candal"/>
                <a:cs typeface="Candal"/>
                <a:sym typeface="Candal"/>
              </a:rPr>
              <a:t>Medication costs </a:t>
            </a:r>
            <a:endParaRPr sz="1800">
              <a:solidFill>
                <a:schemeClr val="dk2"/>
              </a:solidFill>
              <a:latin typeface="Candal"/>
              <a:ea typeface="Candal"/>
              <a:cs typeface="Candal"/>
              <a:sym typeface="Candal"/>
            </a:endParaRPr>
          </a:p>
        </p:txBody>
      </p:sp>
      <p:sp>
        <p:nvSpPr>
          <p:cNvPr id="1186" name="Google Shape;1186;p37"/>
          <p:cNvSpPr txBox="1"/>
          <p:nvPr/>
        </p:nvSpPr>
        <p:spPr>
          <a:xfrm>
            <a:off x="6257700" y="3773025"/>
            <a:ext cx="2778900" cy="3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2"/>
                </a:solidFill>
                <a:latin typeface="Candal"/>
                <a:ea typeface="Candal"/>
                <a:cs typeface="Candal"/>
                <a:sym typeface="Candal"/>
              </a:rPr>
              <a:t>70% of Americans are on at least one </a:t>
            </a:r>
            <a:r>
              <a:rPr lang="en" sz="1800">
                <a:solidFill>
                  <a:schemeClr val="dk2"/>
                </a:solidFill>
                <a:latin typeface="Candal"/>
                <a:ea typeface="Candal"/>
                <a:cs typeface="Candal"/>
                <a:sym typeface="Candal"/>
              </a:rPr>
              <a:t>prescription</a:t>
            </a:r>
            <a:r>
              <a:rPr lang="en" sz="1800">
                <a:solidFill>
                  <a:schemeClr val="dk2"/>
                </a:solidFill>
                <a:latin typeface="Candal"/>
                <a:ea typeface="Candal"/>
                <a:cs typeface="Candal"/>
                <a:sym typeface="Candal"/>
              </a:rPr>
              <a:t> drugs</a:t>
            </a:r>
            <a:endParaRPr sz="1800">
              <a:solidFill>
                <a:schemeClr val="dk2"/>
              </a:solidFill>
              <a:latin typeface="Candal"/>
              <a:ea typeface="Candal"/>
              <a:cs typeface="Candal"/>
              <a:sym typeface="Candal"/>
            </a:endParaRPr>
          </a:p>
        </p:txBody>
      </p:sp>
      <p:sp>
        <p:nvSpPr>
          <p:cNvPr id="1187" name="Google Shape;1187;p37"/>
          <p:cNvSpPr txBox="1"/>
          <p:nvPr/>
        </p:nvSpPr>
        <p:spPr>
          <a:xfrm>
            <a:off x="0" y="1552988"/>
            <a:ext cx="2778900" cy="315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800">
                <a:solidFill>
                  <a:schemeClr val="dk2"/>
                </a:solidFill>
                <a:latin typeface="Candal"/>
                <a:ea typeface="Candal"/>
                <a:cs typeface="Candal"/>
                <a:sym typeface="Candal"/>
              </a:rPr>
              <a:t>Rising drug </a:t>
            </a:r>
            <a:endParaRPr sz="1800">
              <a:solidFill>
                <a:schemeClr val="dk2"/>
              </a:solidFill>
              <a:latin typeface="Candal"/>
              <a:ea typeface="Candal"/>
              <a:cs typeface="Candal"/>
              <a:sym typeface="Candal"/>
            </a:endParaRPr>
          </a:p>
          <a:p>
            <a:pPr indent="0" lvl="0" marL="0" rtl="0" algn="r">
              <a:lnSpc>
                <a:spcPct val="100000"/>
              </a:lnSpc>
              <a:spcBef>
                <a:spcPts val="0"/>
              </a:spcBef>
              <a:spcAft>
                <a:spcPts val="0"/>
              </a:spcAft>
              <a:buNone/>
            </a:pPr>
            <a:r>
              <a:rPr lang="en" sz="1800">
                <a:solidFill>
                  <a:schemeClr val="dk2"/>
                </a:solidFill>
                <a:latin typeface="Candal"/>
                <a:ea typeface="Candal"/>
                <a:cs typeface="Candal"/>
                <a:sym typeface="Candal"/>
              </a:rPr>
              <a:t>prices</a:t>
            </a:r>
            <a:endParaRPr sz="1800">
              <a:solidFill>
                <a:schemeClr val="dk2"/>
              </a:solidFill>
              <a:latin typeface="Candal"/>
              <a:ea typeface="Candal"/>
              <a:cs typeface="Candal"/>
              <a:sym typeface="Candal"/>
            </a:endParaRPr>
          </a:p>
        </p:txBody>
      </p:sp>
      <p:sp>
        <p:nvSpPr>
          <p:cNvPr id="1188" name="Google Shape;1188;p37"/>
          <p:cNvSpPr txBox="1"/>
          <p:nvPr/>
        </p:nvSpPr>
        <p:spPr>
          <a:xfrm>
            <a:off x="749521" y="3903838"/>
            <a:ext cx="1996800" cy="315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800">
                <a:solidFill>
                  <a:schemeClr val="dk2"/>
                </a:solidFill>
                <a:latin typeface="Candal"/>
                <a:ea typeface="Candal"/>
                <a:cs typeface="Candal"/>
                <a:sym typeface="Candal"/>
              </a:rPr>
              <a:t>Lack of transparency </a:t>
            </a:r>
            <a:endParaRPr sz="1800">
              <a:solidFill>
                <a:schemeClr val="dk2"/>
              </a:solidFill>
              <a:latin typeface="Candal"/>
              <a:ea typeface="Candal"/>
              <a:cs typeface="Candal"/>
              <a:sym typeface="Candal"/>
            </a:endParaRPr>
          </a:p>
        </p:txBody>
      </p:sp>
      <p:sp>
        <p:nvSpPr>
          <p:cNvPr id="1189" name="Google Shape;1189;p37"/>
          <p:cNvSpPr txBox="1"/>
          <p:nvPr/>
        </p:nvSpPr>
        <p:spPr>
          <a:xfrm flipH="1" rot="550">
            <a:off x="6361366" y="1723961"/>
            <a:ext cx="1873800" cy="31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2"/>
                </a:solidFill>
                <a:latin typeface="Candal"/>
                <a:ea typeface="Candal"/>
                <a:cs typeface="Candal"/>
                <a:sym typeface="Candal"/>
              </a:rPr>
              <a:t>Conflicting </a:t>
            </a:r>
            <a:r>
              <a:rPr lang="en" sz="1800">
                <a:solidFill>
                  <a:schemeClr val="dk2"/>
                </a:solidFill>
                <a:latin typeface="Candal"/>
                <a:ea typeface="Candal"/>
                <a:cs typeface="Candal"/>
                <a:sym typeface="Candal"/>
              </a:rPr>
              <a:t>information</a:t>
            </a:r>
            <a:r>
              <a:rPr lang="en" sz="1800">
                <a:solidFill>
                  <a:schemeClr val="dk2"/>
                </a:solidFill>
                <a:latin typeface="Candal"/>
                <a:ea typeface="Candal"/>
                <a:cs typeface="Candal"/>
                <a:sym typeface="Candal"/>
              </a:rPr>
              <a:t> </a:t>
            </a:r>
            <a:endParaRPr sz="1800">
              <a:solidFill>
                <a:schemeClr val="dk2"/>
              </a:solidFill>
              <a:latin typeface="Candal"/>
              <a:ea typeface="Candal"/>
              <a:cs typeface="Candal"/>
              <a:sym typeface="Candal"/>
            </a:endParaRPr>
          </a:p>
        </p:txBody>
      </p:sp>
      <p:sp>
        <p:nvSpPr>
          <p:cNvPr id="1190" name="Google Shape;1190;p37"/>
          <p:cNvSpPr/>
          <p:nvPr/>
        </p:nvSpPr>
        <p:spPr>
          <a:xfrm>
            <a:off x="2886300" y="13882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2886300" y="24931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2886300" y="35980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5477100" y="13882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5477100" y="24931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5477100" y="35980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4065600" y="2376850"/>
            <a:ext cx="1012800" cy="10134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7" name="Google Shape;1197;p37"/>
          <p:cNvGrpSpPr/>
          <p:nvPr/>
        </p:nvGrpSpPr>
        <p:grpSpPr>
          <a:xfrm>
            <a:off x="4302517" y="2550551"/>
            <a:ext cx="519918" cy="665994"/>
            <a:chOff x="5805866" y="3797471"/>
            <a:chExt cx="285168" cy="365288"/>
          </a:xfrm>
        </p:grpSpPr>
        <p:sp>
          <p:nvSpPr>
            <p:cNvPr id="1198" name="Google Shape;1198;p37"/>
            <p:cNvSpPr/>
            <p:nvPr/>
          </p:nvSpPr>
          <p:spPr>
            <a:xfrm>
              <a:off x="5811266" y="4039406"/>
              <a:ext cx="274261" cy="117769"/>
            </a:xfrm>
            <a:custGeom>
              <a:rect b="b" l="l" r="r" t="t"/>
              <a:pathLst>
                <a:path extrusionOk="0" h="4492" w="10461">
                  <a:moveTo>
                    <a:pt x="3235" y="0"/>
                  </a:moveTo>
                  <a:lnTo>
                    <a:pt x="939" y="674"/>
                  </a:lnTo>
                  <a:cubicBezTo>
                    <a:pt x="381" y="837"/>
                    <a:pt x="0" y="1348"/>
                    <a:pt x="0" y="1931"/>
                  </a:cubicBezTo>
                  <a:lnTo>
                    <a:pt x="0" y="4491"/>
                  </a:lnTo>
                  <a:lnTo>
                    <a:pt x="10460" y="4491"/>
                  </a:lnTo>
                  <a:lnTo>
                    <a:pt x="10460" y="1931"/>
                  </a:lnTo>
                  <a:cubicBezTo>
                    <a:pt x="10460" y="1348"/>
                    <a:pt x="10080" y="837"/>
                    <a:pt x="9522" y="674"/>
                  </a:cubicBezTo>
                  <a:lnTo>
                    <a:pt x="7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5908402" y="4042919"/>
              <a:ext cx="79963" cy="114256"/>
            </a:xfrm>
            <a:custGeom>
              <a:rect b="b" l="l" r="r" t="t"/>
              <a:pathLst>
                <a:path extrusionOk="0" h="4358" w="3050">
                  <a:moveTo>
                    <a:pt x="1" y="0"/>
                  </a:moveTo>
                  <a:lnTo>
                    <a:pt x="435" y="4357"/>
                  </a:lnTo>
                  <a:lnTo>
                    <a:pt x="2615" y="4357"/>
                  </a:lnTo>
                  <a:lnTo>
                    <a:pt x="30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5908297" y="4042919"/>
              <a:ext cx="80068" cy="40008"/>
            </a:xfrm>
            <a:custGeom>
              <a:rect b="b" l="l" r="r" t="t"/>
              <a:pathLst>
                <a:path extrusionOk="0" h="1526" w="3054">
                  <a:moveTo>
                    <a:pt x="1" y="0"/>
                  </a:moveTo>
                  <a:lnTo>
                    <a:pt x="102" y="993"/>
                  </a:lnTo>
                  <a:cubicBezTo>
                    <a:pt x="512" y="1348"/>
                    <a:pt x="1020" y="1525"/>
                    <a:pt x="1529" y="1525"/>
                  </a:cubicBezTo>
                  <a:cubicBezTo>
                    <a:pt x="2038" y="1525"/>
                    <a:pt x="2547" y="1348"/>
                    <a:pt x="2956" y="993"/>
                  </a:cubicBezTo>
                  <a:lnTo>
                    <a:pt x="30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5908402" y="3985765"/>
              <a:ext cx="79963" cy="80068"/>
            </a:xfrm>
            <a:custGeom>
              <a:rect b="b" l="l" r="r" t="t"/>
              <a:pathLst>
                <a:path extrusionOk="0" h="3054" w="3050">
                  <a:moveTo>
                    <a:pt x="1" y="0"/>
                  </a:moveTo>
                  <a:lnTo>
                    <a:pt x="1" y="1525"/>
                  </a:lnTo>
                  <a:cubicBezTo>
                    <a:pt x="1" y="2369"/>
                    <a:pt x="681" y="3050"/>
                    <a:pt x="1525" y="3053"/>
                  </a:cubicBezTo>
                  <a:cubicBezTo>
                    <a:pt x="2369" y="3050"/>
                    <a:pt x="3050" y="2369"/>
                    <a:pt x="3050" y="1525"/>
                  </a:cubicBezTo>
                  <a:lnTo>
                    <a:pt x="3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5908402" y="3985765"/>
              <a:ext cx="79963" cy="40034"/>
            </a:xfrm>
            <a:custGeom>
              <a:rect b="b" l="l" r="r" t="t"/>
              <a:pathLst>
                <a:path extrusionOk="0" h="1527" w="3050">
                  <a:moveTo>
                    <a:pt x="1" y="0"/>
                  </a:moveTo>
                  <a:lnTo>
                    <a:pt x="1" y="1141"/>
                  </a:lnTo>
                  <a:cubicBezTo>
                    <a:pt x="477" y="1398"/>
                    <a:pt x="1001" y="1527"/>
                    <a:pt x="1525" y="1527"/>
                  </a:cubicBezTo>
                  <a:cubicBezTo>
                    <a:pt x="2050" y="1527"/>
                    <a:pt x="2574" y="1398"/>
                    <a:pt x="3050" y="1141"/>
                  </a:cubicBezTo>
                  <a:lnTo>
                    <a:pt x="30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5851248" y="3854337"/>
              <a:ext cx="194298" cy="154421"/>
            </a:xfrm>
            <a:custGeom>
              <a:rect b="b" l="l" r="r" t="t"/>
              <a:pathLst>
                <a:path extrusionOk="0" h="5890" w="7411">
                  <a:moveTo>
                    <a:pt x="873" y="1"/>
                  </a:moveTo>
                  <a:lnTo>
                    <a:pt x="873" y="2181"/>
                  </a:lnTo>
                  <a:lnTo>
                    <a:pt x="543" y="2181"/>
                  </a:lnTo>
                  <a:cubicBezTo>
                    <a:pt x="243" y="2181"/>
                    <a:pt x="0" y="2424"/>
                    <a:pt x="0" y="2724"/>
                  </a:cubicBezTo>
                  <a:cubicBezTo>
                    <a:pt x="0" y="3025"/>
                    <a:pt x="243" y="3271"/>
                    <a:pt x="543" y="3271"/>
                  </a:cubicBezTo>
                  <a:lnTo>
                    <a:pt x="884" y="3271"/>
                  </a:lnTo>
                  <a:cubicBezTo>
                    <a:pt x="996" y="4745"/>
                    <a:pt x="2224" y="5890"/>
                    <a:pt x="3705" y="5890"/>
                  </a:cubicBezTo>
                  <a:cubicBezTo>
                    <a:pt x="5187" y="5890"/>
                    <a:pt x="6418" y="4745"/>
                    <a:pt x="6530" y="3271"/>
                  </a:cubicBezTo>
                  <a:lnTo>
                    <a:pt x="6867" y="3271"/>
                  </a:lnTo>
                  <a:cubicBezTo>
                    <a:pt x="7168" y="3271"/>
                    <a:pt x="7410" y="3025"/>
                    <a:pt x="7410" y="2724"/>
                  </a:cubicBezTo>
                  <a:cubicBezTo>
                    <a:pt x="7410" y="2424"/>
                    <a:pt x="7168" y="2181"/>
                    <a:pt x="6867" y="2181"/>
                  </a:cubicBezTo>
                  <a:lnTo>
                    <a:pt x="6537" y="2181"/>
                  </a:lnTo>
                  <a:lnTo>
                    <a:pt x="65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5849334" y="3854337"/>
              <a:ext cx="167163" cy="154369"/>
            </a:xfrm>
            <a:custGeom>
              <a:rect b="b" l="l" r="r" t="t"/>
              <a:pathLst>
                <a:path extrusionOk="0" h="5888" w="6376">
                  <a:moveTo>
                    <a:pt x="946" y="1"/>
                  </a:moveTo>
                  <a:lnTo>
                    <a:pt x="946" y="2181"/>
                  </a:lnTo>
                  <a:lnTo>
                    <a:pt x="642" y="2181"/>
                  </a:lnTo>
                  <a:cubicBezTo>
                    <a:pt x="636" y="2181"/>
                    <a:pt x="631" y="2181"/>
                    <a:pt x="626" y="2181"/>
                  </a:cubicBezTo>
                  <a:cubicBezTo>
                    <a:pt x="382" y="2181"/>
                    <a:pt x="166" y="2342"/>
                    <a:pt x="99" y="2576"/>
                  </a:cubicBezTo>
                  <a:cubicBezTo>
                    <a:pt x="1" y="2923"/>
                    <a:pt x="262" y="3267"/>
                    <a:pt x="624" y="3271"/>
                  </a:cubicBezTo>
                  <a:lnTo>
                    <a:pt x="957" y="3271"/>
                  </a:lnTo>
                  <a:cubicBezTo>
                    <a:pt x="1062" y="4766"/>
                    <a:pt x="2310" y="5887"/>
                    <a:pt x="3757" y="5887"/>
                  </a:cubicBezTo>
                  <a:cubicBezTo>
                    <a:pt x="3908" y="5887"/>
                    <a:pt x="4062" y="5875"/>
                    <a:pt x="4216" y="5850"/>
                  </a:cubicBezTo>
                  <a:cubicBezTo>
                    <a:pt x="2837" y="5636"/>
                    <a:pt x="1819" y="4448"/>
                    <a:pt x="1819" y="3054"/>
                  </a:cubicBezTo>
                  <a:lnTo>
                    <a:pt x="1819" y="1685"/>
                  </a:lnTo>
                  <a:cubicBezTo>
                    <a:pt x="1819" y="1319"/>
                    <a:pt x="2117" y="1035"/>
                    <a:pt x="2469" y="1035"/>
                  </a:cubicBezTo>
                  <a:cubicBezTo>
                    <a:pt x="2497" y="1035"/>
                    <a:pt x="2525" y="1036"/>
                    <a:pt x="2554" y="1040"/>
                  </a:cubicBezTo>
                  <a:cubicBezTo>
                    <a:pt x="2771" y="1065"/>
                    <a:pt x="2992" y="1080"/>
                    <a:pt x="3210" y="1080"/>
                  </a:cubicBezTo>
                  <a:cubicBezTo>
                    <a:pt x="3862" y="1080"/>
                    <a:pt x="4586" y="975"/>
                    <a:pt x="5361" y="772"/>
                  </a:cubicBezTo>
                  <a:cubicBezTo>
                    <a:pt x="5788" y="656"/>
                    <a:pt x="6150" y="381"/>
                    <a:pt x="6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5862627" y="3831423"/>
              <a:ext cx="40008" cy="82952"/>
            </a:xfrm>
            <a:custGeom>
              <a:rect b="b" l="l" r="r" t="t"/>
              <a:pathLst>
                <a:path extrusionOk="0" h="3164" w="1526">
                  <a:moveTo>
                    <a:pt x="1432" y="0"/>
                  </a:moveTo>
                  <a:cubicBezTo>
                    <a:pt x="644" y="0"/>
                    <a:pt x="1" y="609"/>
                    <a:pt x="1" y="1313"/>
                  </a:cubicBezTo>
                  <a:lnTo>
                    <a:pt x="1" y="3164"/>
                  </a:lnTo>
                  <a:lnTo>
                    <a:pt x="493" y="3102"/>
                  </a:lnTo>
                  <a:cubicBezTo>
                    <a:pt x="711" y="3077"/>
                    <a:pt x="874" y="2892"/>
                    <a:pt x="874" y="2671"/>
                  </a:cubicBezTo>
                  <a:lnTo>
                    <a:pt x="874" y="2399"/>
                  </a:lnTo>
                  <a:cubicBezTo>
                    <a:pt x="874" y="1527"/>
                    <a:pt x="1526" y="875"/>
                    <a:pt x="1526" y="875"/>
                  </a:cubicBezTo>
                  <a:lnTo>
                    <a:pt x="1500" y="2"/>
                  </a:lnTo>
                  <a:cubicBezTo>
                    <a:pt x="1477" y="1"/>
                    <a:pt x="1455" y="0"/>
                    <a:pt x="14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5948384" y="4020031"/>
              <a:ext cx="72858" cy="137144"/>
            </a:xfrm>
            <a:custGeom>
              <a:rect b="b" l="l" r="r" t="t"/>
              <a:pathLst>
                <a:path extrusionOk="0" h="5231" w="2779">
                  <a:moveTo>
                    <a:pt x="1525" y="1"/>
                  </a:moveTo>
                  <a:lnTo>
                    <a:pt x="0" y="5230"/>
                  </a:lnTo>
                  <a:lnTo>
                    <a:pt x="1308" y="5230"/>
                  </a:lnTo>
                  <a:lnTo>
                    <a:pt x="2691" y="2463"/>
                  </a:lnTo>
                  <a:cubicBezTo>
                    <a:pt x="2778" y="2293"/>
                    <a:pt x="2746" y="2090"/>
                    <a:pt x="2612" y="1960"/>
                  </a:cubicBezTo>
                  <a:lnTo>
                    <a:pt x="2181" y="1525"/>
                  </a:lnTo>
                  <a:lnTo>
                    <a:pt x="2640" y="910"/>
                  </a:lnTo>
                  <a:cubicBezTo>
                    <a:pt x="2742" y="776"/>
                    <a:pt x="2698" y="587"/>
                    <a:pt x="2546" y="511"/>
                  </a:cubicBezTo>
                  <a:lnTo>
                    <a:pt x="15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5994055" y="3814329"/>
              <a:ext cx="40087" cy="100046"/>
            </a:xfrm>
            <a:custGeom>
              <a:rect b="b" l="l" r="r" t="t"/>
              <a:pathLst>
                <a:path extrusionOk="0" h="3816" w="1529">
                  <a:moveTo>
                    <a:pt x="97" y="0"/>
                  </a:moveTo>
                  <a:cubicBezTo>
                    <a:pt x="75" y="0"/>
                    <a:pt x="52" y="1"/>
                    <a:pt x="29" y="2"/>
                  </a:cubicBezTo>
                  <a:lnTo>
                    <a:pt x="0" y="1527"/>
                  </a:lnTo>
                  <a:cubicBezTo>
                    <a:pt x="0" y="1527"/>
                    <a:pt x="656" y="2179"/>
                    <a:pt x="656" y="3051"/>
                  </a:cubicBezTo>
                  <a:lnTo>
                    <a:pt x="656" y="3323"/>
                  </a:lnTo>
                  <a:cubicBezTo>
                    <a:pt x="656" y="3544"/>
                    <a:pt x="819" y="3729"/>
                    <a:pt x="1036" y="3754"/>
                  </a:cubicBezTo>
                  <a:lnTo>
                    <a:pt x="1525" y="3816"/>
                  </a:lnTo>
                  <a:lnTo>
                    <a:pt x="1525" y="1309"/>
                  </a:lnTo>
                  <a:cubicBezTo>
                    <a:pt x="1529" y="605"/>
                    <a:pt x="882" y="0"/>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5875657" y="4020031"/>
              <a:ext cx="72754" cy="137144"/>
            </a:xfrm>
            <a:custGeom>
              <a:rect b="b" l="l" r="r" t="t"/>
              <a:pathLst>
                <a:path extrusionOk="0" h="5231" w="2775">
                  <a:moveTo>
                    <a:pt x="1250" y="1"/>
                  </a:moveTo>
                  <a:lnTo>
                    <a:pt x="228" y="511"/>
                  </a:lnTo>
                  <a:cubicBezTo>
                    <a:pt x="80" y="584"/>
                    <a:pt x="33" y="776"/>
                    <a:pt x="134" y="910"/>
                  </a:cubicBezTo>
                  <a:lnTo>
                    <a:pt x="594" y="1525"/>
                  </a:lnTo>
                  <a:lnTo>
                    <a:pt x="163" y="1960"/>
                  </a:lnTo>
                  <a:cubicBezTo>
                    <a:pt x="29" y="2090"/>
                    <a:pt x="0" y="2293"/>
                    <a:pt x="83" y="2460"/>
                  </a:cubicBezTo>
                  <a:lnTo>
                    <a:pt x="1467" y="5230"/>
                  </a:lnTo>
                  <a:lnTo>
                    <a:pt x="2774" y="5230"/>
                  </a:lnTo>
                  <a:lnTo>
                    <a:pt x="1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5862259" y="3802977"/>
              <a:ext cx="145114" cy="62476"/>
            </a:xfrm>
            <a:custGeom>
              <a:rect b="b" l="l" r="r" t="t"/>
              <a:pathLst>
                <a:path extrusionOk="0" h="2383" w="5535">
                  <a:moveTo>
                    <a:pt x="3705" y="0"/>
                  </a:moveTo>
                  <a:cubicBezTo>
                    <a:pt x="1887" y="0"/>
                    <a:pt x="1540" y="551"/>
                    <a:pt x="142" y="996"/>
                  </a:cubicBezTo>
                  <a:cubicBezTo>
                    <a:pt x="44" y="1025"/>
                    <a:pt x="0" y="1138"/>
                    <a:pt x="55" y="1224"/>
                  </a:cubicBezTo>
                  <a:cubicBezTo>
                    <a:pt x="285" y="1584"/>
                    <a:pt x="990" y="2382"/>
                    <a:pt x="2716" y="2382"/>
                  </a:cubicBezTo>
                  <a:cubicBezTo>
                    <a:pt x="3267" y="2382"/>
                    <a:pt x="3923" y="2301"/>
                    <a:pt x="4701" y="2097"/>
                  </a:cubicBezTo>
                  <a:cubicBezTo>
                    <a:pt x="5078" y="2000"/>
                    <a:pt x="5368" y="1692"/>
                    <a:pt x="5444" y="1311"/>
                  </a:cubicBezTo>
                  <a:cubicBezTo>
                    <a:pt x="5534" y="870"/>
                    <a:pt x="5263" y="431"/>
                    <a:pt x="4861" y="232"/>
                  </a:cubicBezTo>
                  <a:cubicBezTo>
                    <a:pt x="4538" y="76"/>
                    <a:pt x="4118" y="0"/>
                    <a:pt x="3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5839765" y="4122856"/>
              <a:ext cx="57180" cy="34319"/>
            </a:xfrm>
            <a:custGeom>
              <a:rect b="b" l="l" r="r" t="t"/>
              <a:pathLst>
                <a:path extrusionOk="0" h="1309" w="2181">
                  <a:moveTo>
                    <a:pt x="0" y="1"/>
                  </a:moveTo>
                  <a:lnTo>
                    <a:pt x="0" y="1308"/>
                  </a:lnTo>
                  <a:lnTo>
                    <a:pt x="2180" y="1308"/>
                  </a:lnTo>
                  <a:lnTo>
                    <a:pt x="21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5908796" y="3911884"/>
              <a:ext cx="10644" cy="16386"/>
            </a:xfrm>
            <a:custGeom>
              <a:rect b="b" l="l" r="r" t="t"/>
              <a:pathLst>
                <a:path extrusionOk="0" h="625" w="406">
                  <a:moveTo>
                    <a:pt x="203" y="0"/>
                  </a:moveTo>
                  <a:cubicBezTo>
                    <a:pt x="91" y="0"/>
                    <a:pt x="0" y="91"/>
                    <a:pt x="0" y="203"/>
                  </a:cubicBezTo>
                  <a:lnTo>
                    <a:pt x="0" y="421"/>
                  </a:lnTo>
                  <a:cubicBezTo>
                    <a:pt x="0" y="556"/>
                    <a:pt x="101" y="624"/>
                    <a:pt x="203" y="624"/>
                  </a:cubicBezTo>
                  <a:cubicBezTo>
                    <a:pt x="304" y="624"/>
                    <a:pt x="406" y="556"/>
                    <a:pt x="406" y="421"/>
                  </a:cubicBezTo>
                  <a:lnTo>
                    <a:pt x="406" y="203"/>
                  </a:lnTo>
                  <a:cubicBezTo>
                    <a:pt x="406" y="91"/>
                    <a:pt x="315"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5977328" y="3911884"/>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5923556" y="3951735"/>
              <a:ext cx="49604" cy="16569"/>
            </a:xfrm>
            <a:custGeom>
              <a:rect b="b" l="l" r="r" t="t"/>
              <a:pathLst>
                <a:path extrusionOk="0" h="632" w="1892">
                  <a:moveTo>
                    <a:pt x="293" y="0"/>
                  </a:moveTo>
                  <a:cubicBezTo>
                    <a:pt x="134" y="0"/>
                    <a:pt x="0" y="205"/>
                    <a:pt x="150" y="353"/>
                  </a:cubicBezTo>
                  <a:cubicBezTo>
                    <a:pt x="324" y="527"/>
                    <a:pt x="621" y="632"/>
                    <a:pt x="947" y="632"/>
                  </a:cubicBezTo>
                  <a:cubicBezTo>
                    <a:pt x="1270" y="632"/>
                    <a:pt x="1567" y="527"/>
                    <a:pt x="1744" y="353"/>
                  </a:cubicBezTo>
                  <a:cubicBezTo>
                    <a:pt x="1892" y="205"/>
                    <a:pt x="1757" y="0"/>
                    <a:pt x="1599" y="0"/>
                  </a:cubicBezTo>
                  <a:cubicBezTo>
                    <a:pt x="1552" y="0"/>
                    <a:pt x="1502" y="19"/>
                    <a:pt x="1458" y="63"/>
                  </a:cubicBezTo>
                  <a:cubicBezTo>
                    <a:pt x="1382" y="136"/>
                    <a:pt x="1204" y="222"/>
                    <a:pt x="947" y="222"/>
                  </a:cubicBezTo>
                  <a:cubicBezTo>
                    <a:pt x="690" y="222"/>
                    <a:pt x="509" y="136"/>
                    <a:pt x="437" y="63"/>
                  </a:cubicBezTo>
                  <a:cubicBezTo>
                    <a:pt x="391" y="19"/>
                    <a:pt x="341"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5901271" y="3894686"/>
              <a:ext cx="25667" cy="10775"/>
            </a:xfrm>
            <a:custGeom>
              <a:rect b="b" l="l" r="r" t="t"/>
              <a:pathLst>
                <a:path extrusionOk="0" h="411" w="979">
                  <a:moveTo>
                    <a:pt x="273" y="1"/>
                  </a:moveTo>
                  <a:cubicBezTo>
                    <a:pt x="1" y="1"/>
                    <a:pt x="1" y="410"/>
                    <a:pt x="273"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5969830" y="3894686"/>
              <a:ext cx="25667" cy="10775"/>
            </a:xfrm>
            <a:custGeom>
              <a:rect b="b" l="l" r="r" t="t"/>
              <a:pathLst>
                <a:path extrusionOk="0" h="411" w="979">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5805866" y="3797471"/>
              <a:ext cx="285168" cy="365288"/>
            </a:xfrm>
            <a:custGeom>
              <a:rect b="b" l="l" r="r" t="t"/>
              <a:pathLst>
                <a:path extrusionOk="0" h="13933" w="10877">
                  <a:moveTo>
                    <a:pt x="5856" y="413"/>
                  </a:moveTo>
                  <a:cubicBezTo>
                    <a:pt x="6610" y="413"/>
                    <a:pt x="7283" y="732"/>
                    <a:pt x="7421" y="1145"/>
                  </a:cubicBezTo>
                  <a:cubicBezTo>
                    <a:pt x="7454" y="1243"/>
                    <a:pt x="7532" y="1285"/>
                    <a:pt x="7610" y="1285"/>
                  </a:cubicBezTo>
                  <a:cubicBezTo>
                    <a:pt x="7735" y="1285"/>
                    <a:pt x="7862" y="1177"/>
                    <a:pt x="7808" y="1018"/>
                  </a:cubicBezTo>
                  <a:cubicBezTo>
                    <a:pt x="7798" y="982"/>
                    <a:pt x="7783" y="946"/>
                    <a:pt x="7769" y="913"/>
                  </a:cubicBezTo>
                  <a:lnTo>
                    <a:pt x="7769" y="913"/>
                  </a:lnTo>
                  <a:cubicBezTo>
                    <a:pt x="8207" y="1069"/>
                    <a:pt x="8500" y="1485"/>
                    <a:pt x="8500" y="1956"/>
                  </a:cubicBezTo>
                  <a:lnTo>
                    <a:pt x="8500" y="4147"/>
                  </a:lnTo>
                  <a:lnTo>
                    <a:pt x="8268" y="4147"/>
                  </a:lnTo>
                  <a:cubicBezTo>
                    <a:pt x="8142" y="4147"/>
                    <a:pt x="8037" y="4042"/>
                    <a:pt x="8037" y="3915"/>
                  </a:cubicBezTo>
                  <a:lnTo>
                    <a:pt x="8037" y="3694"/>
                  </a:lnTo>
                  <a:cubicBezTo>
                    <a:pt x="8037" y="2749"/>
                    <a:pt x="7352" y="2054"/>
                    <a:pt x="7323" y="2025"/>
                  </a:cubicBezTo>
                  <a:cubicBezTo>
                    <a:pt x="7284" y="1985"/>
                    <a:pt x="7231" y="1965"/>
                    <a:pt x="7178" y="1965"/>
                  </a:cubicBezTo>
                  <a:cubicBezTo>
                    <a:pt x="7157" y="1965"/>
                    <a:pt x="7137" y="1968"/>
                    <a:pt x="7117" y="1974"/>
                  </a:cubicBezTo>
                  <a:cubicBezTo>
                    <a:pt x="6451" y="2185"/>
                    <a:pt x="5623" y="2376"/>
                    <a:pt x="4816" y="2376"/>
                  </a:cubicBezTo>
                  <a:cubicBezTo>
                    <a:pt x="4252" y="2376"/>
                    <a:pt x="3698" y="2283"/>
                    <a:pt x="3216" y="2039"/>
                  </a:cubicBezTo>
                  <a:cubicBezTo>
                    <a:pt x="2901" y="1884"/>
                    <a:pt x="2629" y="1659"/>
                    <a:pt x="2419" y="1380"/>
                  </a:cubicBezTo>
                  <a:cubicBezTo>
                    <a:pt x="2785" y="1257"/>
                    <a:pt x="3140" y="1112"/>
                    <a:pt x="3491" y="949"/>
                  </a:cubicBezTo>
                  <a:cubicBezTo>
                    <a:pt x="4151" y="649"/>
                    <a:pt x="4672" y="413"/>
                    <a:pt x="5856" y="413"/>
                  </a:cubicBezTo>
                  <a:close/>
                  <a:moveTo>
                    <a:pt x="2557" y="2104"/>
                  </a:moveTo>
                  <a:cubicBezTo>
                    <a:pt x="2695" y="2213"/>
                    <a:pt x="2843" y="2311"/>
                    <a:pt x="2999" y="2391"/>
                  </a:cubicBezTo>
                  <a:cubicBezTo>
                    <a:pt x="3462" y="2630"/>
                    <a:pt x="4013" y="2764"/>
                    <a:pt x="4636" y="2785"/>
                  </a:cubicBezTo>
                  <a:cubicBezTo>
                    <a:pt x="4702" y="2788"/>
                    <a:pt x="4770" y="2789"/>
                    <a:pt x="4838" y="2789"/>
                  </a:cubicBezTo>
                  <a:cubicBezTo>
                    <a:pt x="5517" y="2789"/>
                    <a:pt x="6281" y="2659"/>
                    <a:pt x="7117" y="2409"/>
                  </a:cubicBezTo>
                  <a:cubicBezTo>
                    <a:pt x="7276" y="2604"/>
                    <a:pt x="7631" y="3100"/>
                    <a:pt x="7631" y="3698"/>
                  </a:cubicBezTo>
                  <a:lnTo>
                    <a:pt x="7631" y="3915"/>
                  </a:lnTo>
                  <a:cubicBezTo>
                    <a:pt x="7631" y="4270"/>
                    <a:pt x="7917" y="4556"/>
                    <a:pt x="8268" y="4556"/>
                  </a:cubicBezTo>
                  <a:lnTo>
                    <a:pt x="8598" y="4556"/>
                  </a:lnTo>
                  <a:cubicBezTo>
                    <a:pt x="8801" y="4556"/>
                    <a:pt x="8957" y="4730"/>
                    <a:pt x="8935" y="4933"/>
                  </a:cubicBezTo>
                  <a:cubicBezTo>
                    <a:pt x="8920" y="5103"/>
                    <a:pt x="8754" y="5237"/>
                    <a:pt x="8565" y="5237"/>
                  </a:cubicBezTo>
                  <a:lnTo>
                    <a:pt x="8475" y="5237"/>
                  </a:lnTo>
                  <a:lnTo>
                    <a:pt x="8475" y="5226"/>
                  </a:lnTo>
                  <a:cubicBezTo>
                    <a:pt x="8475" y="5114"/>
                    <a:pt x="8384" y="5024"/>
                    <a:pt x="8272" y="5024"/>
                  </a:cubicBezTo>
                  <a:cubicBezTo>
                    <a:pt x="8160" y="5024"/>
                    <a:pt x="8069" y="5114"/>
                    <a:pt x="8069" y="5226"/>
                  </a:cubicBezTo>
                  <a:cubicBezTo>
                    <a:pt x="8062" y="6675"/>
                    <a:pt x="6885" y="7849"/>
                    <a:pt x="5436" y="7849"/>
                  </a:cubicBezTo>
                  <a:lnTo>
                    <a:pt x="5436" y="7852"/>
                  </a:lnTo>
                  <a:cubicBezTo>
                    <a:pt x="3984" y="7852"/>
                    <a:pt x="2807" y="6675"/>
                    <a:pt x="2807" y="5223"/>
                  </a:cubicBezTo>
                  <a:cubicBezTo>
                    <a:pt x="2807" y="5087"/>
                    <a:pt x="2705" y="5019"/>
                    <a:pt x="2602" y="5019"/>
                  </a:cubicBezTo>
                  <a:cubicBezTo>
                    <a:pt x="2500" y="5019"/>
                    <a:pt x="2398" y="5087"/>
                    <a:pt x="2398" y="5223"/>
                  </a:cubicBezTo>
                  <a:lnTo>
                    <a:pt x="2398" y="5237"/>
                  </a:lnTo>
                  <a:lnTo>
                    <a:pt x="2274" y="5237"/>
                  </a:lnTo>
                  <a:cubicBezTo>
                    <a:pt x="2072" y="5237"/>
                    <a:pt x="1916" y="5063"/>
                    <a:pt x="1938" y="4861"/>
                  </a:cubicBezTo>
                  <a:cubicBezTo>
                    <a:pt x="1952" y="4690"/>
                    <a:pt x="2119" y="4556"/>
                    <a:pt x="2307" y="4556"/>
                  </a:cubicBezTo>
                  <a:lnTo>
                    <a:pt x="2604" y="4556"/>
                  </a:lnTo>
                  <a:cubicBezTo>
                    <a:pt x="2955" y="4556"/>
                    <a:pt x="3241" y="4270"/>
                    <a:pt x="3241" y="3915"/>
                  </a:cubicBezTo>
                  <a:lnTo>
                    <a:pt x="3241" y="3148"/>
                  </a:lnTo>
                  <a:cubicBezTo>
                    <a:pt x="3241" y="3012"/>
                    <a:pt x="3140" y="2944"/>
                    <a:pt x="3039" y="2944"/>
                  </a:cubicBezTo>
                  <a:cubicBezTo>
                    <a:pt x="2937" y="2944"/>
                    <a:pt x="2836" y="3012"/>
                    <a:pt x="2836" y="3148"/>
                  </a:cubicBezTo>
                  <a:lnTo>
                    <a:pt x="2836" y="3915"/>
                  </a:lnTo>
                  <a:cubicBezTo>
                    <a:pt x="2836" y="4046"/>
                    <a:pt x="2731" y="4147"/>
                    <a:pt x="2604" y="4147"/>
                  </a:cubicBezTo>
                  <a:lnTo>
                    <a:pt x="2372" y="4147"/>
                  </a:lnTo>
                  <a:lnTo>
                    <a:pt x="2372" y="2901"/>
                  </a:lnTo>
                  <a:cubicBezTo>
                    <a:pt x="2372" y="2427"/>
                    <a:pt x="2499" y="2188"/>
                    <a:pt x="2557" y="2104"/>
                  </a:cubicBezTo>
                  <a:close/>
                  <a:moveTo>
                    <a:pt x="6758" y="7957"/>
                  </a:moveTo>
                  <a:lnTo>
                    <a:pt x="6758" y="8464"/>
                  </a:lnTo>
                  <a:lnTo>
                    <a:pt x="6367" y="9801"/>
                  </a:lnTo>
                  <a:cubicBezTo>
                    <a:pt x="6075" y="9956"/>
                    <a:pt x="5755" y="10034"/>
                    <a:pt x="5434" y="10034"/>
                  </a:cubicBezTo>
                  <a:cubicBezTo>
                    <a:pt x="5114" y="10034"/>
                    <a:pt x="4793" y="9956"/>
                    <a:pt x="4502" y="9801"/>
                  </a:cubicBezTo>
                  <a:lnTo>
                    <a:pt x="4114" y="8464"/>
                  </a:lnTo>
                  <a:lnTo>
                    <a:pt x="4114" y="7957"/>
                  </a:lnTo>
                  <a:cubicBezTo>
                    <a:pt x="4531" y="8160"/>
                    <a:pt x="4983" y="8261"/>
                    <a:pt x="5435" y="8261"/>
                  </a:cubicBezTo>
                  <a:cubicBezTo>
                    <a:pt x="5887" y="8261"/>
                    <a:pt x="6340" y="8160"/>
                    <a:pt x="6758" y="7957"/>
                  </a:cubicBezTo>
                  <a:close/>
                  <a:moveTo>
                    <a:pt x="3270" y="12618"/>
                  </a:moveTo>
                  <a:lnTo>
                    <a:pt x="3270" y="13520"/>
                  </a:lnTo>
                  <a:lnTo>
                    <a:pt x="1499" y="13520"/>
                  </a:lnTo>
                  <a:lnTo>
                    <a:pt x="1499" y="12618"/>
                  </a:lnTo>
                  <a:lnTo>
                    <a:pt x="2180" y="12618"/>
                  </a:lnTo>
                  <a:lnTo>
                    <a:pt x="2180" y="12633"/>
                  </a:lnTo>
                  <a:cubicBezTo>
                    <a:pt x="2180" y="12769"/>
                    <a:pt x="2282" y="12837"/>
                    <a:pt x="2383" y="12837"/>
                  </a:cubicBezTo>
                  <a:cubicBezTo>
                    <a:pt x="2485" y="12837"/>
                    <a:pt x="2586" y="12769"/>
                    <a:pt x="2586" y="12633"/>
                  </a:cubicBezTo>
                  <a:lnTo>
                    <a:pt x="2586" y="12618"/>
                  </a:lnTo>
                  <a:close/>
                  <a:moveTo>
                    <a:pt x="5856" y="0"/>
                  </a:moveTo>
                  <a:cubicBezTo>
                    <a:pt x="4585" y="0"/>
                    <a:pt x="3998" y="268"/>
                    <a:pt x="3321" y="573"/>
                  </a:cubicBezTo>
                  <a:cubicBezTo>
                    <a:pt x="2912" y="768"/>
                    <a:pt x="2488" y="935"/>
                    <a:pt x="2054" y="1061"/>
                  </a:cubicBezTo>
                  <a:cubicBezTo>
                    <a:pt x="1938" y="1098"/>
                    <a:pt x="1876" y="1224"/>
                    <a:pt x="1923" y="1337"/>
                  </a:cubicBezTo>
                  <a:cubicBezTo>
                    <a:pt x="2010" y="1514"/>
                    <a:pt x="2122" y="1677"/>
                    <a:pt x="2256" y="1822"/>
                  </a:cubicBezTo>
                  <a:cubicBezTo>
                    <a:pt x="2155" y="1945"/>
                    <a:pt x="1963" y="2264"/>
                    <a:pt x="1963" y="2894"/>
                  </a:cubicBezTo>
                  <a:lnTo>
                    <a:pt x="1963" y="4220"/>
                  </a:lnTo>
                  <a:cubicBezTo>
                    <a:pt x="1644" y="4368"/>
                    <a:pt x="1470" y="4716"/>
                    <a:pt x="1547" y="5056"/>
                  </a:cubicBezTo>
                  <a:cubicBezTo>
                    <a:pt x="1622" y="5394"/>
                    <a:pt x="1922" y="5639"/>
                    <a:pt x="2267" y="5639"/>
                  </a:cubicBezTo>
                  <a:cubicBezTo>
                    <a:pt x="2269" y="5639"/>
                    <a:pt x="2272" y="5639"/>
                    <a:pt x="2274" y="5639"/>
                  </a:cubicBezTo>
                  <a:lnTo>
                    <a:pt x="2427" y="5639"/>
                  </a:lnTo>
                  <a:cubicBezTo>
                    <a:pt x="2546" y="6480"/>
                    <a:pt x="3010" y="7229"/>
                    <a:pt x="3705" y="7715"/>
                  </a:cubicBezTo>
                  <a:lnTo>
                    <a:pt x="3705" y="8363"/>
                  </a:lnTo>
                  <a:lnTo>
                    <a:pt x="2796" y="8816"/>
                  </a:lnTo>
                  <a:cubicBezTo>
                    <a:pt x="2629" y="8899"/>
                    <a:pt x="2528" y="9073"/>
                    <a:pt x="2539" y="9261"/>
                  </a:cubicBezTo>
                  <a:lnTo>
                    <a:pt x="1068" y="9714"/>
                  </a:lnTo>
                  <a:cubicBezTo>
                    <a:pt x="431" y="9906"/>
                    <a:pt x="0" y="10492"/>
                    <a:pt x="0" y="11159"/>
                  </a:cubicBezTo>
                  <a:lnTo>
                    <a:pt x="0" y="13719"/>
                  </a:lnTo>
                  <a:cubicBezTo>
                    <a:pt x="0" y="13855"/>
                    <a:pt x="102" y="13923"/>
                    <a:pt x="205" y="13923"/>
                  </a:cubicBezTo>
                  <a:cubicBezTo>
                    <a:pt x="307" y="13923"/>
                    <a:pt x="409" y="13855"/>
                    <a:pt x="409" y="13719"/>
                  </a:cubicBezTo>
                  <a:lnTo>
                    <a:pt x="409" y="11159"/>
                  </a:lnTo>
                  <a:cubicBezTo>
                    <a:pt x="406" y="10673"/>
                    <a:pt x="724" y="10246"/>
                    <a:pt x="1188" y="10105"/>
                  </a:cubicBezTo>
                  <a:lnTo>
                    <a:pt x="2716" y="9634"/>
                  </a:lnTo>
                  <a:lnTo>
                    <a:pt x="2988" y="9993"/>
                  </a:lnTo>
                  <a:lnTo>
                    <a:pt x="2680" y="10300"/>
                  </a:lnTo>
                  <a:cubicBezTo>
                    <a:pt x="2488" y="10496"/>
                    <a:pt x="2437" y="10793"/>
                    <a:pt x="2561" y="11039"/>
                  </a:cubicBezTo>
                  <a:lnTo>
                    <a:pt x="3144" y="12205"/>
                  </a:lnTo>
                  <a:lnTo>
                    <a:pt x="2590" y="12205"/>
                  </a:lnTo>
                  <a:lnTo>
                    <a:pt x="2590" y="11981"/>
                  </a:lnTo>
                  <a:cubicBezTo>
                    <a:pt x="2590" y="11845"/>
                    <a:pt x="2487" y="11777"/>
                    <a:pt x="2385" y="11777"/>
                  </a:cubicBezTo>
                  <a:cubicBezTo>
                    <a:pt x="2283" y="11777"/>
                    <a:pt x="2180" y="11845"/>
                    <a:pt x="2180" y="11981"/>
                  </a:cubicBezTo>
                  <a:lnTo>
                    <a:pt x="2180" y="12213"/>
                  </a:lnTo>
                  <a:lnTo>
                    <a:pt x="1297" y="12213"/>
                  </a:lnTo>
                  <a:cubicBezTo>
                    <a:pt x="1184" y="12213"/>
                    <a:pt x="1094" y="12303"/>
                    <a:pt x="1094" y="12416"/>
                  </a:cubicBezTo>
                  <a:lnTo>
                    <a:pt x="1094" y="13723"/>
                  </a:lnTo>
                  <a:cubicBezTo>
                    <a:pt x="1094" y="13835"/>
                    <a:pt x="1184" y="13926"/>
                    <a:pt x="1297" y="13926"/>
                  </a:cubicBezTo>
                  <a:lnTo>
                    <a:pt x="3477" y="13926"/>
                  </a:lnTo>
                  <a:cubicBezTo>
                    <a:pt x="3589" y="13926"/>
                    <a:pt x="3680" y="13835"/>
                    <a:pt x="3680" y="13723"/>
                  </a:cubicBezTo>
                  <a:lnTo>
                    <a:pt x="3680" y="13277"/>
                  </a:lnTo>
                  <a:lnTo>
                    <a:pt x="3948" y="13813"/>
                  </a:lnTo>
                  <a:cubicBezTo>
                    <a:pt x="3989" y="13892"/>
                    <a:pt x="4055" y="13924"/>
                    <a:pt x="4121" y="13924"/>
                  </a:cubicBezTo>
                  <a:cubicBezTo>
                    <a:pt x="4255" y="13924"/>
                    <a:pt x="4387" y="13792"/>
                    <a:pt x="4310" y="13632"/>
                  </a:cubicBezTo>
                  <a:lnTo>
                    <a:pt x="2926" y="10862"/>
                  </a:lnTo>
                  <a:cubicBezTo>
                    <a:pt x="2883" y="10771"/>
                    <a:pt x="2901" y="10666"/>
                    <a:pt x="2970" y="10594"/>
                  </a:cubicBezTo>
                  <a:lnTo>
                    <a:pt x="3404" y="10163"/>
                  </a:lnTo>
                  <a:cubicBezTo>
                    <a:pt x="3473" y="10090"/>
                    <a:pt x="3484" y="9978"/>
                    <a:pt x="3423" y="9895"/>
                  </a:cubicBezTo>
                  <a:lnTo>
                    <a:pt x="2959" y="9279"/>
                  </a:lnTo>
                  <a:cubicBezTo>
                    <a:pt x="2937" y="9247"/>
                    <a:pt x="2948" y="9203"/>
                    <a:pt x="2981" y="9185"/>
                  </a:cubicBezTo>
                  <a:lnTo>
                    <a:pt x="3785" y="8783"/>
                  </a:lnTo>
                  <a:lnTo>
                    <a:pt x="4353" y="10728"/>
                  </a:lnTo>
                  <a:cubicBezTo>
                    <a:pt x="4384" y="10831"/>
                    <a:pt x="4463" y="10876"/>
                    <a:pt x="4544" y="10876"/>
                  </a:cubicBezTo>
                  <a:cubicBezTo>
                    <a:pt x="4666" y="10876"/>
                    <a:pt x="4790" y="10773"/>
                    <a:pt x="4745" y="10616"/>
                  </a:cubicBezTo>
                  <a:lnTo>
                    <a:pt x="4654" y="10308"/>
                  </a:lnTo>
                  <a:lnTo>
                    <a:pt x="4654" y="10308"/>
                  </a:lnTo>
                  <a:cubicBezTo>
                    <a:pt x="4907" y="10396"/>
                    <a:pt x="5172" y="10441"/>
                    <a:pt x="5437" y="10441"/>
                  </a:cubicBezTo>
                  <a:cubicBezTo>
                    <a:pt x="5702" y="10441"/>
                    <a:pt x="5967" y="10396"/>
                    <a:pt x="6222" y="10308"/>
                  </a:cubicBezTo>
                  <a:lnTo>
                    <a:pt x="6222" y="10308"/>
                  </a:lnTo>
                  <a:lnTo>
                    <a:pt x="5436" y="12995"/>
                  </a:lnTo>
                  <a:lnTo>
                    <a:pt x="4998" y="11485"/>
                  </a:lnTo>
                  <a:cubicBezTo>
                    <a:pt x="4968" y="11382"/>
                    <a:pt x="4889" y="11338"/>
                    <a:pt x="4809" y="11338"/>
                  </a:cubicBezTo>
                  <a:cubicBezTo>
                    <a:pt x="4686" y="11338"/>
                    <a:pt x="4561" y="11443"/>
                    <a:pt x="4607" y="11601"/>
                  </a:cubicBezTo>
                  <a:lnTo>
                    <a:pt x="5241" y="13781"/>
                  </a:lnTo>
                  <a:cubicBezTo>
                    <a:pt x="5268" y="13879"/>
                    <a:pt x="5351" y="13928"/>
                    <a:pt x="5435" y="13928"/>
                  </a:cubicBezTo>
                  <a:cubicBezTo>
                    <a:pt x="5519" y="13928"/>
                    <a:pt x="5603" y="13879"/>
                    <a:pt x="5632" y="13781"/>
                  </a:cubicBezTo>
                  <a:lnTo>
                    <a:pt x="7088" y="8783"/>
                  </a:lnTo>
                  <a:lnTo>
                    <a:pt x="7892" y="9185"/>
                  </a:lnTo>
                  <a:cubicBezTo>
                    <a:pt x="7928" y="9203"/>
                    <a:pt x="7939" y="9247"/>
                    <a:pt x="7914" y="9279"/>
                  </a:cubicBezTo>
                  <a:lnTo>
                    <a:pt x="7450" y="9895"/>
                  </a:lnTo>
                  <a:cubicBezTo>
                    <a:pt x="7392" y="9978"/>
                    <a:pt x="7399" y="10090"/>
                    <a:pt x="7472" y="10163"/>
                  </a:cubicBezTo>
                  <a:lnTo>
                    <a:pt x="7903" y="10594"/>
                  </a:lnTo>
                  <a:cubicBezTo>
                    <a:pt x="7975" y="10663"/>
                    <a:pt x="7993" y="10771"/>
                    <a:pt x="7946" y="10862"/>
                  </a:cubicBezTo>
                  <a:lnTo>
                    <a:pt x="6563" y="13632"/>
                  </a:lnTo>
                  <a:cubicBezTo>
                    <a:pt x="6476" y="13796"/>
                    <a:pt x="6613" y="13932"/>
                    <a:pt x="6750" y="13932"/>
                  </a:cubicBezTo>
                  <a:cubicBezTo>
                    <a:pt x="6819" y="13932"/>
                    <a:pt x="6888" y="13897"/>
                    <a:pt x="6928" y="13813"/>
                  </a:cubicBezTo>
                  <a:lnTo>
                    <a:pt x="8312" y="11043"/>
                  </a:lnTo>
                  <a:cubicBezTo>
                    <a:pt x="8435" y="10797"/>
                    <a:pt x="8388" y="10500"/>
                    <a:pt x="8192" y="10304"/>
                  </a:cubicBezTo>
                  <a:lnTo>
                    <a:pt x="7885" y="9996"/>
                  </a:lnTo>
                  <a:lnTo>
                    <a:pt x="8156" y="9638"/>
                  </a:lnTo>
                  <a:lnTo>
                    <a:pt x="9685" y="10108"/>
                  </a:lnTo>
                  <a:cubicBezTo>
                    <a:pt x="10152" y="10250"/>
                    <a:pt x="10467" y="10677"/>
                    <a:pt x="10467" y="11162"/>
                  </a:cubicBezTo>
                  <a:lnTo>
                    <a:pt x="10467" y="13723"/>
                  </a:lnTo>
                  <a:cubicBezTo>
                    <a:pt x="10467" y="13859"/>
                    <a:pt x="10568" y="13927"/>
                    <a:pt x="10670" y="13927"/>
                  </a:cubicBezTo>
                  <a:cubicBezTo>
                    <a:pt x="10771" y="13927"/>
                    <a:pt x="10872" y="13859"/>
                    <a:pt x="10872" y="13723"/>
                  </a:cubicBezTo>
                  <a:lnTo>
                    <a:pt x="10872" y="11162"/>
                  </a:lnTo>
                  <a:cubicBezTo>
                    <a:pt x="10876" y="10496"/>
                    <a:pt x="10441" y="9909"/>
                    <a:pt x="9804" y="9717"/>
                  </a:cubicBezTo>
                  <a:lnTo>
                    <a:pt x="8334" y="9265"/>
                  </a:lnTo>
                  <a:cubicBezTo>
                    <a:pt x="8344" y="9076"/>
                    <a:pt x="8243" y="8899"/>
                    <a:pt x="8073" y="8816"/>
                  </a:cubicBezTo>
                  <a:lnTo>
                    <a:pt x="7164" y="8363"/>
                  </a:lnTo>
                  <a:lnTo>
                    <a:pt x="7164" y="7715"/>
                  </a:lnTo>
                  <a:cubicBezTo>
                    <a:pt x="7863" y="7233"/>
                    <a:pt x="8326" y="6480"/>
                    <a:pt x="8442" y="5643"/>
                  </a:cubicBezTo>
                  <a:lnTo>
                    <a:pt x="8565" y="5643"/>
                  </a:lnTo>
                  <a:cubicBezTo>
                    <a:pt x="8964" y="5643"/>
                    <a:pt x="9304" y="5346"/>
                    <a:pt x="9340" y="4969"/>
                  </a:cubicBezTo>
                  <a:cubicBezTo>
                    <a:pt x="9373" y="4651"/>
                    <a:pt x="9199" y="4346"/>
                    <a:pt x="8909" y="4212"/>
                  </a:cubicBezTo>
                  <a:lnTo>
                    <a:pt x="8909" y="1949"/>
                  </a:lnTo>
                  <a:cubicBezTo>
                    <a:pt x="8909" y="1116"/>
                    <a:pt x="8232" y="439"/>
                    <a:pt x="7396" y="439"/>
                  </a:cubicBezTo>
                  <a:lnTo>
                    <a:pt x="7363" y="439"/>
                  </a:lnTo>
                  <a:cubicBezTo>
                    <a:pt x="6997" y="167"/>
                    <a:pt x="6458" y="0"/>
                    <a:pt x="58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6021295" y="4106235"/>
              <a:ext cx="42761" cy="39117"/>
            </a:xfrm>
            <a:custGeom>
              <a:rect b="b" l="l" r="r" t="t"/>
              <a:pathLst>
                <a:path extrusionOk="0" h="1492" w="1631">
                  <a:moveTo>
                    <a:pt x="816" y="0"/>
                  </a:moveTo>
                  <a:cubicBezTo>
                    <a:pt x="714" y="0"/>
                    <a:pt x="613" y="68"/>
                    <a:pt x="613" y="204"/>
                  </a:cubicBezTo>
                  <a:lnTo>
                    <a:pt x="613" y="544"/>
                  </a:lnTo>
                  <a:lnTo>
                    <a:pt x="272" y="544"/>
                  </a:lnTo>
                  <a:cubicBezTo>
                    <a:pt x="1" y="544"/>
                    <a:pt x="1" y="950"/>
                    <a:pt x="272" y="950"/>
                  </a:cubicBezTo>
                  <a:lnTo>
                    <a:pt x="613" y="950"/>
                  </a:lnTo>
                  <a:lnTo>
                    <a:pt x="613" y="1290"/>
                  </a:lnTo>
                  <a:cubicBezTo>
                    <a:pt x="613" y="1424"/>
                    <a:pt x="714" y="1491"/>
                    <a:pt x="816" y="1491"/>
                  </a:cubicBezTo>
                  <a:cubicBezTo>
                    <a:pt x="917" y="1491"/>
                    <a:pt x="1018" y="1424"/>
                    <a:pt x="1018" y="1290"/>
                  </a:cubicBezTo>
                  <a:lnTo>
                    <a:pt x="1018" y="946"/>
                  </a:lnTo>
                  <a:lnTo>
                    <a:pt x="1359" y="946"/>
                  </a:lnTo>
                  <a:cubicBezTo>
                    <a:pt x="1631" y="946"/>
                    <a:pt x="1631" y="541"/>
                    <a:pt x="1359" y="541"/>
                  </a:cubicBezTo>
                  <a:lnTo>
                    <a:pt x="1018" y="541"/>
                  </a:lnTo>
                  <a:lnTo>
                    <a:pt x="1018" y="204"/>
                  </a:lnTo>
                  <a:cubicBezTo>
                    <a:pt x="1018" y="68"/>
                    <a:pt x="917" y="0"/>
                    <a:pt x="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8" name="Google Shape;1218;p37"/>
          <p:cNvCxnSpPr>
            <a:stCxn id="1190" idx="6"/>
            <a:endCxn id="1196" idx="1"/>
          </p:cNvCxnSpPr>
          <p:nvPr/>
        </p:nvCxnSpPr>
        <p:spPr>
          <a:xfrm>
            <a:off x="3666900" y="1778650"/>
            <a:ext cx="546900" cy="746700"/>
          </a:xfrm>
          <a:prstGeom prst="bentConnector2">
            <a:avLst/>
          </a:prstGeom>
          <a:noFill/>
          <a:ln cap="flat" cmpd="sng" w="19050">
            <a:solidFill>
              <a:schemeClr val="dk1"/>
            </a:solidFill>
            <a:prstDash val="solid"/>
            <a:round/>
            <a:headEnd len="med" w="med" type="none"/>
            <a:tailEnd len="med" w="med" type="none"/>
          </a:ln>
        </p:spPr>
      </p:cxnSp>
      <p:cxnSp>
        <p:nvCxnSpPr>
          <p:cNvPr id="1219" name="Google Shape;1219;p37"/>
          <p:cNvCxnSpPr>
            <a:stCxn id="1193" idx="2"/>
            <a:endCxn id="1196" idx="7"/>
          </p:cNvCxnSpPr>
          <p:nvPr/>
        </p:nvCxnSpPr>
        <p:spPr>
          <a:xfrm flipH="1">
            <a:off x="4930200" y="1778650"/>
            <a:ext cx="546900" cy="746700"/>
          </a:xfrm>
          <a:prstGeom prst="bentConnector2">
            <a:avLst/>
          </a:prstGeom>
          <a:noFill/>
          <a:ln cap="flat" cmpd="sng" w="19050">
            <a:solidFill>
              <a:schemeClr val="dk1"/>
            </a:solidFill>
            <a:prstDash val="solid"/>
            <a:round/>
            <a:headEnd len="med" w="med" type="none"/>
            <a:tailEnd len="med" w="med" type="none"/>
          </a:ln>
        </p:spPr>
      </p:cxnSp>
      <p:cxnSp>
        <p:nvCxnSpPr>
          <p:cNvPr id="1220" name="Google Shape;1220;p37"/>
          <p:cNvCxnSpPr>
            <a:stCxn id="1192" idx="6"/>
            <a:endCxn id="1196" idx="3"/>
          </p:cNvCxnSpPr>
          <p:nvPr/>
        </p:nvCxnSpPr>
        <p:spPr>
          <a:xfrm flipH="1" rot="10800000">
            <a:off x="3666900" y="3241750"/>
            <a:ext cx="546900" cy="746700"/>
          </a:xfrm>
          <a:prstGeom prst="bentConnector2">
            <a:avLst/>
          </a:prstGeom>
          <a:noFill/>
          <a:ln cap="flat" cmpd="sng" w="19050">
            <a:solidFill>
              <a:schemeClr val="dk1"/>
            </a:solidFill>
            <a:prstDash val="solid"/>
            <a:round/>
            <a:headEnd len="med" w="med" type="none"/>
            <a:tailEnd len="med" w="med" type="none"/>
          </a:ln>
        </p:spPr>
      </p:cxnSp>
      <p:cxnSp>
        <p:nvCxnSpPr>
          <p:cNvPr id="1221" name="Google Shape;1221;p37"/>
          <p:cNvCxnSpPr>
            <a:stCxn id="1195" idx="2"/>
            <a:endCxn id="1196" idx="5"/>
          </p:cNvCxnSpPr>
          <p:nvPr/>
        </p:nvCxnSpPr>
        <p:spPr>
          <a:xfrm rot="10800000">
            <a:off x="4930200" y="3241750"/>
            <a:ext cx="546900" cy="746700"/>
          </a:xfrm>
          <a:prstGeom prst="bentConnector2">
            <a:avLst/>
          </a:prstGeom>
          <a:noFill/>
          <a:ln cap="flat" cmpd="sng" w="19050">
            <a:solidFill>
              <a:schemeClr val="dk1"/>
            </a:solidFill>
            <a:prstDash val="solid"/>
            <a:round/>
            <a:headEnd len="med" w="med" type="none"/>
            <a:tailEnd len="med" w="med" type="none"/>
          </a:ln>
        </p:spPr>
      </p:cxnSp>
      <p:cxnSp>
        <p:nvCxnSpPr>
          <p:cNvPr id="1222" name="Google Shape;1222;p37"/>
          <p:cNvCxnSpPr>
            <a:stCxn id="1191" idx="6"/>
            <a:endCxn id="1196" idx="2"/>
          </p:cNvCxnSpPr>
          <p:nvPr/>
        </p:nvCxnSpPr>
        <p:spPr>
          <a:xfrm>
            <a:off x="3666900" y="2883550"/>
            <a:ext cx="398700" cy="0"/>
          </a:xfrm>
          <a:prstGeom prst="straightConnector1">
            <a:avLst/>
          </a:prstGeom>
          <a:noFill/>
          <a:ln cap="flat" cmpd="sng" w="19050">
            <a:solidFill>
              <a:schemeClr val="dk1"/>
            </a:solidFill>
            <a:prstDash val="solid"/>
            <a:round/>
            <a:headEnd len="med" w="med" type="none"/>
            <a:tailEnd len="med" w="med" type="none"/>
          </a:ln>
        </p:spPr>
      </p:cxnSp>
      <p:cxnSp>
        <p:nvCxnSpPr>
          <p:cNvPr id="1223" name="Google Shape;1223;p37"/>
          <p:cNvCxnSpPr>
            <a:stCxn id="1194" idx="2"/>
            <a:endCxn id="1196" idx="6"/>
          </p:cNvCxnSpPr>
          <p:nvPr/>
        </p:nvCxnSpPr>
        <p:spPr>
          <a:xfrm rot="10800000">
            <a:off x="5078400" y="2883550"/>
            <a:ext cx="398700" cy="0"/>
          </a:xfrm>
          <a:prstGeom prst="straightConnector1">
            <a:avLst/>
          </a:prstGeom>
          <a:noFill/>
          <a:ln cap="flat" cmpd="sng" w="19050">
            <a:solidFill>
              <a:schemeClr val="dk1"/>
            </a:solidFill>
            <a:prstDash val="solid"/>
            <a:round/>
            <a:headEnd len="med" w="med" type="none"/>
            <a:tailEnd len="med" w="med" type="none"/>
          </a:ln>
        </p:spPr>
      </p:cxnSp>
      <p:grpSp>
        <p:nvGrpSpPr>
          <p:cNvPr id="1224" name="Google Shape;1224;p37"/>
          <p:cNvGrpSpPr/>
          <p:nvPr/>
        </p:nvGrpSpPr>
        <p:grpSpPr>
          <a:xfrm>
            <a:off x="3016658" y="3773031"/>
            <a:ext cx="519885" cy="436069"/>
            <a:chOff x="2654399" y="2023716"/>
            <a:chExt cx="342977" cy="287663"/>
          </a:xfrm>
        </p:grpSpPr>
        <p:sp>
          <p:nvSpPr>
            <p:cNvPr id="1225" name="Google Shape;1225;p37"/>
            <p:cNvSpPr/>
            <p:nvPr/>
          </p:nvSpPr>
          <p:spPr>
            <a:xfrm>
              <a:off x="2814623" y="2091777"/>
              <a:ext cx="174570" cy="158912"/>
            </a:xfrm>
            <a:custGeom>
              <a:rect b="b" l="l" r="r" t="t"/>
              <a:pathLst>
                <a:path extrusionOk="0" h="6059" w="6656">
                  <a:moveTo>
                    <a:pt x="4192" y="0"/>
                  </a:moveTo>
                  <a:lnTo>
                    <a:pt x="2912" y="977"/>
                  </a:lnTo>
                  <a:lnTo>
                    <a:pt x="1843" y="626"/>
                  </a:lnTo>
                  <a:lnTo>
                    <a:pt x="1" y="2127"/>
                  </a:lnTo>
                  <a:lnTo>
                    <a:pt x="2844" y="6058"/>
                  </a:lnTo>
                  <a:lnTo>
                    <a:pt x="6655" y="3349"/>
                  </a:lnTo>
                  <a:lnTo>
                    <a:pt x="41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2891364" y="2028673"/>
              <a:ext cx="98825" cy="175173"/>
            </a:xfrm>
            <a:custGeom>
              <a:rect b="b" l="l" r="r" t="t"/>
              <a:pathLst>
                <a:path extrusionOk="0" h="6679" w="3768">
                  <a:moveTo>
                    <a:pt x="3768" y="0"/>
                  </a:moveTo>
                  <a:lnTo>
                    <a:pt x="0" y="2421"/>
                  </a:lnTo>
                  <a:lnTo>
                    <a:pt x="3248" y="6679"/>
                  </a:lnTo>
                  <a:lnTo>
                    <a:pt x="3768" y="6265"/>
                  </a:lnTo>
                  <a:lnTo>
                    <a:pt x="37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2957851" y="2158159"/>
              <a:ext cx="32339" cy="45688"/>
            </a:xfrm>
            <a:custGeom>
              <a:rect b="b" l="l" r="r" t="t"/>
              <a:pathLst>
                <a:path extrusionOk="0" h="1742" w="1233">
                  <a:moveTo>
                    <a:pt x="1233" y="0"/>
                  </a:moveTo>
                  <a:lnTo>
                    <a:pt x="1" y="813"/>
                  </a:lnTo>
                  <a:lnTo>
                    <a:pt x="713" y="1742"/>
                  </a:lnTo>
                  <a:lnTo>
                    <a:pt x="1233" y="1328"/>
                  </a:lnTo>
                  <a:lnTo>
                    <a:pt x="12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2825979" y="2144258"/>
              <a:ext cx="132790" cy="88282"/>
            </a:xfrm>
            <a:custGeom>
              <a:rect b="b" l="l" r="r" t="t"/>
              <a:pathLst>
                <a:path extrusionOk="0" h="3366" w="5063">
                  <a:moveTo>
                    <a:pt x="583" y="1"/>
                  </a:moveTo>
                  <a:lnTo>
                    <a:pt x="1" y="1069"/>
                  </a:lnTo>
                  <a:lnTo>
                    <a:pt x="4081" y="3292"/>
                  </a:lnTo>
                  <a:cubicBezTo>
                    <a:pt x="4173" y="3342"/>
                    <a:pt x="4273" y="3366"/>
                    <a:pt x="4372" y="3366"/>
                  </a:cubicBezTo>
                  <a:cubicBezTo>
                    <a:pt x="4587" y="3366"/>
                    <a:pt x="4795" y="3253"/>
                    <a:pt x="4904" y="3051"/>
                  </a:cubicBezTo>
                  <a:cubicBezTo>
                    <a:pt x="5063" y="2758"/>
                    <a:pt x="4957" y="2387"/>
                    <a:pt x="4663" y="2229"/>
                  </a:cubicBezTo>
                  <a:lnTo>
                    <a:pt x="5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2877857" y="2188687"/>
              <a:ext cx="77896" cy="43774"/>
            </a:xfrm>
            <a:custGeom>
              <a:rect b="b" l="l" r="r" t="t"/>
              <a:pathLst>
                <a:path extrusionOk="0" h="1669" w="2970">
                  <a:moveTo>
                    <a:pt x="265" y="1"/>
                  </a:moveTo>
                  <a:lnTo>
                    <a:pt x="0" y="453"/>
                  </a:lnTo>
                  <a:lnTo>
                    <a:pt x="2103" y="1593"/>
                  </a:lnTo>
                  <a:cubicBezTo>
                    <a:pt x="2196" y="1645"/>
                    <a:pt x="2296" y="1669"/>
                    <a:pt x="2394" y="1669"/>
                  </a:cubicBezTo>
                  <a:cubicBezTo>
                    <a:pt x="2644" y="1669"/>
                    <a:pt x="2883" y="1511"/>
                    <a:pt x="2969" y="1252"/>
                  </a:cubicBezTo>
                  <a:lnTo>
                    <a:pt x="2969" y="1252"/>
                  </a:lnTo>
                  <a:cubicBezTo>
                    <a:pt x="2906" y="1273"/>
                    <a:pt x="2840" y="1283"/>
                    <a:pt x="2775" y="1283"/>
                  </a:cubicBezTo>
                  <a:cubicBezTo>
                    <a:pt x="2676" y="1283"/>
                    <a:pt x="2578" y="1259"/>
                    <a:pt x="2488" y="1213"/>
                  </a:cubicBezTo>
                  <a:lnTo>
                    <a:pt x="2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2801509" y="2167102"/>
              <a:ext cx="132790" cy="88256"/>
            </a:xfrm>
            <a:custGeom>
              <a:rect b="b" l="l" r="r" t="t"/>
              <a:pathLst>
                <a:path extrusionOk="0" h="3365" w="5063">
                  <a:moveTo>
                    <a:pt x="582" y="1"/>
                  </a:moveTo>
                  <a:lnTo>
                    <a:pt x="0" y="1064"/>
                  </a:lnTo>
                  <a:lnTo>
                    <a:pt x="4081" y="3292"/>
                  </a:lnTo>
                  <a:cubicBezTo>
                    <a:pt x="4172" y="3341"/>
                    <a:pt x="4269" y="3365"/>
                    <a:pt x="4366" y="3365"/>
                  </a:cubicBezTo>
                  <a:cubicBezTo>
                    <a:pt x="4581" y="3365"/>
                    <a:pt x="4790" y="3249"/>
                    <a:pt x="4903" y="3047"/>
                  </a:cubicBezTo>
                  <a:cubicBezTo>
                    <a:pt x="5062" y="2753"/>
                    <a:pt x="4956" y="2387"/>
                    <a:pt x="4663" y="2229"/>
                  </a:cubicBezTo>
                  <a:lnTo>
                    <a:pt x="5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2861937" y="2217328"/>
              <a:ext cx="69319" cy="38056"/>
            </a:xfrm>
            <a:custGeom>
              <a:rect b="b" l="l" r="r" t="t"/>
              <a:pathLst>
                <a:path extrusionOk="0" h="1451" w="2643">
                  <a:moveTo>
                    <a:pt x="237" y="1"/>
                  </a:moveTo>
                  <a:lnTo>
                    <a:pt x="1" y="410"/>
                  </a:lnTo>
                  <a:lnTo>
                    <a:pt x="1777" y="1377"/>
                  </a:lnTo>
                  <a:cubicBezTo>
                    <a:pt x="1870" y="1427"/>
                    <a:pt x="1969" y="1450"/>
                    <a:pt x="2066" y="1450"/>
                  </a:cubicBezTo>
                  <a:cubicBezTo>
                    <a:pt x="2316" y="1450"/>
                    <a:pt x="2553" y="1296"/>
                    <a:pt x="2643" y="1040"/>
                  </a:cubicBezTo>
                  <a:lnTo>
                    <a:pt x="2643" y="1040"/>
                  </a:lnTo>
                  <a:cubicBezTo>
                    <a:pt x="2562" y="1076"/>
                    <a:pt x="2476" y="1094"/>
                    <a:pt x="2389" y="1094"/>
                  </a:cubicBezTo>
                  <a:cubicBezTo>
                    <a:pt x="2289" y="1094"/>
                    <a:pt x="2189" y="1070"/>
                    <a:pt x="2099" y="1021"/>
                  </a:cubicBezTo>
                  <a:lnTo>
                    <a:pt x="2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2777012" y="2189946"/>
              <a:ext cx="132790" cy="88256"/>
            </a:xfrm>
            <a:custGeom>
              <a:rect b="b" l="l" r="r" t="t"/>
              <a:pathLst>
                <a:path extrusionOk="0" h="3365" w="5063">
                  <a:moveTo>
                    <a:pt x="578" y="1"/>
                  </a:moveTo>
                  <a:lnTo>
                    <a:pt x="1" y="1064"/>
                  </a:lnTo>
                  <a:lnTo>
                    <a:pt x="4081" y="3292"/>
                  </a:lnTo>
                  <a:cubicBezTo>
                    <a:pt x="4172" y="3341"/>
                    <a:pt x="4270" y="3364"/>
                    <a:pt x="4367" y="3364"/>
                  </a:cubicBezTo>
                  <a:cubicBezTo>
                    <a:pt x="4581" y="3364"/>
                    <a:pt x="4789" y="3249"/>
                    <a:pt x="4899" y="3046"/>
                  </a:cubicBezTo>
                  <a:cubicBezTo>
                    <a:pt x="5063" y="2753"/>
                    <a:pt x="4952" y="2387"/>
                    <a:pt x="4658" y="2228"/>
                  </a:cubicBezTo>
                  <a:lnTo>
                    <a:pt x="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2845912" y="2245234"/>
              <a:ext cx="60481" cy="32994"/>
            </a:xfrm>
            <a:custGeom>
              <a:rect b="b" l="l" r="r" t="t"/>
              <a:pathLst>
                <a:path extrusionOk="0" h="1258" w="2306">
                  <a:moveTo>
                    <a:pt x="232" y="0"/>
                  </a:moveTo>
                  <a:lnTo>
                    <a:pt x="1" y="390"/>
                  </a:lnTo>
                  <a:lnTo>
                    <a:pt x="1454" y="1184"/>
                  </a:lnTo>
                  <a:cubicBezTo>
                    <a:pt x="1546" y="1234"/>
                    <a:pt x="1645" y="1257"/>
                    <a:pt x="1742" y="1257"/>
                  </a:cubicBezTo>
                  <a:cubicBezTo>
                    <a:pt x="1980" y="1257"/>
                    <a:pt x="2210" y="1115"/>
                    <a:pt x="2306" y="876"/>
                  </a:cubicBezTo>
                  <a:lnTo>
                    <a:pt x="2306" y="876"/>
                  </a:lnTo>
                  <a:cubicBezTo>
                    <a:pt x="2232" y="905"/>
                    <a:pt x="2154" y="920"/>
                    <a:pt x="2076" y="920"/>
                  </a:cubicBezTo>
                  <a:cubicBezTo>
                    <a:pt x="1975" y="920"/>
                    <a:pt x="1875" y="896"/>
                    <a:pt x="1786" y="847"/>
                  </a:cubicBezTo>
                  <a:lnTo>
                    <a:pt x="2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2752411" y="2212791"/>
              <a:ext cx="132790" cy="88256"/>
            </a:xfrm>
            <a:custGeom>
              <a:rect b="b" l="l" r="r" t="t"/>
              <a:pathLst>
                <a:path extrusionOk="0" h="3365" w="5063">
                  <a:moveTo>
                    <a:pt x="583" y="1"/>
                  </a:moveTo>
                  <a:lnTo>
                    <a:pt x="0" y="1064"/>
                  </a:lnTo>
                  <a:lnTo>
                    <a:pt x="4081" y="3292"/>
                  </a:lnTo>
                  <a:cubicBezTo>
                    <a:pt x="4172" y="3341"/>
                    <a:pt x="4271" y="3364"/>
                    <a:pt x="4368" y="3364"/>
                  </a:cubicBezTo>
                  <a:cubicBezTo>
                    <a:pt x="4584" y="3364"/>
                    <a:pt x="4794" y="3250"/>
                    <a:pt x="4904" y="3051"/>
                  </a:cubicBezTo>
                  <a:cubicBezTo>
                    <a:pt x="5062" y="2758"/>
                    <a:pt x="4956" y="2387"/>
                    <a:pt x="4663" y="2228"/>
                  </a:cubicBezTo>
                  <a:lnTo>
                    <a:pt x="5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2830018" y="2271724"/>
              <a:ext cx="52035" cy="29349"/>
            </a:xfrm>
            <a:custGeom>
              <a:rect b="b" l="l" r="r" t="t"/>
              <a:pathLst>
                <a:path extrusionOk="0" h="1119" w="1984">
                  <a:moveTo>
                    <a:pt x="246" y="1"/>
                  </a:moveTo>
                  <a:lnTo>
                    <a:pt x="1" y="434"/>
                  </a:lnTo>
                  <a:lnTo>
                    <a:pt x="1122" y="1045"/>
                  </a:lnTo>
                  <a:cubicBezTo>
                    <a:pt x="1214" y="1095"/>
                    <a:pt x="1314" y="1118"/>
                    <a:pt x="1412" y="1118"/>
                  </a:cubicBezTo>
                  <a:cubicBezTo>
                    <a:pt x="1627" y="1118"/>
                    <a:pt x="1836" y="1005"/>
                    <a:pt x="1945" y="804"/>
                  </a:cubicBezTo>
                  <a:cubicBezTo>
                    <a:pt x="1959" y="775"/>
                    <a:pt x="1973" y="746"/>
                    <a:pt x="1983" y="718"/>
                  </a:cubicBezTo>
                  <a:lnTo>
                    <a:pt x="1983" y="718"/>
                  </a:lnTo>
                  <a:cubicBezTo>
                    <a:pt x="1917" y="741"/>
                    <a:pt x="1848" y="753"/>
                    <a:pt x="1779" y="753"/>
                  </a:cubicBezTo>
                  <a:cubicBezTo>
                    <a:pt x="1679" y="753"/>
                    <a:pt x="1579" y="728"/>
                    <a:pt x="1487" y="679"/>
                  </a:cubicBezTo>
                  <a:lnTo>
                    <a:pt x="2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2672260" y="2102871"/>
              <a:ext cx="169010" cy="153116"/>
            </a:xfrm>
            <a:custGeom>
              <a:rect b="b" l="l" r="r" t="t"/>
              <a:pathLst>
                <a:path extrusionOk="0" h="5838" w="6444">
                  <a:moveTo>
                    <a:pt x="2017" y="1"/>
                  </a:moveTo>
                  <a:lnTo>
                    <a:pt x="1" y="3638"/>
                  </a:lnTo>
                  <a:lnTo>
                    <a:pt x="4125" y="5837"/>
                  </a:lnTo>
                  <a:lnTo>
                    <a:pt x="6444" y="1579"/>
                  </a:lnTo>
                  <a:lnTo>
                    <a:pt x="4351" y="698"/>
                  </a:lnTo>
                  <a:lnTo>
                    <a:pt x="3412" y="809"/>
                  </a:lnTo>
                  <a:lnTo>
                    <a:pt x="20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2664942" y="2085718"/>
              <a:ext cx="93160" cy="134914"/>
            </a:xfrm>
            <a:custGeom>
              <a:rect b="b" l="l" r="r" t="t"/>
              <a:pathLst>
                <a:path extrusionOk="0" h="5144" w="3552">
                  <a:moveTo>
                    <a:pt x="2676" y="0"/>
                  </a:moveTo>
                  <a:lnTo>
                    <a:pt x="1" y="4639"/>
                  </a:lnTo>
                  <a:lnTo>
                    <a:pt x="872" y="5144"/>
                  </a:lnTo>
                  <a:lnTo>
                    <a:pt x="3552" y="505"/>
                  </a:lnTo>
                  <a:lnTo>
                    <a:pt x="26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2661664" y="2043308"/>
              <a:ext cx="79915" cy="167882"/>
            </a:xfrm>
            <a:custGeom>
              <a:rect b="b" l="l" r="r" t="t"/>
              <a:pathLst>
                <a:path extrusionOk="0" h="6401" w="3047">
                  <a:moveTo>
                    <a:pt x="1" y="0"/>
                  </a:moveTo>
                  <a:lnTo>
                    <a:pt x="1" y="6183"/>
                  </a:lnTo>
                  <a:lnTo>
                    <a:pt x="366" y="6400"/>
                  </a:lnTo>
                  <a:lnTo>
                    <a:pt x="3047" y="176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2664942" y="2178092"/>
              <a:ext cx="40049" cy="42672"/>
            </a:xfrm>
            <a:custGeom>
              <a:rect b="b" l="l" r="r" t="t"/>
              <a:pathLst>
                <a:path extrusionOk="0" h="1627" w="1527">
                  <a:moveTo>
                    <a:pt x="646" y="0"/>
                  </a:moveTo>
                  <a:lnTo>
                    <a:pt x="1" y="1121"/>
                  </a:lnTo>
                  <a:lnTo>
                    <a:pt x="872" y="1627"/>
                  </a:lnTo>
                  <a:lnTo>
                    <a:pt x="1526" y="496"/>
                  </a:lnTo>
                  <a:lnTo>
                    <a:pt x="6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2661664" y="2166604"/>
              <a:ext cx="26673" cy="44587"/>
            </a:xfrm>
            <a:custGeom>
              <a:rect b="b" l="l" r="r" t="t"/>
              <a:pathLst>
                <a:path extrusionOk="0" h="1700" w="1017">
                  <a:moveTo>
                    <a:pt x="1" y="0"/>
                  </a:moveTo>
                  <a:lnTo>
                    <a:pt x="1" y="1482"/>
                  </a:lnTo>
                  <a:lnTo>
                    <a:pt x="366" y="1699"/>
                  </a:lnTo>
                  <a:lnTo>
                    <a:pt x="1016" y="578"/>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2707221" y="2190576"/>
              <a:ext cx="71208" cy="57281"/>
            </a:xfrm>
            <a:custGeom>
              <a:rect b="b" l="l" r="r" t="t"/>
              <a:pathLst>
                <a:path extrusionOk="0" h="2184" w="2715">
                  <a:moveTo>
                    <a:pt x="2026" y="1"/>
                  </a:moveTo>
                  <a:cubicBezTo>
                    <a:pt x="1902" y="1"/>
                    <a:pt x="1778" y="38"/>
                    <a:pt x="1670" y="116"/>
                  </a:cubicBezTo>
                  <a:lnTo>
                    <a:pt x="333" y="1088"/>
                  </a:lnTo>
                  <a:cubicBezTo>
                    <a:pt x="59" y="1281"/>
                    <a:pt x="1" y="1661"/>
                    <a:pt x="193" y="1935"/>
                  </a:cubicBezTo>
                  <a:cubicBezTo>
                    <a:pt x="312" y="2098"/>
                    <a:pt x="498" y="2183"/>
                    <a:pt x="685" y="2183"/>
                  </a:cubicBezTo>
                  <a:cubicBezTo>
                    <a:pt x="809" y="2183"/>
                    <a:pt x="933" y="2146"/>
                    <a:pt x="1040" y="2070"/>
                  </a:cubicBezTo>
                  <a:lnTo>
                    <a:pt x="2383" y="1098"/>
                  </a:lnTo>
                  <a:cubicBezTo>
                    <a:pt x="2657" y="900"/>
                    <a:pt x="2715" y="511"/>
                    <a:pt x="2508" y="241"/>
                  </a:cubicBezTo>
                  <a:lnTo>
                    <a:pt x="2508" y="236"/>
                  </a:lnTo>
                  <a:cubicBezTo>
                    <a:pt x="2387" y="82"/>
                    <a:pt x="2208" y="1"/>
                    <a:pt x="2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2710394" y="2191730"/>
              <a:ext cx="68034" cy="56048"/>
            </a:xfrm>
            <a:custGeom>
              <a:rect b="b" l="l" r="r" t="t"/>
              <a:pathLst>
                <a:path extrusionOk="0" h="2137" w="2594">
                  <a:moveTo>
                    <a:pt x="2132" y="0"/>
                  </a:moveTo>
                  <a:cubicBezTo>
                    <a:pt x="2233" y="260"/>
                    <a:pt x="2146" y="553"/>
                    <a:pt x="1925" y="717"/>
                  </a:cubicBezTo>
                  <a:lnTo>
                    <a:pt x="582" y="1684"/>
                  </a:lnTo>
                  <a:cubicBezTo>
                    <a:pt x="478" y="1762"/>
                    <a:pt x="355" y="1800"/>
                    <a:pt x="230" y="1800"/>
                  </a:cubicBezTo>
                  <a:cubicBezTo>
                    <a:pt x="153" y="1800"/>
                    <a:pt x="75" y="1786"/>
                    <a:pt x="0" y="1756"/>
                  </a:cubicBezTo>
                  <a:lnTo>
                    <a:pt x="0" y="1756"/>
                  </a:lnTo>
                  <a:cubicBezTo>
                    <a:pt x="99" y="1998"/>
                    <a:pt x="329" y="2136"/>
                    <a:pt x="566" y="2136"/>
                  </a:cubicBezTo>
                  <a:cubicBezTo>
                    <a:pt x="688" y="2136"/>
                    <a:pt x="811" y="2099"/>
                    <a:pt x="919" y="2021"/>
                  </a:cubicBezTo>
                  <a:lnTo>
                    <a:pt x="2262" y="1054"/>
                  </a:lnTo>
                  <a:cubicBezTo>
                    <a:pt x="2536" y="852"/>
                    <a:pt x="2594" y="462"/>
                    <a:pt x="2387" y="192"/>
                  </a:cubicBezTo>
                  <a:cubicBezTo>
                    <a:pt x="2319" y="106"/>
                    <a:pt x="2233" y="38"/>
                    <a:pt x="2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2734498" y="2215754"/>
              <a:ext cx="63366" cy="51642"/>
            </a:xfrm>
            <a:custGeom>
              <a:rect b="b" l="l" r="r" t="t"/>
              <a:pathLst>
                <a:path extrusionOk="0" h="1969" w="2416">
                  <a:moveTo>
                    <a:pt x="1726" y="1"/>
                  </a:moveTo>
                  <a:cubicBezTo>
                    <a:pt x="1602" y="1"/>
                    <a:pt x="1478" y="39"/>
                    <a:pt x="1371" y="119"/>
                  </a:cubicBezTo>
                  <a:lnTo>
                    <a:pt x="342" y="864"/>
                  </a:lnTo>
                  <a:cubicBezTo>
                    <a:pt x="63" y="1062"/>
                    <a:pt x="0" y="1451"/>
                    <a:pt x="202" y="1726"/>
                  </a:cubicBezTo>
                  <a:cubicBezTo>
                    <a:pt x="320" y="1884"/>
                    <a:pt x="502" y="1968"/>
                    <a:pt x="686" y="1968"/>
                  </a:cubicBezTo>
                  <a:cubicBezTo>
                    <a:pt x="810" y="1968"/>
                    <a:pt x="936" y="1930"/>
                    <a:pt x="1044" y="1851"/>
                  </a:cubicBezTo>
                  <a:lnTo>
                    <a:pt x="2084" y="1100"/>
                  </a:lnTo>
                  <a:cubicBezTo>
                    <a:pt x="2358" y="898"/>
                    <a:pt x="2416" y="508"/>
                    <a:pt x="2209" y="239"/>
                  </a:cubicBezTo>
                  <a:cubicBezTo>
                    <a:pt x="2088" y="84"/>
                    <a:pt x="1908" y="1"/>
                    <a:pt x="1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2737776" y="2216961"/>
              <a:ext cx="60087" cy="50435"/>
            </a:xfrm>
            <a:custGeom>
              <a:rect b="b" l="l" r="r" t="t"/>
              <a:pathLst>
                <a:path extrusionOk="0" h="1923" w="2291">
                  <a:moveTo>
                    <a:pt x="1829" y="0"/>
                  </a:moveTo>
                  <a:cubicBezTo>
                    <a:pt x="1930" y="260"/>
                    <a:pt x="1848" y="554"/>
                    <a:pt x="1622" y="717"/>
                  </a:cubicBezTo>
                  <a:lnTo>
                    <a:pt x="578" y="1473"/>
                  </a:lnTo>
                  <a:cubicBezTo>
                    <a:pt x="472" y="1548"/>
                    <a:pt x="348" y="1586"/>
                    <a:pt x="223" y="1586"/>
                  </a:cubicBezTo>
                  <a:cubicBezTo>
                    <a:pt x="148" y="1586"/>
                    <a:pt x="72" y="1572"/>
                    <a:pt x="0" y="1545"/>
                  </a:cubicBezTo>
                  <a:lnTo>
                    <a:pt x="0" y="1545"/>
                  </a:lnTo>
                  <a:cubicBezTo>
                    <a:pt x="19" y="1593"/>
                    <a:pt x="44" y="1636"/>
                    <a:pt x="77" y="1680"/>
                  </a:cubicBezTo>
                  <a:cubicBezTo>
                    <a:pt x="195" y="1838"/>
                    <a:pt x="377" y="1922"/>
                    <a:pt x="561" y="1922"/>
                  </a:cubicBezTo>
                  <a:cubicBezTo>
                    <a:pt x="685" y="1922"/>
                    <a:pt x="811" y="1884"/>
                    <a:pt x="919" y="1805"/>
                  </a:cubicBezTo>
                  <a:lnTo>
                    <a:pt x="1959" y="1054"/>
                  </a:lnTo>
                  <a:cubicBezTo>
                    <a:pt x="2233" y="852"/>
                    <a:pt x="2291" y="462"/>
                    <a:pt x="2079" y="193"/>
                  </a:cubicBezTo>
                  <a:cubicBezTo>
                    <a:pt x="2016" y="106"/>
                    <a:pt x="1925" y="39"/>
                    <a:pt x="18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2761617" y="2241064"/>
              <a:ext cx="55550" cy="45819"/>
            </a:xfrm>
            <a:custGeom>
              <a:rect b="b" l="l" r="r" t="t"/>
              <a:pathLst>
                <a:path extrusionOk="0" h="1747" w="2118">
                  <a:moveTo>
                    <a:pt x="1429" y="0"/>
                  </a:moveTo>
                  <a:cubicBezTo>
                    <a:pt x="1305" y="0"/>
                    <a:pt x="1181" y="38"/>
                    <a:pt x="1074" y="116"/>
                  </a:cubicBezTo>
                  <a:lnTo>
                    <a:pt x="333" y="650"/>
                  </a:lnTo>
                  <a:cubicBezTo>
                    <a:pt x="63" y="847"/>
                    <a:pt x="1" y="1227"/>
                    <a:pt x="198" y="1497"/>
                  </a:cubicBezTo>
                  <a:cubicBezTo>
                    <a:pt x="317" y="1660"/>
                    <a:pt x="501" y="1747"/>
                    <a:pt x="689" y="1747"/>
                  </a:cubicBezTo>
                  <a:cubicBezTo>
                    <a:pt x="812" y="1747"/>
                    <a:pt x="936" y="1710"/>
                    <a:pt x="1045" y="1632"/>
                  </a:cubicBezTo>
                  <a:lnTo>
                    <a:pt x="1786" y="1097"/>
                  </a:lnTo>
                  <a:cubicBezTo>
                    <a:pt x="2060" y="895"/>
                    <a:pt x="2118" y="506"/>
                    <a:pt x="1911" y="236"/>
                  </a:cubicBezTo>
                  <a:cubicBezTo>
                    <a:pt x="1791" y="82"/>
                    <a:pt x="1611"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2764659" y="2241955"/>
              <a:ext cx="52507" cy="45006"/>
            </a:xfrm>
            <a:custGeom>
              <a:rect b="b" l="l" r="r" t="t"/>
              <a:pathLst>
                <a:path extrusionOk="0" h="1716" w="2002">
                  <a:moveTo>
                    <a:pt x="1516" y="0"/>
                  </a:moveTo>
                  <a:cubicBezTo>
                    <a:pt x="1602" y="255"/>
                    <a:pt x="1516" y="534"/>
                    <a:pt x="1299" y="693"/>
                  </a:cubicBezTo>
                  <a:lnTo>
                    <a:pt x="558" y="1227"/>
                  </a:lnTo>
                  <a:cubicBezTo>
                    <a:pt x="451" y="1306"/>
                    <a:pt x="324" y="1346"/>
                    <a:pt x="197" y="1346"/>
                  </a:cubicBezTo>
                  <a:cubicBezTo>
                    <a:pt x="131" y="1346"/>
                    <a:pt x="64" y="1335"/>
                    <a:pt x="0" y="1314"/>
                  </a:cubicBezTo>
                  <a:lnTo>
                    <a:pt x="0" y="1314"/>
                  </a:lnTo>
                  <a:cubicBezTo>
                    <a:pt x="19" y="1367"/>
                    <a:pt x="43" y="1420"/>
                    <a:pt x="77" y="1468"/>
                  </a:cubicBezTo>
                  <a:cubicBezTo>
                    <a:pt x="196" y="1630"/>
                    <a:pt x="382" y="1716"/>
                    <a:pt x="569" y="1716"/>
                  </a:cubicBezTo>
                  <a:cubicBezTo>
                    <a:pt x="693" y="1716"/>
                    <a:pt x="817" y="1679"/>
                    <a:pt x="924" y="1602"/>
                  </a:cubicBezTo>
                  <a:lnTo>
                    <a:pt x="1665" y="1063"/>
                  </a:lnTo>
                  <a:cubicBezTo>
                    <a:pt x="1944" y="866"/>
                    <a:pt x="2002" y="476"/>
                    <a:pt x="1795" y="202"/>
                  </a:cubicBezTo>
                  <a:cubicBezTo>
                    <a:pt x="1723" y="111"/>
                    <a:pt x="1626" y="39"/>
                    <a:pt x="1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2788867" y="2266295"/>
              <a:ext cx="47734" cy="40154"/>
            </a:xfrm>
            <a:custGeom>
              <a:rect b="b" l="l" r="r" t="t"/>
              <a:pathLst>
                <a:path extrusionOk="0" h="1531" w="1820">
                  <a:moveTo>
                    <a:pt x="1131" y="1"/>
                  </a:moveTo>
                  <a:cubicBezTo>
                    <a:pt x="1007" y="1"/>
                    <a:pt x="883" y="38"/>
                    <a:pt x="776" y="116"/>
                  </a:cubicBezTo>
                  <a:lnTo>
                    <a:pt x="333" y="434"/>
                  </a:lnTo>
                  <a:cubicBezTo>
                    <a:pt x="64" y="631"/>
                    <a:pt x="1" y="1011"/>
                    <a:pt x="198" y="1281"/>
                  </a:cubicBezTo>
                  <a:cubicBezTo>
                    <a:pt x="315" y="1444"/>
                    <a:pt x="499" y="1531"/>
                    <a:pt x="688" y="1531"/>
                  </a:cubicBezTo>
                  <a:cubicBezTo>
                    <a:pt x="812" y="1531"/>
                    <a:pt x="937" y="1493"/>
                    <a:pt x="1045" y="1415"/>
                  </a:cubicBezTo>
                  <a:lnTo>
                    <a:pt x="1483" y="1098"/>
                  </a:lnTo>
                  <a:cubicBezTo>
                    <a:pt x="1762" y="896"/>
                    <a:pt x="1820" y="506"/>
                    <a:pt x="1608" y="237"/>
                  </a:cubicBezTo>
                  <a:cubicBezTo>
                    <a:pt x="1491" y="82"/>
                    <a:pt x="1312" y="1"/>
                    <a:pt x="1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2792041" y="2267317"/>
              <a:ext cx="44561" cy="39184"/>
            </a:xfrm>
            <a:custGeom>
              <a:rect b="b" l="l" r="r" t="t"/>
              <a:pathLst>
                <a:path extrusionOk="0" h="1494" w="1699">
                  <a:moveTo>
                    <a:pt x="1227" y="0"/>
                  </a:moveTo>
                  <a:lnTo>
                    <a:pt x="1227" y="0"/>
                  </a:lnTo>
                  <a:cubicBezTo>
                    <a:pt x="1328" y="260"/>
                    <a:pt x="1242" y="549"/>
                    <a:pt x="1020" y="712"/>
                  </a:cubicBezTo>
                  <a:lnTo>
                    <a:pt x="578" y="1030"/>
                  </a:lnTo>
                  <a:cubicBezTo>
                    <a:pt x="470" y="1107"/>
                    <a:pt x="344" y="1146"/>
                    <a:pt x="216" y="1146"/>
                  </a:cubicBezTo>
                  <a:cubicBezTo>
                    <a:pt x="143" y="1146"/>
                    <a:pt x="70" y="1133"/>
                    <a:pt x="0" y="1107"/>
                  </a:cubicBezTo>
                  <a:lnTo>
                    <a:pt x="0" y="1107"/>
                  </a:lnTo>
                  <a:cubicBezTo>
                    <a:pt x="96" y="1352"/>
                    <a:pt x="328" y="1494"/>
                    <a:pt x="567" y="1494"/>
                  </a:cubicBezTo>
                  <a:cubicBezTo>
                    <a:pt x="690" y="1494"/>
                    <a:pt x="815" y="1456"/>
                    <a:pt x="924" y="1376"/>
                  </a:cubicBezTo>
                  <a:lnTo>
                    <a:pt x="1367" y="1059"/>
                  </a:lnTo>
                  <a:cubicBezTo>
                    <a:pt x="1641" y="857"/>
                    <a:pt x="1699" y="467"/>
                    <a:pt x="1492" y="198"/>
                  </a:cubicBezTo>
                  <a:cubicBezTo>
                    <a:pt x="1420" y="111"/>
                    <a:pt x="1333" y="39"/>
                    <a:pt x="1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2794060" y="2108169"/>
              <a:ext cx="68926" cy="106038"/>
            </a:xfrm>
            <a:custGeom>
              <a:rect b="b" l="l" r="r" t="t"/>
              <a:pathLst>
                <a:path extrusionOk="0" h="4043" w="2628">
                  <a:moveTo>
                    <a:pt x="404" y="1"/>
                  </a:moveTo>
                  <a:lnTo>
                    <a:pt x="0" y="1617"/>
                  </a:lnTo>
                  <a:lnTo>
                    <a:pt x="0" y="3234"/>
                  </a:lnTo>
                  <a:cubicBezTo>
                    <a:pt x="0" y="3682"/>
                    <a:pt x="361" y="4042"/>
                    <a:pt x="809" y="4042"/>
                  </a:cubicBezTo>
                  <a:cubicBezTo>
                    <a:pt x="1256" y="4042"/>
                    <a:pt x="1617" y="3682"/>
                    <a:pt x="1617" y="3234"/>
                  </a:cubicBezTo>
                  <a:lnTo>
                    <a:pt x="1617" y="1617"/>
                  </a:lnTo>
                  <a:lnTo>
                    <a:pt x="26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2794060" y="2108169"/>
              <a:ext cx="29165" cy="106038"/>
            </a:xfrm>
            <a:custGeom>
              <a:rect b="b" l="l" r="r" t="t"/>
              <a:pathLst>
                <a:path extrusionOk="0" h="4043" w="1112">
                  <a:moveTo>
                    <a:pt x="404" y="1"/>
                  </a:moveTo>
                  <a:lnTo>
                    <a:pt x="0" y="1617"/>
                  </a:lnTo>
                  <a:lnTo>
                    <a:pt x="0" y="3234"/>
                  </a:lnTo>
                  <a:cubicBezTo>
                    <a:pt x="0" y="3682"/>
                    <a:pt x="366" y="4042"/>
                    <a:pt x="809" y="4042"/>
                  </a:cubicBezTo>
                  <a:cubicBezTo>
                    <a:pt x="914" y="4042"/>
                    <a:pt x="1016" y="4023"/>
                    <a:pt x="1112" y="3985"/>
                  </a:cubicBezTo>
                  <a:cubicBezTo>
                    <a:pt x="809" y="3860"/>
                    <a:pt x="607" y="3561"/>
                    <a:pt x="607" y="3234"/>
                  </a:cubicBezTo>
                  <a:lnTo>
                    <a:pt x="607" y="1617"/>
                  </a:lnTo>
                  <a:lnTo>
                    <a:pt x="10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2654399" y="2038404"/>
              <a:ext cx="342977" cy="272976"/>
            </a:xfrm>
            <a:custGeom>
              <a:rect b="b" l="l" r="r" t="t"/>
              <a:pathLst>
                <a:path extrusionOk="0" h="10408" w="13077">
                  <a:moveTo>
                    <a:pt x="7924" y="2853"/>
                  </a:moveTo>
                  <a:lnTo>
                    <a:pt x="8958" y="3195"/>
                  </a:lnTo>
                  <a:cubicBezTo>
                    <a:pt x="8976" y="3201"/>
                    <a:pt x="8994" y="3203"/>
                    <a:pt x="9013" y="3203"/>
                  </a:cubicBezTo>
                  <a:cubicBezTo>
                    <a:pt x="9055" y="3203"/>
                    <a:pt x="9098" y="3189"/>
                    <a:pt x="9131" y="3166"/>
                  </a:cubicBezTo>
                  <a:lnTo>
                    <a:pt x="9459" y="2916"/>
                  </a:lnTo>
                  <a:lnTo>
                    <a:pt x="11725" y="5894"/>
                  </a:lnTo>
                  <a:lnTo>
                    <a:pt x="11374" y="6140"/>
                  </a:lnTo>
                  <a:cubicBezTo>
                    <a:pt x="11345" y="6125"/>
                    <a:pt x="11321" y="6111"/>
                    <a:pt x="11297" y="6096"/>
                  </a:cubicBezTo>
                  <a:lnTo>
                    <a:pt x="7370" y="3955"/>
                  </a:lnTo>
                  <a:lnTo>
                    <a:pt x="7515" y="3719"/>
                  </a:lnTo>
                  <a:cubicBezTo>
                    <a:pt x="7602" y="3572"/>
                    <a:pt x="7476" y="3433"/>
                    <a:pt x="7346" y="3433"/>
                  </a:cubicBezTo>
                  <a:cubicBezTo>
                    <a:pt x="7290" y="3433"/>
                    <a:pt x="7233" y="3459"/>
                    <a:pt x="7192" y="3522"/>
                  </a:cubicBezTo>
                  <a:lnTo>
                    <a:pt x="6783" y="4176"/>
                  </a:lnTo>
                  <a:cubicBezTo>
                    <a:pt x="6764" y="4205"/>
                    <a:pt x="6754" y="4239"/>
                    <a:pt x="6754" y="4277"/>
                  </a:cubicBezTo>
                  <a:lnTo>
                    <a:pt x="6754" y="5894"/>
                  </a:lnTo>
                  <a:cubicBezTo>
                    <a:pt x="6754" y="6236"/>
                    <a:pt x="6475" y="6510"/>
                    <a:pt x="6134" y="6510"/>
                  </a:cubicBezTo>
                  <a:cubicBezTo>
                    <a:pt x="5792" y="6510"/>
                    <a:pt x="5518" y="6236"/>
                    <a:pt x="5518" y="5894"/>
                  </a:cubicBezTo>
                  <a:lnTo>
                    <a:pt x="5518" y="4301"/>
                  </a:lnTo>
                  <a:lnTo>
                    <a:pt x="5879" y="2853"/>
                  </a:lnTo>
                  <a:close/>
                  <a:moveTo>
                    <a:pt x="3396" y="2208"/>
                  </a:moveTo>
                  <a:lnTo>
                    <a:pt x="3694" y="2382"/>
                  </a:lnTo>
                  <a:lnTo>
                    <a:pt x="1206" y="6693"/>
                  </a:lnTo>
                  <a:lnTo>
                    <a:pt x="908" y="6515"/>
                  </a:lnTo>
                  <a:lnTo>
                    <a:pt x="3396" y="2208"/>
                  </a:lnTo>
                  <a:close/>
                  <a:moveTo>
                    <a:pt x="4041" y="5990"/>
                  </a:moveTo>
                  <a:cubicBezTo>
                    <a:pt x="4170" y="5990"/>
                    <a:pt x="4296" y="6051"/>
                    <a:pt x="4377" y="6164"/>
                  </a:cubicBezTo>
                  <a:cubicBezTo>
                    <a:pt x="4512" y="6351"/>
                    <a:pt x="4474" y="6611"/>
                    <a:pt x="4286" y="6746"/>
                  </a:cubicBezTo>
                  <a:lnTo>
                    <a:pt x="2943" y="7713"/>
                  </a:lnTo>
                  <a:cubicBezTo>
                    <a:pt x="2870" y="7767"/>
                    <a:pt x="2784" y="7793"/>
                    <a:pt x="2698" y="7793"/>
                  </a:cubicBezTo>
                  <a:cubicBezTo>
                    <a:pt x="2570" y="7793"/>
                    <a:pt x="2442" y="7734"/>
                    <a:pt x="2361" y="7622"/>
                  </a:cubicBezTo>
                  <a:cubicBezTo>
                    <a:pt x="2227" y="7434"/>
                    <a:pt x="2270" y="7174"/>
                    <a:pt x="2457" y="7039"/>
                  </a:cubicBezTo>
                  <a:lnTo>
                    <a:pt x="3795" y="6072"/>
                  </a:lnTo>
                  <a:cubicBezTo>
                    <a:pt x="3870" y="6017"/>
                    <a:pt x="3956" y="5990"/>
                    <a:pt x="4041" y="5990"/>
                  </a:cubicBezTo>
                  <a:close/>
                  <a:moveTo>
                    <a:pt x="4778" y="6954"/>
                  </a:moveTo>
                  <a:cubicBezTo>
                    <a:pt x="4904" y="6954"/>
                    <a:pt x="5028" y="7012"/>
                    <a:pt x="5109" y="7116"/>
                  </a:cubicBezTo>
                  <a:cubicBezTo>
                    <a:pt x="5248" y="7304"/>
                    <a:pt x="5210" y="7569"/>
                    <a:pt x="5022" y="7708"/>
                  </a:cubicBezTo>
                  <a:lnTo>
                    <a:pt x="3983" y="8464"/>
                  </a:lnTo>
                  <a:cubicBezTo>
                    <a:pt x="3910" y="8515"/>
                    <a:pt x="3826" y="8540"/>
                    <a:pt x="3743" y="8540"/>
                  </a:cubicBezTo>
                  <a:cubicBezTo>
                    <a:pt x="3616" y="8540"/>
                    <a:pt x="3490" y="8482"/>
                    <a:pt x="3405" y="8372"/>
                  </a:cubicBezTo>
                  <a:cubicBezTo>
                    <a:pt x="3271" y="8180"/>
                    <a:pt x="3314" y="7915"/>
                    <a:pt x="3506" y="7776"/>
                  </a:cubicBezTo>
                  <a:lnTo>
                    <a:pt x="4507" y="7054"/>
                  </a:lnTo>
                  <a:cubicBezTo>
                    <a:pt x="4541" y="7030"/>
                    <a:pt x="4579" y="7006"/>
                    <a:pt x="4618" y="6986"/>
                  </a:cubicBezTo>
                  <a:cubicBezTo>
                    <a:pt x="4670" y="6965"/>
                    <a:pt x="4724" y="6954"/>
                    <a:pt x="4778" y="6954"/>
                  </a:cubicBezTo>
                  <a:close/>
                  <a:moveTo>
                    <a:pt x="5517" y="7914"/>
                  </a:moveTo>
                  <a:cubicBezTo>
                    <a:pt x="5642" y="7914"/>
                    <a:pt x="5765" y="7970"/>
                    <a:pt x="5845" y="8079"/>
                  </a:cubicBezTo>
                  <a:cubicBezTo>
                    <a:pt x="5989" y="8266"/>
                    <a:pt x="5951" y="8531"/>
                    <a:pt x="5758" y="8670"/>
                  </a:cubicBezTo>
                  <a:lnTo>
                    <a:pt x="5017" y="9205"/>
                  </a:lnTo>
                  <a:cubicBezTo>
                    <a:pt x="4947" y="9259"/>
                    <a:pt x="4860" y="9286"/>
                    <a:pt x="4771" y="9286"/>
                  </a:cubicBezTo>
                  <a:cubicBezTo>
                    <a:pt x="4750" y="9286"/>
                    <a:pt x="4730" y="9284"/>
                    <a:pt x="4709" y="9282"/>
                  </a:cubicBezTo>
                  <a:cubicBezTo>
                    <a:pt x="4344" y="9224"/>
                    <a:pt x="4228" y="8747"/>
                    <a:pt x="4531" y="8531"/>
                  </a:cubicBezTo>
                  <a:lnTo>
                    <a:pt x="5243" y="8016"/>
                  </a:lnTo>
                  <a:lnTo>
                    <a:pt x="5272" y="7992"/>
                  </a:lnTo>
                  <a:cubicBezTo>
                    <a:pt x="5346" y="7940"/>
                    <a:pt x="5432" y="7914"/>
                    <a:pt x="5517" y="7914"/>
                  </a:cubicBezTo>
                  <a:close/>
                  <a:moveTo>
                    <a:pt x="3646" y="3224"/>
                  </a:moveTo>
                  <a:lnTo>
                    <a:pt x="3997" y="3426"/>
                  </a:lnTo>
                  <a:cubicBezTo>
                    <a:pt x="4022" y="3444"/>
                    <a:pt x="4052" y="3453"/>
                    <a:pt x="4082" y="3453"/>
                  </a:cubicBezTo>
                  <a:cubicBezTo>
                    <a:pt x="4092" y="3453"/>
                    <a:pt x="4103" y="3452"/>
                    <a:pt x="4113" y="3450"/>
                  </a:cubicBezTo>
                  <a:lnTo>
                    <a:pt x="5008" y="3349"/>
                  </a:lnTo>
                  <a:lnTo>
                    <a:pt x="5330" y="3483"/>
                  </a:lnTo>
                  <a:lnTo>
                    <a:pt x="5142" y="4229"/>
                  </a:lnTo>
                  <a:cubicBezTo>
                    <a:pt x="5138" y="4244"/>
                    <a:pt x="5138" y="4258"/>
                    <a:pt x="5138" y="4273"/>
                  </a:cubicBezTo>
                  <a:lnTo>
                    <a:pt x="5138" y="5889"/>
                  </a:lnTo>
                  <a:cubicBezTo>
                    <a:pt x="5138" y="6443"/>
                    <a:pt x="5585" y="6890"/>
                    <a:pt x="6138" y="6890"/>
                  </a:cubicBezTo>
                  <a:cubicBezTo>
                    <a:pt x="6687" y="6890"/>
                    <a:pt x="7134" y="6443"/>
                    <a:pt x="7134" y="5889"/>
                  </a:cubicBezTo>
                  <a:lnTo>
                    <a:pt x="7134" y="4325"/>
                  </a:lnTo>
                  <a:lnTo>
                    <a:pt x="7168" y="4273"/>
                  </a:lnTo>
                  <a:lnTo>
                    <a:pt x="11114" y="6428"/>
                  </a:lnTo>
                  <a:cubicBezTo>
                    <a:pt x="11316" y="6539"/>
                    <a:pt x="11388" y="6789"/>
                    <a:pt x="11282" y="6996"/>
                  </a:cubicBezTo>
                  <a:lnTo>
                    <a:pt x="11282" y="6991"/>
                  </a:lnTo>
                  <a:cubicBezTo>
                    <a:pt x="11206" y="7131"/>
                    <a:pt x="11061" y="7208"/>
                    <a:pt x="10912" y="7208"/>
                  </a:cubicBezTo>
                  <a:cubicBezTo>
                    <a:pt x="10845" y="7208"/>
                    <a:pt x="10777" y="7192"/>
                    <a:pt x="10714" y="7160"/>
                  </a:cubicBezTo>
                  <a:lnTo>
                    <a:pt x="8525" y="5966"/>
                  </a:lnTo>
                  <a:cubicBezTo>
                    <a:pt x="8495" y="5951"/>
                    <a:pt x="8465" y="5945"/>
                    <a:pt x="8437" y="5945"/>
                  </a:cubicBezTo>
                  <a:cubicBezTo>
                    <a:pt x="8269" y="5945"/>
                    <a:pt x="8169" y="6191"/>
                    <a:pt x="8347" y="6298"/>
                  </a:cubicBezTo>
                  <a:lnTo>
                    <a:pt x="10180" y="7299"/>
                  </a:lnTo>
                  <a:cubicBezTo>
                    <a:pt x="10387" y="7405"/>
                    <a:pt x="10464" y="7660"/>
                    <a:pt x="10354" y="7867"/>
                  </a:cubicBezTo>
                  <a:cubicBezTo>
                    <a:pt x="10278" y="8005"/>
                    <a:pt x="10133" y="8084"/>
                    <a:pt x="9984" y="8084"/>
                  </a:cubicBezTo>
                  <a:cubicBezTo>
                    <a:pt x="9915" y="8084"/>
                    <a:pt x="9845" y="8067"/>
                    <a:pt x="9781" y="8031"/>
                  </a:cubicBezTo>
                  <a:lnTo>
                    <a:pt x="7919" y="7015"/>
                  </a:lnTo>
                  <a:cubicBezTo>
                    <a:pt x="7888" y="7000"/>
                    <a:pt x="7859" y="6994"/>
                    <a:pt x="7831" y="6994"/>
                  </a:cubicBezTo>
                  <a:cubicBezTo>
                    <a:pt x="7662" y="6994"/>
                    <a:pt x="7562" y="7240"/>
                    <a:pt x="7736" y="7347"/>
                  </a:cubicBezTo>
                  <a:lnTo>
                    <a:pt x="9242" y="8170"/>
                  </a:lnTo>
                  <a:cubicBezTo>
                    <a:pt x="9449" y="8281"/>
                    <a:pt x="9521" y="8536"/>
                    <a:pt x="9410" y="8738"/>
                  </a:cubicBezTo>
                  <a:cubicBezTo>
                    <a:pt x="9335" y="8876"/>
                    <a:pt x="9194" y="8953"/>
                    <a:pt x="9047" y="8953"/>
                  </a:cubicBezTo>
                  <a:cubicBezTo>
                    <a:pt x="8978" y="8953"/>
                    <a:pt x="8908" y="8937"/>
                    <a:pt x="8843" y="8901"/>
                  </a:cubicBezTo>
                  <a:lnTo>
                    <a:pt x="7269" y="8040"/>
                  </a:lnTo>
                  <a:cubicBezTo>
                    <a:pt x="7240" y="8026"/>
                    <a:pt x="7211" y="8020"/>
                    <a:pt x="7184" y="8020"/>
                  </a:cubicBezTo>
                  <a:cubicBezTo>
                    <a:pt x="7014" y="8020"/>
                    <a:pt x="6913" y="8265"/>
                    <a:pt x="7091" y="8377"/>
                  </a:cubicBezTo>
                  <a:lnTo>
                    <a:pt x="8313" y="9041"/>
                  </a:lnTo>
                  <a:cubicBezTo>
                    <a:pt x="8515" y="9152"/>
                    <a:pt x="8592" y="9407"/>
                    <a:pt x="8482" y="9609"/>
                  </a:cubicBezTo>
                  <a:cubicBezTo>
                    <a:pt x="8407" y="9749"/>
                    <a:pt x="8265" y="9827"/>
                    <a:pt x="8119" y="9827"/>
                  </a:cubicBezTo>
                  <a:cubicBezTo>
                    <a:pt x="8050" y="9827"/>
                    <a:pt x="7979" y="9810"/>
                    <a:pt x="7914" y="9772"/>
                  </a:cubicBezTo>
                  <a:lnTo>
                    <a:pt x="7053" y="9306"/>
                  </a:lnTo>
                  <a:cubicBezTo>
                    <a:pt x="7062" y="8877"/>
                    <a:pt x="6725" y="8521"/>
                    <a:pt x="6297" y="8497"/>
                  </a:cubicBezTo>
                  <a:cubicBezTo>
                    <a:pt x="6302" y="8483"/>
                    <a:pt x="6307" y="8464"/>
                    <a:pt x="6307" y="8449"/>
                  </a:cubicBezTo>
                  <a:cubicBezTo>
                    <a:pt x="6374" y="7982"/>
                    <a:pt x="6028" y="7559"/>
                    <a:pt x="5561" y="7535"/>
                  </a:cubicBezTo>
                  <a:cubicBezTo>
                    <a:pt x="5561" y="7520"/>
                    <a:pt x="5566" y="7501"/>
                    <a:pt x="5571" y="7487"/>
                  </a:cubicBezTo>
                  <a:cubicBezTo>
                    <a:pt x="5638" y="7020"/>
                    <a:pt x="5292" y="6597"/>
                    <a:pt x="4820" y="6573"/>
                  </a:cubicBezTo>
                  <a:cubicBezTo>
                    <a:pt x="4825" y="6558"/>
                    <a:pt x="4825" y="6539"/>
                    <a:pt x="4830" y="6524"/>
                  </a:cubicBezTo>
                  <a:cubicBezTo>
                    <a:pt x="4863" y="6308"/>
                    <a:pt x="4806" y="6091"/>
                    <a:pt x="4676" y="5923"/>
                  </a:cubicBezTo>
                  <a:cubicBezTo>
                    <a:pt x="4518" y="5716"/>
                    <a:pt x="4281" y="5607"/>
                    <a:pt x="4041" y="5607"/>
                  </a:cubicBezTo>
                  <a:cubicBezTo>
                    <a:pt x="3879" y="5607"/>
                    <a:pt x="3715" y="5657"/>
                    <a:pt x="3574" y="5759"/>
                  </a:cubicBezTo>
                  <a:lnTo>
                    <a:pt x="2251" y="6717"/>
                  </a:lnTo>
                  <a:lnTo>
                    <a:pt x="1774" y="6462"/>
                  </a:lnTo>
                  <a:lnTo>
                    <a:pt x="3646" y="3224"/>
                  </a:lnTo>
                  <a:close/>
                  <a:moveTo>
                    <a:pt x="6259" y="8876"/>
                  </a:moveTo>
                  <a:cubicBezTo>
                    <a:pt x="6384" y="8876"/>
                    <a:pt x="6506" y="8931"/>
                    <a:pt x="6586" y="9036"/>
                  </a:cubicBezTo>
                  <a:cubicBezTo>
                    <a:pt x="6658" y="9128"/>
                    <a:pt x="6687" y="9243"/>
                    <a:pt x="6668" y="9354"/>
                  </a:cubicBezTo>
                  <a:cubicBezTo>
                    <a:pt x="6653" y="9464"/>
                    <a:pt x="6591" y="9565"/>
                    <a:pt x="6499" y="9633"/>
                  </a:cubicBezTo>
                  <a:lnTo>
                    <a:pt x="6061" y="9950"/>
                  </a:lnTo>
                  <a:cubicBezTo>
                    <a:pt x="5986" y="10007"/>
                    <a:pt x="5898" y="10034"/>
                    <a:pt x="5810" y="10034"/>
                  </a:cubicBezTo>
                  <a:cubicBezTo>
                    <a:pt x="5681" y="10034"/>
                    <a:pt x="5553" y="9974"/>
                    <a:pt x="5470" y="9859"/>
                  </a:cubicBezTo>
                  <a:cubicBezTo>
                    <a:pt x="5335" y="9671"/>
                    <a:pt x="5378" y="9407"/>
                    <a:pt x="5571" y="9277"/>
                  </a:cubicBezTo>
                  <a:lnTo>
                    <a:pt x="5984" y="8974"/>
                  </a:lnTo>
                  <a:lnTo>
                    <a:pt x="6013" y="8954"/>
                  </a:lnTo>
                  <a:cubicBezTo>
                    <a:pt x="6088" y="8902"/>
                    <a:pt x="6174" y="8876"/>
                    <a:pt x="6259" y="8876"/>
                  </a:cubicBezTo>
                  <a:close/>
                  <a:moveTo>
                    <a:pt x="272" y="0"/>
                  </a:moveTo>
                  <a:cubicBezTo>
                    <a:pt x="104" y="0"/>
                    <a:pt x="0" y="240"/>
                    <a:pt x="177" y="351"/>
                  </a:cubicBezTo>
                  <a:lnTo>
                    <a:pt x="3059" y="2016"/>
                  </a:lnTo>
                  <a:lnTo>
                    <a:pt x="571" y="6327"/>
                  </a:lnTo>
                  <a:lnTo>
                    <a:pt x="364" y="6207"/>
                  </a:lnTo>
                  <a:cubicBezTo>
                    <a:pt x="332" y="6189"/>
                    <a:pt x="300" y="6182"/>
                    <a:pt x="270" y="6182"/>
                  </a:cubicBezTo>
                  <a:cubicBezTo>
                    <a:pt x="103" y="6182"/>
                    <a:pt x="1" y="6424"/>
                    <a:pt x="177" y="6534"/>
                  </a:cubicBezTo>
                  <a:lnTo>
                    <a:pt x="1178" y="7111"/>
                  </a:lnTo>
                  <a:cubicBezTo>
                    <a:pt x="1206" y="7129"/>
                    <a:pt x="1237" y="7137"/>
                    <a:pt x="1268" y="7137"/>
                  </a:cubicBezTo>
                  <a:cubicBezTo>
                    <a:pt x="1333" y="7137"/>
                    <a:pt x="1397" y="7102"/>
                    <a:pt x="1433" y="7044"/>
                  </a:cubicBezTo>
                  <a:lnTo>
                    <a:pt x="1582" y="6794"/>
                  </a:lnTo>
                  <a:lnTo>
                    <a:pt x="1986" y="7010"/>
                  </a:lnTo>
                  <a:cubicBezTo>
                    <a:pt x="1705" y="7560"/>
                    <a:pt x="2127" y="8173"/>
                    <a:pt x="2686" y="8173"/>
                  </a:cubicBezTo>
                  <a:cubicBezTo>
                    <a:pt x="2768" y="8173"/>
                    <a:pt x="2853" y="8160"/>
                    <a:pt x="2939" y="8132"/>
                  </a:cubicBezTo>
                  <a:cubicBezTo>
                    <a:pt x="2939" y="8300"/>
                    <a:pt x="2996" y="8464"/>
                    <a:pt x="3097" y="8598"/>
                  </a:cubicBezTo>
                  <a:cubicBezTo>
                    <a:pt x="3250" y="8801"/>
                    <a:pt x="3487" y="8914"/>
                    <a:pt x="3732" y="8914"/>
                  </a:cubicBezTo>
                  <a:cubicBezTo>
                    <a:pt x="3813" y="8914"/>
                    <a:pt x="3894" y="8902"/>
                    <a:pt x="3973" y="8877"/>
                  </a:cubicBezTo>
                  <a:cubicBezTo>
                    <a:pt x="3978" y="9262"/>
                    <a:pt x="4262" y="9590"/>
                    <a:pt x="4642" y="9652"/>
                  </a:cubicBezTo>
                  <a:cubicBezTo>
                    <a:pt x="4685" y="9657"/>
                    <a:pt x="4729" y="9662"/>
                    <a:pt x="4772" y="9662"/>
                  </a:cubicBezTo>
                  <a:cubicBezTo>
                    <a:pt x="4854" y="9662"/>
                    <a:pt x="4936" y="9647"/>
                    <a:pt x="5012" y="9623"/>
                  </a:cubicBezTo>
                  <a:cubicBezTo>
                    <a:pt x="5017" y="10008"/>
                    <a:pt x="5301" y="10335"/>
                    <a:pt x="5681" y="10398"/>
                  </a:cubicBezTo>
                  <a:cubicBezTo>
                    <a:pt x="5725" y="10403"/>
                    <a:pt x="5768" y="10408"/>
                    <a:pt x="5806" y="10408"/>
                  </a:cubicBezTo>
                  <a:cubicBezTo>
                    <a:pt x="5975" y="10408"/>
                    <a:pt x="6138" y="10355"/>
                    <a:pt x="6273" y="10258"/>
                  </a:cubicBezTo>
                  <a:lnTo>
                    <a:pt x="6716" y="9936"/>
                  </a:lnTo>
                  <a:cubicBezTo>
                    <a:pt x="6812" y="9869"/>
                    <a:pt x="6889" y="9782"/>
                    <a:pt x="6942" y="9681"/>
                  </a:cubicBezTo>
                  <a:lnTo>
                    <a:pt x="7722" y="10100"/>
                  </a:lnTo>
                  <a:cubicBezTo>
                    <a:pt x="7847" y="10168"/>
                    <a:pt x="7978" y="10199"/>
                    <a:pt x="8105" y="10199"/>
                  </a:cubicBezTo>
                  <a:cubicBezTo>
                    <a:pt x="8552" y="10199"/>
                    <a:pt x="8952" y="9814"/>
                    <a:pt x="8896" y="9315"/>
                  </a:cubicBezTo>
                  <a:lnTo>
                    <a:pt x="8896" y="9315"/>
                  </a:lnTo>
                  <a:cubicBezTo>
                    <a:pt x="8945" y="9324"/>
                    <a:pt x="8993" y="9329"/>
                    <a:pt x="9041" y="9329"/>
                  </a:cubicBezTo>
                  <a:cubicBezTo>
                    <a:pt x="9503" y="9329"/>
                    <a:pt x="9881" y="8924"/>
                    <a:pt x="9829" y="8444"/>
                  </a:cubicBezTo>
                  <a:lnTo>
                    <a:pt x="9829" y="8444"/>
                  </a:lnTo>
                  <a:cubicBezTo>
                    <a:pt x="9878" y="8453"/>
                    <a:pt x="9927" y="8458"/>
                    <a:pt x="9975" y="8458"/>
                  </a:cubicBezTo>
                  <a:cubicBezTo>
                    <a:pt x="10437" y="8458"/>
                    <a:pt x="10819" y="8053"/>
                    <a:pt x="10763" y="7573"/>
                  </a:cubicBezTo>
                  <a:lnTo>
                    <a:pt x="10763" y="7573"/>
                  </a:lnTo>
                  <a:cubicBezTo>
                    <a:pt x="10811" y="7583"/>
                    <a:pt x="10859" y="7583"/>
                    <a:pt x="10907" y="7588"/>
                  </a:cubicBezTo>
                  <a:cubicBezTo>
                    <a:pt x="10984" y="7588"/>
                    <a:pt x="11061" y="7573"/>
                    <a:pt x="11133" y="7554"/>
                  </a:cubicBezTo>
                  <a:cubicBezTo>
                    <a:pt x="11556" y="7429"/>
                    <a:pt x="11797" y="6986"/>
                    <a:pt x="11672" y="6563"/>
                  </a:cubicBezTo>
                  <a:cubicBezTo>
                    <a:pt x="11662" y="6515"/>
                    <a:pt x="11643" y="6472"/>
                    <a:pt x="11619" y="6423"/>
                  </a:cubicBezTo>
                  <a:lnTo>
                    <a:pt x="11951" y="6188"/>
                  </a:lnTo>
                  <a:lnTo>
                    <a:pt x="12124" y="6419"/>
                  </a:lnTo>
                  <a:cubicBezTo>
                    <a:pt x="12164" y="6467"/>
                    <a:pt x="12222" y="6493"/>
                    <a:pt x="12279" y="6493"/>
                  </a:cubicBezTo>
                  <a:cubicBezTo>
                    <a:pt x="12320" y="6493"/>
                    <a:pt x="12360" y="6480"/>
                    <a:pt x="12394" y="6452"/>
                  </a:cubicBezTo>
                  <a:lnTo>
                    <a:pt x="12918" y="6038"/>
                  </a:lnTo>
                  <a:cubicBezTo>
                    <a:pt x="13076" y="5911"/>
                    <a:pt x="12957" y="5695"/>
                    <a:pt x="12801" y="5695"/>
                  </a:cubicBezTo>
                  <a:cubicBezTo>
                    <a:pt x="12763" y="5695"/>
                    <a:pt x="12722" y="5708"/>
                    <a:pt x="12682" y="5740"/>
                  </a:cubicBezTo>
                  <a:lnTo>
                    <a:pt x="12687" y="5745"/>
                  </a:lnTo>
                  <a:lnTo>
                    <a:pt x="12312" y="6038"/>
                  </a:lnTo>
                  <a:lnTo>
                    <a:pt x="9309" y="2098"/>
                  </a:lnTo>
                  <a:lnTo>
                    <a:pt x="11027" y="996"/>
                  </a:lnTo>
                  <a:cubicBezTo>
                    <a:pt x="11196" y="879"/>
                    <a:pt x="11086" y="644"/>
                    <a:pt x="10924" y="644"/>
                  </a:cubicBezTo>
                  <a:cubicBezTo>
                    <a:pt x="10892" y="644"/>
                    <a:pt x="10859" y="653"/>
                    <a:pt x="10825" y="673"/>
                  </a:cubicBezTo>
                  <a:lnTo>
                    <a:pt x="8934" y="1886"/>
                  </a:lnTo>
                  <a:cubicBezTo>
                    <a:pt x="8843" y="1949"/>
                    <a:pt x="8819" y="2074"/>
                    <a:pt x="8886" y="2160"/>
                  </a:cubicBezTo>
                  <a:lnTo>
                    <a:pt x="9228" y="2613"/>
                  </a:lnTo>
                  <a:lnTo>
                    <a:pt x="8987" y="2800"/>
                  </a:lnTo>
                  <a:lnTo>
                    <a:pt x="8015" y="2483"/>
                  </a:lnTo>
                  <a:cubicBezTo>
                    <a:pt x="7996" y="2473"/>
                    <a:pt x="7972" y="2473"/>
                    <a:pt x="7952" y="2473"/>
                  </a:cubicBezTo>
                  <a:lnTo>
                    <a:pt x="5729" y="2473"/>
                  </a:lnTo>
                  <a:cubicBezTo>
                    <a:pt x="5726" y="2473"/>
                    <a:pt x="5723" y="2473"/>
                    <a:pt x="5720" y="2473"/>
                  </a:cubicBezTo>
                  <a:cubicBezTo>
                    <a:pt x="5637" y="2473"/>
                    <a:pt x="5565" y="2534"/>
                    <a:pt x="5547" y="2613"/>
                  </a:cubicBezTo>
                  <a:lnTo>
                    <a:pt x="5421" y="3113"/>
                  </a:lnTo>
                  <a:lnTo>
                    <a:pt x="5104" y="2983"/>
                  </a:lnTo>
                  <a:cubicBezTo>
                    <a:pt x="5082" y="2972"/>
                    <a:pt x="5058" y="2967"/>
                    <a:pt x="5033" y="2967"/>
                  </a:cubicBezTo>
                  <a:cubicBezTo>
                    <a:pt x="5025" y="2967"/>
                    <a:pt x="5016" y="2967"/>
                    <a:pt x="5008" y="2969"/>
                  </a:cubicBezTo>
                  <a:lnTo>
                    <a:pt x="4132" y="3070"/>
                  </a:lnTo>
                  <a:lnTo>
                    <a:pt x="3829" y="2896"/>
                  </a:lnTo>
                  <a:lnTo>
                    <a:pt x="4113" y="2406"/>
                  </a:lnTo>
                  <a:cubicBezTo>
                    <a:pt x="4166" y="2314"/>
                    <a:pt x="4132" y="2199"/>
                    <a:pt x="4045" y="2146"/>
                  </a:cubicBezTo>
                  <a:lnTo>
                    <a:pt x="364" y="24"/>
                  </a:lnTo>
                  <a:cubicBezTo>
                    <a:pt x="332" y="7"/>
                    <a:pt x="301"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2955464" y="2023716"/>
              <a:ext cx="41833" cy="27827"/>
            </a:xfrm>
            <a:custGeom>
              <a:rect b="b" l="l" r="r" t="t"/>
              <a:pathLst>
                <a:path extrusionOk="0" h="1061" w="1595">
                  <a:moveTo>
                    <a:pt x="1324" y="1"/>
                  </a:moveTo>
                  <a:cubicBezTo>
                    <a:pt x="1292" y="1"/>
                    <a:pt x="1258" y="10"/>
                    <a:pt x="1223" y="30"/>
                  </a:cubicBezTo>
                  <a:lnTo>
                    <a:pt x="159" y="714"/>
                  </a:lnTo>
                  <a:cubicBezTo>
                    <a:pt x="0" y="815"/>
                    <a:pt x="73" y="1060"/>
                    <a:pt x="265" y="1060"/>
                  </a:cubicBezTo>
                  <a:cubicBezTo>
                    <a:pt x="299" y="1060"/>
                    <a:pt x="337" y="1051"/>
                    <a:pt x="366" y="1031"/>
                  </a:cubicBezTo>
                  <a:lnTo>
                    <a:pt x="1430" y="348"/>
                  </a:lnTo>
                  <a:cubicBezTo>
                    <a:pt x="1594" y="232"/>
                    <a:pt x="1487" y="1"/>
                    <a:pt x="1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37"/>
          <p:cNvGrpSpPr/>
          <p:nvPr/>
        </p:nvGrpSpPr>
        <p:grpSpPr>
          <a:xfrm>
            <a:off x="5644591" y="3741402"/>
            <a:ext cx="445618" cy="526559"/>
            <a:chOff x="869949" y="3381478"/>
            <a:chExt cx="303389" cy="358472"/>
          </a:xfrm>
        </p:grpSpPr>
        <p:sp>
          <p:nvSpPr>
            <p:cNvPr id="1254" name="Google Shape;1254;p37"/>
            <p:cNvSpPr/>
            <p:nvPr/>
          </p:nvSpPr>
          <p:spPr>
            <a:xfrm>
              <a:off x="869949" y="3386538"/>
              <a:ext cx="289913" cy="348011"/>
            </a:xfrm>
            <a:custGeom>
              <a:rect b="b" l="l" r="r" t="t"/>
              <a:pathLst>
                <a:path extrusionOk="0" h="13274" w="11058">
                  <a:moveTo>
                    <a:pt x="5657" y="0"/>
                  </a:moveTo>
                  <a:cubicBezTo>
                    <a:pt x="4534" y="0"/>
                    <a:pt x="3417" y="350"/>
                    <a:pt x="2474" y="1035"/>
                  </a:cubicBezTo>
                  <a:cubicBezTo>
                    <a:pt x="833" y="2234"/>
                    <a:pt x="0" y="4251"/>
                    <a:pt x="323" y="6258"/>
                  </a:cubicBezTo>
                  <a:cubicBezTo>
                    <a:pt x="645" y="8264"/>
                    <a:pt x="2068" y="9919"/>
                    <a:pt x="4002" y="10542"/>
                  </a:cubicBezTo>
                  <a:lnTo>
                    <a:pt x="5654" y="13273"/>
                  </a:lnTo>
                  <a:lnTo>
                    <a:pt x="7309" y="10542"/>
                  </a:lnTo>
                  <a:cubicBezTo>
                    <a:pt x="9540" y="9822"/>
                    <a:pt x="11054" y="7746"/>
                    <a:pt x="11057" y="5399"/>
                  </a:cubicBezTo>
                  <a:cubicBezTo>
                    <a:pt x="11057" y="3368"/>
                    <a:pt x="9917" y="1510"/>
                    <a:pt x="8106" y="586"/>
                  </a:cubicBezTo>
                  <a:cubicBezTo>
                    <a:pt x="7332" y="194"/>
                    <a:pt x="6492" y="0"/>
                    <a:pt x="56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933553" y="3463906"/>
              <a:ext cx="146267" cy="139320"/>
            </a:xfrm>
            <a:custGeom>
              <a:rect b="b" l="l" r="r" t="t"/>
              <a:pathLst>
                <a:path extrusionOk="0" h="5314" w="5579">
                  <a:moveTo>
                    <a:pt x="1507" y="0"/>
                  </a:moveTo>
                  <a:cubicBezTo>
                    <a:pt x="1428" y="0"/>
                    <a:pt x="1344" y="4"/>
                    <a:pt x="1254" y="15"/>
                  </a:cubicBezTo>
                  <a:cubicBezTo>
                    <a:pt x="707" y="65"/>
                    <a:pt x="77" y="569"/>
                    <a:pt x="1" y="1525"/>
                  </a:cubicBezTo>
                  <a:lnTo>
                    <a:pt x="1" y="1844"/>
                  </a:lnTo>
                  <a:cubicBezTo>
                    <a:pt x="70" y="2760"/>
                    <a:pt x="765" y="3894"/>
                    <a:pt x="2790" y="5313"/>
                  </a:cubicBezTo>
                  <a:cubicBezTo>
                    <a:pt x="2902" y="5234"/>
                    <a:pt x="3007" y="5158"/>
                    <a:pt x="3112" y="5078"/>
                  </a:cubicBezTo>
                  <a:cubicBezTo>
                    <a:pt x="4546" y="4020"/>
                    <a:pt x="5227" y="3129"/>
                    <a:pt x="5473" y="2369"/>
                  </a:cubicBezTo>
                  <a:cubicBezTo>
                    <a:pt x="5528" y="2199"/>
                    <a:pt x="5564" y="2021"/>
                    <a:pt x="5578" y="1844"/>
                  </a:cubicBezTo>
                  <a:lnTo>
                    <a:pt x="5578" y="1525"/>
                  </a:lnTo>
                  <a:cubicBezTo>
                    <a:pt x="5499" y="569"/>
                    <a:pt x="4868" y="65"/>
                    <a:pt x="4321" y="15"/>
                  </a:cubicBezTo>
                  <a:cubicBezTo>
                    <a:pt x="4231" y="4"/>
                    <a:pt x="4148" y="0"/>
                    <a:pt x="4068" y="0"/>
                  </a:cubicBezTo>
                  <a:cubicBezTo>
                    <a:pt x="3438" y="0"/>
                    <a:pt x="3134" y="272"/>
                    <a:pt x="2790" y="688"/>
                  </a:cubicBezTo>
                  <a:cubicBezTo>
                    <a:pt x="2442" y="275"/>
                    <a:pt x="2138" y="0"/>
                    <a:pt x="1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1015037" y="3525989"/>
              <a:ext cx="61926" cy="71154"/>
            </a:xfrm>
            <a:custGeom>
              <a:rect b="b" l="l" r="r" t="t"/>
              <a:pathLst>
                <a:path extrusionOk="0" h="2714" w="2362">
                  <a:moveTo>
                    <a:pt x="1199" y="1"/>
                  </a:moveTo>
                  <a:cubicBezTo>
                    <a:pt x="1047" y="1"/>
                    <a:pt x="924" y="124"/>
                    <a:pt x="924" y="276"/>
                  </a:cubicBezTo>
                  <a:lnTo>
                    <a:pt x="924" y="924"/>
                  </a:lnTo>
                  <a:lnTo>
                    <a:pt x="279" y="924"/>
                  </a:lnTo>
                  <a:cubicBezTo>
                    <a:pt x="127" y="924"/>
                    <a:pt x="0" y="1047"/>
                    <a:pt x="4" y="1200"/>
                  </a:cubicBezTo>
                  <a:lnTo>
                    <a:pt x="4" y="2713"/>
                  </a:lnTo>
                  <a:cubicBezTo>
                    <a:pt x="1434" y="1656"/>
                    <a:pt x="2115" y="761"/>
                    <a:pt x="23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1001928" y="3463906"/>
              <a:ext cx="77892" cy="139320"/>
            </a:xfrm>
            <a:custGeom>
              <a:rect b="b" l="l" r="r" t="t"/>
              <a:pathLst>
                <a:path extrusionOk="0" h="5314" w="2971">
                  <a:moveTo>
                    <a:pt x="1460" y="0"/>
                  </a:moveTo>
                  <a:cubicBezTo>
                    <a:pt x="1402" y="0"/>
                    <a:pt x="1344" y="4"/>
                    <a:pt x="1290" y="7"/>
                  </a:cubicBezTo>
                  <a:lnTo>
                    <a:pt x="1359" y="15"/>
                  </a:lnTo>
                  <a:cubicBezTo>
                    <a:pt x="1905" y="69"/>
                    <a:pt x="2536" y="569"/>
                    <a:pt x="2615" y="1525"/>
                  </a:cubicBezTo>
                  <a:lnTo>
                    <a:pt x="2615" y="1844"/>
                  </a:lnTo>
                  <a:cubicBezTo>
                    <a:pt x="2543" y="2735"/>
                    <a:pt x="1891" y="3825"/>
                    <a:pt x="0" y="5186"/>
                  </a:cubicBezTo>
                  <a:cubicBezTo>
                    <a:pt x="62" y="5226"/>
                    <a:pt x="120" y="5270"/>
                    <a:pt x="182" y="5313"/>
                  </a:cubicBezTo>
                  <a:cubicBezTo>
                    <a:pt x="2206" y="3894"/>
                    <a:pt x="2898" y="2760"/>
                    <a:pt x="2970" y="1844"/>
                  </a:cubicBezTo>
                  <a:lnTo>
                    <a:pt x="2970" y="1525"/>
                  </a:lnTo>
                  <a:cubicBezTo>
                    <a:pt x="2891" y="569"/>
                    <a:pt x="2260" y="65"/>
                    <a:pt x="1713" y="15"/>
                  </a:cubicBezTo>
                  <a:cubicBezTo>
                    <a:pt x="1623" y="4"/>
                    <a:pt x="1540" y="0"/>
                    <a:pt x="14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1025655" y="3536528"/>
              <a:ext cx="77315" cy="77315"/>
            </a:xfrm>
            <a:custGeom>
              <a:rect b="b" l="l" r="r" t="t"/>
              <a:pathLst>
                <a:path extrusionOk="0" h="2949" w="2949">
                  <a:moveTo>
                    <a:pt x="924" y="1"/>
                  </a:moveTo>
                  <a:lnTo>
                    <a:pt x="924" y="924"/>
                  </a:lnTo>
                  <a:lnTo>
                    <a:pt x="1" y="924"/>
                  </a:lnTo>
                  <a:lnTo>
                    <a:pt x="1" y="2025"/>
                  </a:lnTo>
                  <a:lnTo>
                    <a:pt x="924" y="2025"/>
                  </a:lnTo>
                  <a:lnTo>
                    <a:pt x="924" y="2949"/>
                  </a:lnTo>
                  <a:lnTo>
                    <a:pt x="2025" y="2949"/>
                  </a:lnTo>
                  <a:lnTo>
                    <a:pt x="2025" y="2025"/>
                  </a:lnTo>
                  <a:lnTo>
                    <a:pt x="2949" y="2025"/>
                  </a:lnTo>
                  <a:lnTo>
                    <a:pt x="2949" y="924"/>
                  </a:lnTo>
                  <a:lnTo>
                    <a:pt x="2025" y="924"/>
                  </a:lnTo>
                  <a:lnTo>
                    <a:pt x="20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871470" y="3381924"/>
              <a:ext cx="140631" cy="169601"/>
            </a:xfrm>
            <a:custGeom>
              <a:rect b="b" l="l" r="r" t="t"/>
              <a:pathLst>
                <a:path extrusionOk="0" h="6469" w="5364">
                  <a:moveTo>
                    <a:pt x="5094" y="1"/>
                  </a:moveTo>
                  <a:cubicBezTo>
                    <a:pt x="5087" y="1"/>
                    <a:pt x="5079" y="1"/>
                    <a:pt x="5071" y="2"/>
                  </a:cubicBezTo>
                  <a:cubicBezTo>
                    <a:pt x="2195" y="273"/>
                    <a:pt x="0" y="2689"/>
                    <a:pt x="0" y="5575"/>
                  </a:cubicBezTo>
                  <a:cubicBezTo>
                    <a:pt x="0" y="5815"/>
                    <a:pt x="15" y="6054"/>
                    <a:pt x="44" y="6293"/>
                  </a:cubicBezTo>
                  <a:cubicBezTo>
                    <a:pt x="57" y="6396"/>
                    <a:pt x="143" y="6468"/>
                    <a:pt x="244" y="6468"/>
                  </a:cubicBezTo>
                  <a:cubicBezTo>
                    <a:pt x="253" y="6468"/>
                    <a:pt x="263" y="6468"/>
                    <a:pt x="272" y="6466"/>
                  </a:cubicBezTo>
                  <a:lnTo>
                    <a:pt x="268" y="6466"/>
                  </a:lnTo>
                  <a:cubicBezTo>
                    <a:pt x="377" y="6452"/>
                    <a:pt x="457" y="6351"/>
                    <a:pt x="442" y="6242"/>
                  </a:cubicBezTo>
                  <a:cubicBezTo>
                    <a:pt x="413" y="6021"/>
                    <a:pt x="399" y="5800"/>
                    <a:pt x="399" y="5575"/>
                  </a:cubicBezTo>
                  <a:cubicBezTo>
                    <a:pt x="388" y="2892"/>
                    <a:pt x="2430" y="643"/>
                    <a:pt x="5107" y="400"/>
                  </a:cubicBezTo>
                  <a:cubicBezTo>
                    <a:pt x="5363" y="375"/>
                    <a:pt x="5337" y="1"/>
                    <a:pt x="5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875822" y="3381478"/>
              <a:ext cx="297516" cy="358472"/>
            </a:xfrm>
            <a:custGeom>
              <a:rect b="b" l="l" r="r" t="t"/>
              <a:pathLst>
                <a:path extrusionOk="0" h="13673" w="11348">
                  <a:moveTo>
                    <a:pt x="5706" y="0"/>
                  </a:moveTo>
                  <a:cubicBezTo>
                    <a:pt x="5454" y="0"/>
                    <a:pt x="5438" y="388"/>
                    <a:pt x="5701" y="403"/>
                  </a:cubicBezTo>
                  <a:cubicBezTo>
                    <a:pt x="8208" y="533"/>
                    <a:pt x="10261" y="2434"/>
                    <a:pt x="10587" y="4922"/>
                  </a:cubicBezTo>
                  <a:cubicBezTo>
                    <a:pt x="10913" y="7411"/>
                    <a:pt x="9414" y="9776"/>
                    <a:pt x="7023" y="10543"/>
                  </a:cubicBezTo>
                  <a:cubicBezTo>
                    <a:pt x="6976" y="10558"/>
                    <a:pt x="6940" y="10590"/>
                    <a:pt x="6915" y="10630"/>
                  </a:cubicBezTo>
                  <a:lnTo>
                    <a:pt x="5433" y="13082"/>
                  </a:lnTo>
                  <a:lnTo>
                    <a:pt x="3952" y="10630"/>
                  </a:lnTo>
                  <a:cubicBezTo>
                    <a:pt x="3927" y="10590"/>
                    <a:pt x="3887" y="10558"/>
                    <a:pt x="3840" y="10543"/>
                  </a:cubicBezTo>
                  <a:cubicBezTo>
                    <a:pt x="2185" y="10015"/>
                    <a:pt x="906" y="8693"/>
                    <a:pt x="432" y="7023"/>
                  </a:cubicBezTo>
                  <a:cubicBezTo>
                    <a:pt x="401" y="6921"/>
                    <a:pt x="322" y="6876"/>
                    <a:pt x="242" y="6876"/>
                  </a:cubicBezTo>
                  <a:cubicBezTo>
                    <a:pt x="122" y="6876"/>
                    <a:pt x="1" y="6977"/>
                    <a:pt x="44" y="7132"/>
                  </a:cubicBezTo>
                  <a:cubicBezTo>
                    <a:pt x="551" y="8903"/>
                    <a:pt x="1899" y="10315"/>
                    <a:pt x="3648" y="10906"/>
                  </a:cubicBezTo>
                  <a:lnTo>
                    <a:pt x="5260" y="13575"/>
                  </a:lnTo>
                  <a:cubicBezTo>
                    <a:pt x="5299" y="13640"/>
                    <a:pt x="5366" y="13673"/>
                    <a:pt x="5433" y="13673"/>
                  </a:cubicBezTo>
                  <a:cubicBezTo>
                    <a:pt x="5499" y="13673"/>
                    <a:pt x="5566" y="13640"/>
                    <a:pt x="5604" y="13575"/>
                  </a:cubicBezTo>
                  <a:lnTo>
                    <a:pt x="7219" y="10906"/>
                  </a:lnTo>
                  <a:cubicBezTo>
                    <a:pt x="9765" y="10047"/>
                    <a:pt x="11348" y="7498"/>
                    <a:pt x="10982" y="4836"/>
                  </a:cubicBezTo>
                  <a:cubicBezTo>
                    <a:pt x="10612" y="2170"/>
                    <a:pt x="8407" y="142"/>
                    <a:pt x="5719" y="4"/>
                  </a:cubicBezTo>
                  <a:lnTo>
                    <a:pt x="5719" y="1"/>
                  </a:lnTo>
                  <a:cubicBezTo>
                    <a:pt x="5715" y="0"/>
                    <a:pt x="5710" y="0"/>
                    <a:pt x="5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924351" y="3458007"/>
              <a:ext cx="183863" cy="161159"/>
            </a:xfrm>
            <a:custGeom>
              <a:rect b="b" l="l" r="r" t="t"/>
              <a:pathLst>
                <a:path extrusionOk="0" h="6147" w="7013">
                  <a:moveTo>
                    <a:pt x="1102" y="641"/>
                  </a:moveTo>
                  <a:cubicBezTo>
                    <a:pt x="1025" y="700"/>
                    <a:pt x="841" y="843"/>
                    <a:pt x="841" y="843"/>
                  </a:cubicBezTo>
                  <a:cubicBezTo>
                    <a:pt x="841" y="843"/>
                    <a:pt x="904" y="794"/>
                    <a:pt x="1087" y="653"/>
                  </a:cubicBezTo>
                  <a:cubicBezTo>
                    <a:pt x="1092" y="649"/>
                    <a:pt x="1097" y="645"/>
                    <a:pt x="1102" y="641"/>
                  </a:cubicBezTo>
                  <a:close/>
                  <a:moveTo>
                    <a:pt x="5690" y="3195"/>
                  </a:moveTo>
                  <a:lnTo>
                    <a:pt x="5690" y="3919"/>
                  </a:lnTo>
                  <a:cubicBezTo>
                    <a:pt x="5690" y="4028"/>
                    <a:pt x="5781" y="4119"/>
                    <a:pt x="5889" y="4119"/>
                  </a:cubicBezTo>
                  <a:lnTo>
                    <a:pt x="6614" y="4119"/>
                  </a:lnTo>
                  <a:lnTo>
                    <a:pt x="6614" y="4821"/>
                  </a:lnTo>
                  <a:lnTo>
                    <a:pt x="5889" y="4821"/>
                  </a:lnTo>
                  <a:cubicBezTo>
                    <a:pt x="5781" y="4821"/>
                    <a:pt x="5690" y="4908"/>
                    <a:pt x="5690" y="5020"/>
                  </a:cubicBezTo>
                  <a:lnTo>
                    <a:pt x="5690" y="5745"/>
                  </a:lnTo>
                  <a:lnTo>
                    <a:pt x="4988" y="5745"/>
                  </a:lnTo>
                  <a:lnTo>
                    <a:pt x="4988" y="5020"/>
                  </a:lnTo>
                  <a:cubicBezTo>
                    <a:pt x="4988" y="4908"/>
                    <a:pt x="4897" y="4821"/>
                    <a:pt x="4788" y="4821"/>
                  </a:cubicBezTo>
                  <a:lnTo>
                    <a:pt x="4064" y="4821"/>
                  </a:lnTo>
                  <a:lnTo>
                    <a:pt x="4064" y="4119"/>
                  </a:lnTo>
                  <a:lnTo>
                    <a:pt x="4788" y="4119"/>
                  </a:lnTo>
                  <a:cubicBezTo>
                    <a:pt x="4901" y="4119"/>
                    <a:pt x="4988" y="4028"/>
                    <a:pt x="4988" y="3919"/>
                  </a:cubicBezTo>
                  <a:lnTo>
                    <a:pt x="4988" y="3195"/>
                  </a:lnTo>
                  <a:close/>
                  <a:moveTo>
                    <a:pt x="1828" y="0"/>
                  </a:moveTo>
                  <a:cubicBezTo>
                    <a:pt x="1474" y="0"/>
                    <a:pt x="1127" y="115"/>
                    <a:pt x="841" y="334"/>
                  </a:cubicBezTo>
                  <a:cubicBezTo>
                    <a:pt x="0" y="989"/>
                    <a:pt x="0" y="2134"/>
                    <a:pt x="352" y="2927"/>
                  </a:cubicBezTo>
                  <a:cubicBezTo>
                    <a:pt x="562" y="3369"/>
                    <a:pt x="852" y="3789"/>
                    <a:pt x="1243" y="4209"/>
                  </a:cubicBezTo>
                  <a:cubicBezTo>
                    <a:pt x="1808" y="4799"/>
                    <a:pt x="2420" y="5270"/>
                    <a:pt x="3007" y="5705"/>
                  </a:cubicBezTo>
                  <a:cubicBezTo>
                    <a:pt x="3042" y="5731"/>
                    <a:pt x="3082" y="5743"/>
                    <a:pt x="3123" y="5743"/>
                  </a:cubicBezTo>
                  <a:cubicBezTo>
                    <a:pt x="3162" y="5743"/>
                    <a:pt x="3201" y="5732"/>
                    <a:pt x="3235" y="5708"/>
                  </a:cubicBezTo>
                  <a:cubicBezTo>
                    <a:pt x="3488" y="5542"/>
                    <a:pt x="3713" y="5383"/>
                    <a:pt x="3919" y="5223"/>
                  </a:cubicBezTo>
                  <a:lnTo>
                    <a:pt x="4586" y="5223"/>
                  </a:lnTo>
                  <a:lnTo>
                    <a:pt x="4586" y="5948"/>
                  </a:lnTo>
                  <a:cubicBezTo>
                    <a:pt x="4586" y="6056"/>
                    <a:pt x="4676" y="6147"/>
                    <a:pt x="4785" y="6147"/>
                  </a:cubicBezTo>
                  <a:lnTo>
                    <a:pt x="5889" y="6147"/>
                  </a:lnTo>
                  <a:cubicBezTo>
                    <a:pt x="5998" y="6147"/>
                    <a:pt x="6089" y="6056"/>
                    <a:pt x="6089" y="5948"/>
                  </a:cubicBezTo>
                  <a:lnTo>
                    <a:pt x="6089" y="5223"/>
                  </a:lnTo>
                  <a:lnTo>
                    <a:pt x="6813" y="5223"/>
                  </a:lnTo>
                  <a:cubicBezTo>
                    <a:pt x="6925" y="5223"/>
                    <a:pt x="7012" y="5133"/>
                    <a:pt x="7012" y="5020"/>
                  </a:cubicBezTo>
                  <a:lnTo>
                    <a:pt x="7012" y="3919"/>
                  </a:lnTo>
                  <a:cubicBezTo>
                    <a:pt x="7012" y="3811"/>
                    <a:pt x="6925" y="3720"/>
                    <a:pt x="6813" y="3720"/>
                  </a:cubicBezTo>
                  <a:lnTo>
                    <a:pt x="6089" y="3720"/>
                  </a:lnTo>
                  <a:lnTo>
                    <a:pt x="6089" y="2996"/>
                  </a:lnTo>
                  <a:cubicBezTo>
                    <a:pt x="6089" y="2913"/>
                    <a:pt x="6038" y="2840"/>
                    <a:pt x="5962" y="2807"/>
                  </a:cubicBezTo>
                  <a:cubicBezTo>
                    <a:pt x="6005" y="2695"/>
                    <a:pt x="6042" y="2579"/>
                    <a:pt x="6067" y="2463"/>
                  </a:cubicBezTo>
                  <a:cubicBezTo>
                    <a:pt x="6101" y="2312"/>
                    <a:pt x="5983" y="2219"/>
                    <a:pt x="5866" y="2219"/>
                  </a:cubicBezTo>
                  <a:cubicBezTo>
                    <a:pt x="5783" y="2219"/>
                    <a:pt x="5700" y="2267"/>
                    <a:pt x="5676" y="2376"/>
                  </a:cubicBezTo>
                  <a:cubicBezTo>
                    <a:pt x="5643" y="2521"/>
                    <a:pt x="5596" y="2663"/>
                    <a:pt x="5531" y="2797"/>
                  </a:cubicBezTo>
                  <a:lnTo>
                    <a:pt x="4788" y="2797"/>
                  </a:lnTo>
                  <a:cubicBezTo>
                    <a:pt x="4676" y="2797"/>
                    <a:pt x="4586" y="2884"/>
                    <a:pt x="4586" y="2996"/>
                  </a:cubicBezTo>
                  <a:lnTo>
                    <a:pt x="4586" y="3720"/>
                  </a:lnTo>
                  <a:lnTo>
                    <a:pt x="3861" y="3720"/>
                  </a:lnTo>
                  <a:cubicBezTo>
                    <a:pt x="3753" y="3720"/>
                    <a:pt x="3662" y="3811"/>
                    <a:pt x="3662" y="3919"/>
                  </a:cubicBezTo>
                  <a:lnTo>
                    <a:pt x="3662" y="4915"/>
                  </a:lnTo>
                  <a:cubicBezTo>
                    <a:pt x="3499" y="5042"/>
                    <a:pt x="3322" y="5169"/>
                    <a:pt x="3130" y="5299"/>
                  </a:cubicBezTo>
                  <a:cubicBezTo>
                    <a:pt x="2597" y="4901"/>
                    <a:pt x="2040" y="4466"/>
                    <a:pt x="1536" y="3941"/>
                  </a:cubicBezTo>
                  <a:cubicBezTo>
                    <a:pt x="1203" y="3593"/>
                    <a:pt x="928" y="3195"/>
                    <a:pt x="718" y="2764"/>
                  </a:cubicBezTo>
                  <a:cubicBezTo>
                    <a:pt x="424" y="2112"/>
                    <a:pt x="417" y="1174"/>
                    <a:pt x="1083" y="656"/>
                  </a:cubicBezTo>
                  <a:cubicBezTo>
                    <a:pt x="1095" y="647"/>
                    <a:pt x="1105" y="639"/>
                    <a:pt x="1113" y="634"/>
                  </a:cubicBezTo>
                  <a:lnTo>
                    <a:pt x="1113" y="634"/>
                  </a:lnTo>
                  <a:cubicBezTo>
                    <a:pt x="1323" y="481"/>
                    <a:pt x="1576" y="402"/>
                    <a:pt x="1833" y="402"/>
                  </a:cubicBezTo>
                  <a:cubicBezTo>
                    <a:pt x="1912" y="402"/>
                    <a:pt x="1990" y="410"/>
                    <a:pt x="2068" y="424"/>
                  </a:cubicBezTo>
                  <a:cubicBezTo>
                    <a:pt x="2431" y="486"/>
                    <a:pt x="2753" y="692"/>
                    <a:pt x="2956" y="1000"/>
                  </a:cubicBezTo>
                  <a:cubicBezTo>
                    <a:pt x="2999" y="1077"/>
                    <a:pt x="3063" y="1111"/>
                    <a:pt x="3128" y="1111"/>
                  </a:cubicBezTo>
                  <a:cubicBezTo>
                    <a:pt x="3199" y="1111"/>
                    <a:pt x="3271" y="1071"/>
                    <a:pt x="3322" y="1004"/>
                  </a:cubicBezTo>
                  <a:cubicBezTo>
                    <a:pt x="3635" y="617"/>
                    <a:pt x="3967" y="424"/>
                    <a:pt x="4311" y="424"/>
                  </a:cubicBezTo>
                  <a:cubicBezTo>
                    <a:pt x="4341" y="424"/>
                    <a:pt x="4371" y="425"/>
                    <a:pt x="4401" y="428"/>
                  </a:cubicBezTo>
                  <a:lnTo>
                    <a:pt x="4423" y="428"/>
                  </a:lnTo>
                  <a:cubicBezTo>
                    <a:pt x="4694" y="428"/>
                    <a:pt x="4904" y="479"/>
                    <a:pt x="5082" y="591"/>
                  </a:cubicBezTo>
                  <a:cubicBezTo>
                    <a:pt x="5281" y="718"/>
                    <a:pt x="5444" y="895"/>
                    <a:pt x="5549" y="1109"/>
                  </a:cubicBezTo>
                  <a:cubicBezTo>
                    <a:pt x="5621" y="1257"/>
                    <a:pt x="5676" y="1413"/>
                    <a:pt x="5701" y="1576"/>
                  </a:cubicBezTo>
                  <a:cubicBezTo>
                    <a:pt x="5719" y="1670"/>
                    <a:pt x="5802" y="1743"/>
                    <a:pt x="5900" y="1743"/>
                  </a:cubicBezTo>
                  <a:cubicBezTo>
                    <a:pt x="5911" y="1743"/>
                    <a:pt x="5922" y="1739"/>
                    <a:pt x="5936" y="1739"/>
                  </a:cubicBezTo>
                  <a:cubicBezTo>
                    <a:pt x="6045" y="1721"/>
                    <a:pt x="6118" y="1616"/>
                    <a:pt x="6096" y="1507"/>
                  </a:cubicBezTo>
                  <a:cubicBezTo>
                    <a:pt x="6063" y="1304"/>
                    <a:pt x="5998" y="1109"/>
                    <a:pt x="5908" y="928"/>
                  </a:cubicBezTo>
                  <a:cubicBezTo>
                    <a:pt x="5766" y="649"/>
                    <a:pt x="5556" y="414"/>
                    <a:pt x="5292" y="247"/>
                  </a:cubicBezTo>
                  <a:cubicBezTo>
                    <a:pt x="5049" y="95"/>
                    <a:pt x="4770" y="26"/>
                    <a:pt x="4423" y="22"/>
                  </a:cubicBezTo>
                  <a:cubicBezTo>
                    <a:pt x="4386" y="19"/>
                    <a:pt x="4349" y="18"/>
                    <a:pt x="4313" y="18"/>
                  </a:cubicBezTo>
                  <a:cubicBezTo>
                    <a:pt x="3898" y="18"/>
                    <a:pt x="3507" y="208"/>
                    <a:pt x="3148" y="591"/>
                  </a:cubicBezTo>
                  <a:cubicBezTo>
                    <a:pt x="2887" y="294"/>
                    <a:pt x="2528" y="95"/>
                    <a:pt x="2137" y="30"/>
                  </a:cubicBezTo>
                  <a:cubicBezTo>
                    <a:pt x="2035" y="10"/>
                    <a:pt x="1931" y="0"/>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37"/>
          <p:cNvGrpSpPr/>
          <p:nvPr/>
        </p:nvGrpSpPr>
        <p:grpSpPr>
          <a:xfrm>
            <a:off x="5704458" y="2620281"/>
            <a:ext cx="325885" cy="526554"/>
            <a:chOff x="2695605" y="2900833"/>
            <a:chExt cx="221826" cy="358419"/>
          </a:xfrm>
        </p:grpSpPr>
        <p:sp>
          <p:nvSpPr>
            <p:cNvPr id="1263" name="Google Shape;1263;p37"/>
            <p:cNvSpPr/>
            <p:nvPr/>
          </p:nvSpPr>
          <p:spPr>
            <a:xfrm>
              <a:off x="2701950" y="3037740"/>
              <a:ext cx="30701" cy="43914"/>
            </a:xfrm>
            <a:custGeom>
              <a:rect b="b" l="l" r="r" t="t"/>
              <a:pathLst>
                <a:path extrusionOk="0" h="1675" w="1171">
                  <a:moveTo>
                    <a:pt x="758" y="1"/>
                  </a:moveTo>
                  <a:lnTo>
                    <a:pt x="1" y="1674"/>
                  </a:lnTo>
                  <a:lnTo>
                    <a:pt x="1170" y="1674"/>
                  </a:lnTo>
                  <a:lnTo>
                    <a:pt x="1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2724837" y="3074025"/>
              <a:ext cx="162575" cy="179957"/>
            </a:xfrm>
            <a:custGeom>
              <a:rect b="b" l="l" r="r" t="t"/>
              <a:pathLst>
                <a:path extrusionOk="0" h="6864" w="6201">
                  <a:moveTo>
                    <a:pt x="1786" y="0"/>
                  </a:moveTo>
                  <a:lnTo>
                    <a:pt x="1786" y="4245"/>
                  </a:lnTo>
                  <a:lnTo>
                    <a:pt x="1" y="6864"/>
                  </a:lnTo>
                  <a:lnTo>
                    <a:pt x="6201" y="5027"/>
                  </a:lnTo>
                  <a:lnTo>
                    <a:pt x="5245" y="3952"/>
                  </a:lnTo>
                  <a:lnTo>
                    <a:pt x="5238" y="3941"/>
                  </a:lnTo>
                  <a:lnTo>
                    <a:pt x="5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2771662" y="3073920"/>
              <a:ext cx="90503" cy="80750"/>
            </a:xfrm>
            <a:custGeom>
              <a:rect b="b" l="l" r="r" t="t"/>
              <a:pathLst>
                <a:path extrusionOk="0" h="3080" w="3452">
                  <a:moveTo>
                    <a:pt x="0" y="1"/>
                  </a:moveTo>
                  <a:lnTo>
                    <a:pt x="0" y="3079"/>
                  </a:lnTo>
                  <a:lnTo>
                    <a:pt x="101" y="3079"/>
                  </a:lnTo>
                  <a:lnTo>
                    <a:pt x="3260" y="1337"/>
                  </a:lnTo>
                  <a:cubicBezTo>
                    <a:pt x="3325" y="1301"/>
                    <a:pt x="3390" y="1265"/>
                    <a:pt x="3452" y="1225"/>
                  </a:cubicBezTo>
                  <a:lnTo>
                    <a:pt x="3452" y="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2724837" y="3177427"/>
              <a:ext cx="162575" cy="76555"/>
            </a:xfrm>
            <a:custGeom>
              <a:rect b="b" l="l" r="r" t="t"/>
              <a:pathLst>
                <a:path extrusionOk="0" h="2920" w="6201">
                  <a:moveTo>
                    <a:pt x="5234" y="0"/>
                  </a:moveTo>
                  <a:lnTo>
                    <a:pt x="1" y="2920"/>
                  </a:lnTo>
                  <a:lnTo>
                    <a:pt x="6201" y="1083"/>
                  </a:lnTo>
                  <a:lnTo>
                    <a:pt x="5245" y="8"/>
                  </a:lnTo>
                  <a:cubicBezTo>
                    <a:pt x="5230" y="8"/>
                    <a:pt x="5223" y="8"/>
                    <a:pt x="5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2721718" y="2906050"/>
              <a:ext cx="190391" cy="238160"/>
            </a:xfrm>
            <a:custGeom>
              <a:rect b="b" l="l" r="r" t="t"/>
              <a:pathLst>
                <a:path extrusionOk="0" h="9084" w="7262">
                  <a:moveTo>
                    <a:pt x="3633" y="1"/>
                  </a:moveTo>
                  <a:cubicBezTo>
                    <a:pt x="1626" y="1"/>
                    <a:pt x="0" y="1572"/>
                    <a:pt x="0" y="3510"/>
                  </a:cubicBezTo>
                  <a:cubicBezTo>
                    <a:pt x="0" y="3575"/>
                    <a:pt x="7" y="6991"/>
                    <a:pt x="7" y="8443"/>
                  </a:cubicBezTo>
                  <a:cubicBezTo>
                    <a:pt x="7" y="8798"/>
                    <a:pt x="297" y="9084"/>
                    <a:pt x="652" y="9084"/>
                  </a:cubicBezTo>
                  <a:lnTo>
                    <a:pt x="1905" y="9084"/>
                  </a:lnTo>
                  <a:lnTo>
                    <a:pt x="4973" y="7393"/>
                  </a:lnTo>
                  <a:cubicBezTo>
                    <a:pt x="6385" y="6614"/>
                    <a:pt x="7262" y="5125"/>
                    <a:pt x="7262" y="3510"/>
                  </a:cubicBezTo>
                  <a:cubicBezTo>
                    <a:pt x="7262" y="1572"/>
                    <a:pt x="5635" y="1"/>
                    <a:pt x="3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2766051" y="2929986"/>
              <a:ext cx="119290" cy="119290"/>
            </a:xfrm>
            <a:custGeom>
              <a:rect b="b" l="l" r="r" t="t"/>
              <a:pathLst>
                <a:path extrusionOk="0" h="4550" w="4550">
                  <a:moveTo>
                    <a:pt x="2275" y="0"/>
                  </a:moveTo>
                  <a:cubicBezTo>
                    <a:pt x="1018" y="0"/>
                    <a:pt x="0" y="1018"/>
                    <a:pt x="0" y="2275"/>
                  </a:cubicBezTo>
                  <a:cubicBezTo>
                    <a:pt x="0" y="3531"/>
                    <a:pt x="1018" y="4549"/>
                    <a:pt x="2275" y="4549"/>
                  </a:cubicBezTo>
                  <a:cubicBezTo>
                    <a:pt x="3532" y="4549"/>
                    <a:pt x="4549" y="3531"/>
                    <a:pt x="4549" y="2275"/>
                  </a:cubicBezTo>
                  <a:cubicBezTo>
                    <a:pt x="4549" y="1018"/>
                    <a:pt x="3532" y="0"/>
                    <a:pt x="22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2813059" y="2953713"/>
              <a:ext cx="46457" cy="46379"/>
            </a:xfrm>
            <a:custGeom>
              <a:rect b="b" l="l" r="r" t="t"/>
              <a:pathLst>
                <a:path extrusionOk="0" h="1769" w="1772">
                  <a:moveTo>
                    <a:pt x="884" y="1"/>
                  </a:moveTo>
                  <a:cubicBezTo>
                    <a:pt x="398" y="1"/>
                    <a:pt x="0" y="396"/>
                    <a:pt x="0" y="884"/>
                  </a:cubicBezTo>
                  <a:cubicBezTo>
                    <a:pt x="0" y="1370"/>
                    <a:pt x="398" y="1768"/>
                    <a:pt x="884" y="1768"/>
                  </a:cubicBezTo>
                  <a:cubicBezTo>
                    <a:pt x="1373" y="1768"/>
                    <a:pt x="1771" y="1370"/>
                    <a:pt x="1771" y="884"/>
                  </a:cubicBezTo>
                  <a:cubicBezTo>
                    <a:pt x="1771" y="396"/>
                    <a:pt x="1373"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2695605" y="2900833"/>
              <a:ext cx="221826" cy="358419"/>
            </a:xfrm>
            <a:custGeom>
              <a:rect b="b" l="l" r="r" t="t"/>
              <a:pathLst>
                <a:path extrusionOk="0" h="13671" w="8461">
                  <a:moveTo>
                    <a:pt x="800" y="6146"/>
                  </a:moveTo>
                  <a:lnTo>
                    <a:pt x="800" y="6697"/>
                  </a:lnTo>
                  <a:lnTo>
                    <a:pt x="554" y="6697"/>
                  </a:lnTo>
                  <a:lnTo>
                    <a:pt x="800" y="6146"/>
                  </a:lnTo>
                  <a:close/>
                  <a:moveTo>
                    <a:pt x="4629" y="0"/>
                  </a:moveTo>
                  <a:cubicBezTo>
                    <a:pt x="2517" y="0"/>
                    <a:pt x="797" y="1663"/>
                    <a:pt x="797" y="3709"/>
                  </a:cubicBezTo>
                  <a:cubicBezTo>
                    <a:pt x="797" y="3734"/>
                    <a:pt x="797" y="4328"/>
                    <a:pt x="800" y="5180"/>
                  </a:cubicBezTo>
                  <a:lnTo>
                    <a:pt x="62" y="6813"/>
                  </a:lnTo>
                  <a:cubicBezTo>
                    <a:pt x="0" y="6947"/>
                    <a:pt x="98" y="7095"/>
                    <a:pt x="243" y="7095"/>
                  </a:cubicBezTo>
                  <a:lnTo>
                    <a:pt x="800" y="7095"/>
                  </a:lnTo>
                  <a:cubicBezTo>
                    <a:pt x="800" y="7610"/>
                    <a:pt x="800" y="8138"/>
                    <a:pt x="804" y="8642"/>
                  </a:cubicBezTo>
                  <a:cubicBezTo>
                    <a:pt x="804" y="9105"/>
                    <a:pt x="1181" y="9482"/>
                    <a:pt x="1648" y="9482"/>
                  </a:cubicBezTo>
                  <a:lnTo>
                    <a:pt x="2698" y="9482"/>
                  </a:lnTo>
                  <a:lnTo>
                    <a:pt x="2698" y="10790"/>
                  </a:lnTo>
                  <a:lnTo>
                    <a:pt x="949" y="13357"/>
                  </a:lnTo>
                  <a:cubicBezTo>
                    <a:pt x="856" y="13495"/>
                    <a:pt x="962" y="13671"/>
                    <a:pt x="1114" y="13671"/>
                  </a:cubicBezTo>
                  <a:cubicBezTo>
                    <a:pt x="1133" y="13671"/>
                    <a:pt x="1153" y="13668"/>
                    <a:pt x="1173" y="13662"/>
                  </a:cubicBezTo>
                  <a:lnTo>
                    <a:pt x="2995" y="13122"/>
                  </a:lnTo>
                  <a:cubicBezTo>
                    <a:pt x="3229" y="13053"/>
                    <a:pt x="3157" y="12728"/>
                    <a:pt x="2948" y="12728"/>
                  </a:cubicBezTo>
                  <a:cubicBezTo>
                    <a:pt x="2928" y="12728"/>
                    <a:pt x="2906" y="12731"/>
                    <a:pt x="2883" y="12738"/>
                  </a:cubicBezTo>
                  <a:lnTo>
                    <a:pt x="1597" y="13118"/>
                  </a:lnTo>
                  <a:lnTo>
                    <a:pt x="1597" y="13118"/>
                  </a:lnTo>
                  <a:lnTo>
                    <a:pt x="3068" y="10963"/>
                  </a:lnTo>
                  <a:cubicBezTo>
                    <a:pt x="3089" y="10931"/>
                    <a:pt x="3100" y="10891"/>
                    <a:pt x="3100" y="10851"/>
                  </a:cubicBezTo>
                  <a:lnTo>
                    <a:pt x="3100" y="9402"/>
                  </a:lnTo>
                  <a:lnTo>
                    <a:pt x="4317" y="8732"/>
                  </a:lnTo>
                  <a:cubicBezTo>
                    <a:pt x="4514" y="8622"/>
                    <a:pt x="4405" y="8354"/>
                    <a:pt x="4225" y="8354"/>
                  </a:cubicBezTo>
                  <a:cubicBezTo>
                    <a:pt x="4194" y="8354"/>
                    <a:pt x="4160" y="8362"/>
                    <a:pt x="4125" y="8381"/>
                  </a:cubicBezTo>
                  <a:lnTo>
                    <a:pt x="2850" y="9084"/>
                  </a:lnTo>
                  <a:lnTo>
                    <a:pt x="1648" y="9084"/>
                  </a:lnTo>
                  <a:cubicBezTo>
                    <a:pt x="1405" y="9084"/>
                    <a:pt x="1206" y="8888"/>
                    <a:pt x="1206" y="8642"/>
                  </a:cubicBezTo>
                  <a:lnTo>
                    <a:pt x="1206" y="8091"/>
                  </a:lnTo>
                  <a:lnTo>
                    <a:pt x="2238" y="8091"/>
                  </a:lnTo>
                  <a:cubicBezTo>
                    <a:pt x="2506" y="8088"/>
                    <a:pt x="2506" y="7689"/>
                    <a:pt x="2238" y="7689"/>
                  </a:cubicBezTo>
                  <a:lnTo>
                    <a:pt x="1206" y="7689"/>
                  </a:lnTo>
                  <a:cubicBezTo>
                    <a:pt x="1202" y="5730"/>
                    <a:pt x="1199" y="3760"/>
                    <a:pt x="1199" y="3709"/>
                  </a:cubicBezTo>
                  <a:cubicBezTo>
                    <a:pt x="1199" y="1887"/>
                    <a:pt x="2738" y="406"/>
                    <a:pt x="4629" y="406"/>
                  </a:cubicBezTo>
                  <a:cubicBezTo>
                    <a:pt x="6523" y="406"/>
                    <a:pt x="8062" y="1887"/>
                    <a:pt x="8062" y="3709"/>
                  </a:cubicBezTo>
                  <a:cubicBezTo>
                    <a:pt x="8058" y="5252"/>
                    <a:pt x="7222" y="6672"/>
                    <a:pt x="5871" y="7418"/>
                  </a:cubicBezTo>
                  <a:lnTo>
                    <a:pt x="4915" y="7946"/>
                  </a:lnTo>
                  <a:cubicBezTo>
                    <a:pt x="4715" y="8054"/>
                    <a:pt x="4826" y="8326"/>
                    <a:pt x="5005" y="8326"/>
                  </a:cubicBezTo>
                  <a:cubicBezTo>
                    <a:pt x="5037" y="8326"/>
                    <a:pt x="5072" y="8317"/>
                    <a:pt x="5107" y="8298"/>
                  </a:cubicBezTo>
                  <a:lnTo>
                    <a:pt x="6066" y="7769"/>
                  </a:lnTo>
                  <a:cubicBezTo>
                    <a:pt x="6095" y="7751"/>
                    <a:pt x="6124" y="7733"/>
                    <a:pt x="6157" y="7718"/>
                  </a:cubicBezTo>
                  <a:lnTo>
                    <a:pt x="6157" y="10550"/>
                  </a:lnTo>
                  <a:cubicBezTo>
                    <a:pt x="6157" y="10598"/>
                    <a:pt x="6175" y="10645"/>
                    <a:pt x="6204" y="10681"/>
                  </a:cubicBezTo>
                  <a:lnTo>
                    <a:pt x="6961" y="11532"/>
                  </a:lnTo>
                  <a:lnTo>
                    <a:pt x="3676" y="12506"/>
                  </a:lnTo>
                  <a:cubicBezTo>
                    <a:pt x="3442" y="12575"/>
                    <a:pt x="3514" y="12900"/>
                    <a:pt x="3723" y="12900"/>
                  </a:cubicBezTo>
                  <a:cubicBezTo>
                    <a:pt x="3744" y="12900"/>
                    <a:pt x="3765" y="12897"/>
                    <a:pt x="3788" y="12890"/>
                  </a:cubicBezTo>
                  <a:lnTo>
                    <a:pt x="7374" y="11829"/>
                  </a:lnTo>
                  <a:cubicBezTo>
                    <a:pt x="7515" y="11786"/>
                    <a:pt x="7566" y="11612"/>
                    <a:pt x="7468" y="11503"/>
                  </a:cubicBezTo>
                  <a:lnTo>
                    <a:pt x="6552" y="10471"/>
                  </a:lnTo>
                  <a:lnTo>
                    <a:pt x="6552" y="7454"/>
                  </a:lnTo>
                  <a:cubicBezTo>
                    <a:pt x="7751" y="6581"/>
                    <a:pt x="8460" y="5190"/>
                    <a:pt x="8460" y="3709"/>
                  </a:cubicBezTo>
                  <a:cubicBezTo>
                    <a:pt x="8460" y="1663"/>
                    <a:pt x="6740" y="0"/>
                    <a:pt x="4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2760703" y="2924743"/>
              <a:ext cx="133080" cy="129829"/>
            </a:xfrm>
            <a:custGeom>
              <a:rect b="b" l="l" r="r" t="t"/>
              <a:pathLst>
                <a:path extrusionOk="0" h="4952" w="5076">
                  <a:moveTo>
                    <a:pt x="2478" y="1"/>
                  </a:moveTo>
                  <a:cubicBezTo>
                    <a:pt x="2464" y="1"/>
                    <a:pt x="2450" y="1"/>
                    <a:pt x="2435" y="1"/>
                  </a:cubicBezTo>
                  <a:cubicBezTo>
                    <a:pt x="1153" y="23"/>
                    <a:pt x="99" y="1022"/>
                    <a:pt x="12" y="2305"/>
                  </a:cubicBezTo>
                  <a:cubicBezTo>
                    <a:pt x="1" y="2443"/>
                    <a:pt x="107" y="2517"/>
                    <a:pt x="212" y="2517"/>
                  </a:cubicBezTo>
                  <a:cubicBezTo>
                    <a:pt x="307" y="2517"/>
                    <a:pt x="402" y="2457"/>
                    <a:pt x="411" y="2330"/>
                  </a:cubicBezTo>
                  <a:cubicBezTo>
                    <a:pt x="487" y="1258"/>
                    <a:pt x="1367" y="421"/>
                    <a:pt x="2443" y="403"/>
                  </a:cubicBezTo>
                  <a:cubicBezTo>
                    <a:pt x="2454" y="403"/>
                    <a:pt x="2466" y="403"/>
                    <a:pt x="2478" y="403"/>
                  </a:cubicBezTo>
                  <a:cubicBezTo>
                    <a:pt x="3535" y="403"/>
                    <a:pt x="4429" y="1201"/>
                    <a:pt x="4540" y="2257"/>
                  </a:cubicBezTo>
                  <a:cubicBezTo>
                    <a:pt x="4652" y="3326"/>
                    <a:pt x="3931" y="4304"/>
                    <a:pt x="2877" y="4510"/>
                  </a:cubicBezTo>
                  <a:cubicBezTo>
                    <a:pt x="2743" y="4536"/>
                    <a:pt x="2609" y="4549"/>
                    <a:pt x="2476" y="4549"/>
                  </a:cubicBezTo>
                  <a:cubicBezTo>
                    <a:pt x="1568" y="4549"/>
                    <a:pt x="746" y="3952"/>
                    <a:pt x="487" y="3051"/>
                  </a:cubicBezTo>
                  <a:cubicBezTo>
                    <a:pt x="457" y="2949"/>
                    <a:pt x="378" y="2905"/>
                    <a:pt x="300" y="2905"/>
                  </a:cubicBezTo>
                  <a:cubicBezTo>
                    <a:pt x="179" y="2905"/>
                    <a:pt x="57" y="3007"/>
                    <a:pt x="103" y="3163"/>
                  </a:cubicBezTo>
                  <a:cubicBezTo>
                    <a:pt x="413" y="4238"/>
                    <a:pt x="1396" y="4951"/>
                    <a:pt x="2477" y="4951"/>
                  </a:cubicBezTo>
                  <a:cubicBezTo>
                    <a:pt x="2634" y="4951"/>
                    <a:pt x="2794" y="4936"/>
                    <a:pt x="2953" y="4905"/>
                  </a:cubicBezTo>
                  <a:cubicBezTo>
                    <a:pt x="4214" y="4662"/>
                    <a:pt x="5076" y="3492"/>
                    <a:pt x="4942" y="2218"/>
                  </a:cubicBezTo>
                  <a:cubicBezTo>
                    <a:pt x="4809" y="953"/>
                    <a:pt x="3745"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2787602" y="2948260"/>
              <a:ext cx="85967" cy="76765"/>
            </a:xfrm>
            <a:custGeom>
              <a:rect b="b" l="l" r="r" t="t"/>
              <a:pathLst>
                <a:path extrusionOk="0" h="2928" w="3279">
                  <a:moveTo>
                    <a:pt x="1858" y="406"/>
                  </a:moveTo>
                  <a:cubicBezTo>
                    <a:pt x="2033" y="406"/>
                    <a:pt x="2208" y="473"/>
                    <a:pt x="2340" y="607"/>
                  </a:cubicBezTo>
                  <a:cubicBezTo>
                    <a:pt x="2608" y="875"/>
                    <a:pt x="2608" y="1306"/>
                    <a:pt x="2344" y="1574"/>
                  </a:cubicBezTo>
                  <a:cubicBezTo>
                    <a:pt x="2210" y="1708"/>
                    <a:pt x="2034" y="1775"/>
                    <a:pt x="1858" y="1775"/>
                  </a:cubicBezTo>
                  <a:cubicBezTo>
                    <a:pt x="1683" y="1775"/>
                    <a:pt x="1507" y="1708"/>
                    <a:pt x="1373" y="1574"/>
                  </a:cubicBezTo>
                  <a:cubicBezTo>
                    <a:pt x="1109" y="1306"/>
                    <a:pt x="1109" y="875"/>
                    <a:pt x="1373" y="607"/>
                  </a:cubicBezTo>
                  <a:cubicBezTo>
                    <a:pt x="1507" y="473"/>
                    <a:pt x="1683" y="406"/>
                    <a:pt x="1858" y="406"/>
                  </a:cubicBezTo>
                  <a:close/>
                  <a:moveTo>
                    <a:pt x="1851" y="1"/>
                  </a:moveTo>
                  <a:cubicBezTo>
                    <a:pt x="994" y="1"/>
                    <a:pt x="460" y="974"/>
                    <a:pt x="964" y="1705"/>
                  </a:cubicBezTo>
                  <a:lnTo>
                    <a:pt x="80" y="2588"/>
                  </a:lnTo>
                  <a:cubicBezTo>
                    <a:pt x="0" y="2664"/>
                    <a:pt x="0" y="2791"/>
                    <a:pt x="80" y="2871"/>
                  </a:cubicBezTo>
                  <a:cubicBezTo>
                    <a:pt x="118" y="2909"/>
                    <a:pt x="169" y="2928"/>
                    <a:pt x="220" y="2928"/>
                  </a:cubicBezTo>
                  <a:cubicBezTo>
                    <a:pt x="271" y="2928"/>
                    <a:pt x="323" y="2909"/>
                    <a:pt x="363" y="2871"/>
                  </a:cubicBezTo>
                  <a:lnTo>
                    <a:pt x="1246" y="1987"/>
                  </a:lnTo>
                  <a:cubicBezTo>
                    <a:pt x="1432" y="2113"/>
                    <a:pt x="1644" y="2175"/>
                    <a:pt x="1856" y="2175"/>
                  </a:cubicBezTo>
                  <a:cubicBezTo>
                    <a:pt x="2135" y="2175"/>
                    <a:pt x="2412" y="2067"/>
                    <a:pt x="2623" y="1857"/>
                  </a:cubicBezTo>
                  <a:cubicBezTo>
                    <a:pt x="3278" y="1208"/>
                    <a:pt x="2876" y="93"/>
                    <a:pt x="1960" y="6"/>
                  </a:cubicBezTo>
                  <a:cubicBezTo>
                    <a:pt x="1923" y="2"/>
                    <a:pt x="1887" y="1"/>
                    <a:pt x="1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37"/>
          <p:cNvGrpSpPr/>
          <p:nvPr/>
        </p:nvGrpSpPr>
        <p:grpSpPr>
          <a:xfrm>
            <a:off x="3046279" y="2631607"/>
            <a:ext cx="460642" cy="503893"/>
            <a:chOff x="7999537" y="1510549"/>
            <a:chExt cx="335476" cy="367001"/>
          </a:xfrm>
        </p:grpSpPr>
        <p:sp>
          <p:nvSpPr>
            <p:cNvPr id="1274" name="Google Shape;1274;p37"/>
            <p:cNvSpPr/>
            <p:nvPr/>
          </p:nvSpPr>
          <p:spPr>
            <a:xfrm>
              <a:off x="8030984" y="1515795"/>
              <a:ext cx="298600" cy="298600"/>
            </a:xfrm>
            <a:custGeom>
              <a:rect b="b" l="l" r="r" t="t"/>
              <a:pathLst>
                <a:path extrusionOk="0" h="11385" w="11385">
                  <a:moveTo>
                    <a:pt x="5692" y="0"/>
                  </a:moveTo>
                  <a:cubicBezTo>
                    <a:pt x="2550" y="0"/>
                    <a:pt x="0" y="2551"/>
                    <a:pt x="0" y="5693"/>
                  </a:cubicBezTo>
                  <a:cubicBezTo>
                    <a:pt x="0" y="8840"/>
                    <a:pt x="2550" y="11385"/>
                    <a:pt x="5692" y="11385"/>
                  </a:cubicBezTo>
                  <a:cubicBezTo>
                    <a:pt x="8834" y="11385"/>
                    <a:pt x="11385" y="8840"/>
                    <a:pt x="11385" y="5693"/>
                  </a:cubicBezTo>
                  <a:cubicBezTo>
                    <a:pt x="11385" y="2551"/>
                    <a:pt x="8834" y="0"/>
                    <a:pt x="5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8001557" y="1518942"/>
              <a:ext cx="283991" cy="295531"/>
            </a:xfrm>
            <a:custGeom>
              <a:rect b="b" l="l" r="r" t="t"/>
              <a:pathLst>
                <a:path extrusionOk="0" h="11268" w="10828">
                  <a:moveTo>
                    <a:pt x="5655" y="1"/>
                  </a:moveTo>
                  <a:cubicBezTo>
                    <a:pt x="1930" y="780"/>
                    <a:pt x="1" y="4923"/>
                    <a:pt x="1805" y="8272"/>
                  </a:cubicBezTo>
                  <a:cubicBezTo>
                    <a:pt x="2854" y="10224"/>
                    <a:pt x="4827" y="11267"/>
                    <a:pt x="6825" y="11267"/>
                  </a:cubicBezTo>
                  <a:cubicBezTo>
                    <a:pt x="8255" y="11267"/>
                    <a:pt x="9699" y="10733"/>
                    <a:pt x="10827" y="9615"/>
                  </a:cubicBezTo>
                  <a:lnTo>
                    <a:pt x="10827" y="9615"/>
                  </a:lnTo>
                  <a:cubicBezTo>
                    <a:pt x="10442" y="9696"/>
                    <a:pt x="10053" y="9735"/>
                    <a:pt x="9663" y="9735"/>
                  </a:cubicBezTo>
                  <a:cubicBezTo>
                    <a:pt x="7353" y="9735"/>
                    <a:pt x="5275" y="8344"/>
                    <a:pt x="4399" y="6213"/>
                  </a:cubicBezTo>
                  <a:cubicBezTo>
                    <a:pt x="3518" y="4076"/>
                    <a:pt x="4014" y="1627"/>
                    <a:pt x="5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8082704" y="1803012"/>
              <a:ext cx="195264" cy="68952"/>
            </a:xfrm>
            <a:custGeom>
              <a:rect b="b" l="l" r="r" t="t"/>
              <a:pathLst>
                <a:path extrusionOk="0" h="2629" w="7445">
                  <a:moveTo>
                    <a:pt x="2407" y="1"/>
                  </a:moveTo>
                  <a:lnTo>
                    <a:pt x="573" y="665"/>
                  </a:lnTo>
                  <a:cubicBezTo>
                    <a:pt x="227" y="790"/>
                    <a:pt x="1" y="1117"/>
                    <a:pt x="1" y="1488"/>
                  </a:cubicBezTo>
                  <a:lnTo>
                    <a:pt x="1" y="2628"/>
                  </a:lnTo>
                  <a:lnTo>
                    <a:pt x="7445" y="2628"/>
                  </a:lnTo>
                  <a:lnTo>
                    <a:pt x="7445" y="1488"/>
                  </a:lnTo>
                  <a:cubicBezTo>
                    <a:pt x="7445" y="1117"/>
                    <a:pt x="7214" y="790"/>
                    <a:pt x="6867" y="665"/>
                  </a:cubicBezTo>
                  <a:lnTo>
                    <a:pt x="5034" y="1"/>
                  </a:lnTo>
                  <a:lnTo>
                    <a:pt x="3720" y="439"/>
                  </a:lnTo>
                  <a:lnTo>
                    <a:pt x="24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8243374" y="1826381"/>
              <a:ext cx="34463" cy="45583"/>
            </a:xfrm>
            <a:custGeom>
              <a:rect b="b" l="l" r="r" t="t"/>
              <a:pathLst>
                <a:path extrusionOk="0" h="1738" w="1314">
                  <a:moveTo>
                    <a:pt x="1078" y="0"/>
                  </a:moveTo>
                  <a:lnTo>
                    <a:pt x="255" y="823"/>
                  </a:lnTo>
                  <a:cubicBezTo>
                    <a:pt x="92" y="986"/>
                    <a:pt x="0" y="1208"/>
                    <a:pt x="0" y="1439"/>
                  </a:cubicBezTo>
                  <a:lnTo>
                    <a:pt x="0" y="1737"/>
                  </a:lnTo>
                  <a:lnTo>
                    <a:pt x="1314" y="1737"/>
                  </a:lnTo>
                  <a:lnTo>
                    <a:pt x="1314" y="597"/>
                  </a:lnTo>
                  <a:cubicBezTo>
                    <a:pt x="1314" y="375"/>
                    <a:pt x="1227" y="164"/>
                    <a:pt x="1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8117036" y="1624954"/>
              <a:ext cx="126469" cy="91901"/>
            </a:xfrm>
            <a:custGeom>
              <a:rect b="b" l="l" r="r" t="t"/>
              <a:pathLst>
                <a:path extrusionOk="0" h="3504" w="4822">
                  <a:moveTo>
                    <a:pt x="1757" y="1"/>
                  </a:moveTo>
                  <a:cubicBezTo>
                    <a:pt x="785" y="1"/>
                    <a:pt x="1" y="785"/>
                    <a:pt x="1" y="1752"/>
                  </a:cubicBezTo>
                  <a:lnTo>
                    <a:pt x="1" y="2272"/>
                  </a:lnTo>
                  <a:cubicBezTo>
                    <a:pt x="1" y="2507"/>
                    <a:pt x="39" y="2743"/>
                    <a:pt x="111" y="2965"/>
                  </a:cubicBezTo>
                  <a:lnTo>
                    <a:pt x="188" y="3181"/>
                  </a:lnTo>
                  <a:cubicBezTo>
                    <a:pt x="208" y="3248"/>
                    <a:pt x="217" y="3321"/>
                    <a:pt x="222" y="3393"/>
                  </a:cubicBezTo>
                  <a:lnTo>
                    <a:pt x="222" y="3503"/>
                  </a:lnTo>
                  <a:lnTo>
                    <a:pt x="4601" y="3503"/>
                  </a:lnTo>
                  <a:lnTo>
                    <a:pt x="4601" y="3393"/>
                  </a:lnTo>
                  <a:cubicBezTo>
                    <a:pt x="4601" y="3321"/>
                    <a:pt x="4610" y="3248"/>
                    <a:pt x="4634" y="3186"/>
                  </a:cubicBezTo>
                  <a:lnTo>
                    <a:pt x="4707" y="2965"/>
                  </a:lnTo>
                  <a:cubicBezTo>
                    <a:pt x="4779" y="2743"/>
                    <a:pt x="4817" y="2507"/>
                    <a:pt x="4822" y="2272"/>
                  </a:cubicBezTo>
                  <a:lnTo>
                    <a:pt x="4822" y="438"/>
                  </a:lnTo>
                  <a:cubicBezTo>
                    <a:pt x="4822" y="198"/>
                    <a:pt x="4625" y="1"/>
                    <a:pt x="43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8145808" y="1624954"/>
              <a:ext cx="97593" cy="91901"/>
            </a:xfrm>
            <a:custGeom>
              <a:rect b="b" l="l" r="r" t="t"/>
              <a:pathLst>
                <a:path extrusionOk="0" h="3504" w="3721">
                  <a:moveTo>
                    <a:pt x="891" y="1"/>
                  </a:moveTo>
                  <a:cubicBezTo>
                    <a:pt x="400" y="1"/>
                    <a:pt x="1" y="400"/>
                    <a:pt x="1" y="891"/>
                  </a:cubicBezTo>
                  <a:cubicBezTo>
                    <a:pt x="1" y="1382"/>
                    <a:pt x="400" y="1776"/>
                    <a:pt x="891" y="1781"/>
                  </a:cubicBezTo>
                  <a:lnTo>
                    <a:pt x="1011" y="1781"/>
                  </a:lnTo>
                  <a:lnTo>
                    <a:pt x="1069" y="3503"/>
                  </a:lnTo>
                  <a:lnTo>
                    <a:pt x="3499" y="3503"/>
                  </a:lnTo>
                  <a:lnTo>
                    <a:pt x="3499" y="3393"/>
                  </a:lnTo>
                  <a:cubicBezTo>
                    <a:pt x="3499" y="3321"/>
                    <a:pt x="3513" y="3248"/>
                    <a:pt x="3537" y="3186"/>
                  </a:cubicBezTo>
                  <a:lnTo>
                    <a:pt x="3610" y="2965"/>
                  </a:lnTo>
                  <a:cubicBezTo>
                    <a:pt x="3682" y="2743"/>
                    <a:pt x="3720" y="2507"/>
                    <a:pt x="3720" y="2272"/>
                  </a:cubicBezTo>
                  <a:lnTo>
                    <a:pt x="3720" y="438"/>
                  </a:lnTo>
                  <a:cubicBezTo>
                    <a:pt x="3720" y="198"/>
                    <a:pt x="3523" y="1"/>
                    <a:pt x="32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8145808" y="1762753"/>
              <a:ext cx="68926" cy="51773"/>
            </a:xfrm>
            <a:custGeom>
              <a:rect b="b" l="l" r="r" t="t"/>
              <a:pathLst>
                <a:path extrusionOk="0" h="1974" w="2628">
                  <a:moveTo>
                    <a:pt x="1" y="1"/>
                  </a:moveTo>
                  <a:lnTo>
                    <a:pt x="1" y="1974"/>
                  </a:lnTo>
                  <a:lnTo>
                    <a:pt x="2628" y="1974"/>
                  </a:lnTo>
                  <a:lnTo>
                    <a:pt x="26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8145808" y="1762753"/>
              <a:ext cx="68926" cy="34463"/>
            </a:xfrm>
            <a:custGeom>
              <a:rect b="b" l="l" r="r" t="t"/>
              <a:pathLst>
                <a:path extrusionOk="0" h="1314" w="2628">
                  <a:moveTo>
                    <a:pt x="1" y="1"/>
                  </a:moveTo>
                  <a:lnTo>
                    <a:pt x="1" y="992"/>
                  </a:lnTo>
                  <a:cubicBezTo>
                    <a:pt x="412" y="1206"/>
                    <a:pt x="863" y="1313"/>
                    <a:pt x="1314" y="1313"/>
                  </a:cubicBezTo>
                  <a:cubicBezTo>
                    <a:pt x="1765" y="1313"/>
                    <a:pt x="2217" y="1206"/>
                    <a:pt x="2628" y="992"/>
                  </a:cubicBezTo>
                  <a:lnTo>
                    <a:pt x="26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8134451" y="1793387"/>
              <a:ext cx="45846" cy="41072"/>
            </a:xfrm>
            <a:custGeom>
              <a:rect b="b" l="l" r="r" t="t"/>
              <a:pathLst>
                <a:path extrusionOk="0" h="1566" w="1748">
                  <a:moveTo>
                    <a:pt x="385" y="1"/>
                  </a:moveTo>
                  <a:cubicBezTo>
                    <a:pt x="304" y="1"/>
                    <a:pt x="227" y="47"/>
                    <a:pt x="188" y="127"/>
                  </a:cubicBezTo>
                  <a:lnTo>
                    <a:pt x="1" y="527"/>
                  </a:lnTo>
                  <a:lnTo>
                    <a:pt x="722" y="1479"/>
                  </a:lnTo>
                  <a:cubicBezTo>
                    <a:pt x="764" y="1537"/>
                    <a:pt x="830" y="1566"/>
                    <a:pt x="896" y="1566"/>
                  </a:cubicBezTo>
                  <a:cubicBezTo>
                    <a:pt x="952" y="1566"/>
                    <a:pt x="1008" y="1545"/>
                    <a:pt x="1050" y="1503"/>
                  </a:cubicBezTo>
                  <a:lnTo>
                    <a:pt x="1747" y="806"/>
                  </a:lnTo>
                  <a:lnTo>
                    <a:pt x="501" y="36"/>
                  </a:lnTo>
                  <a:cubicBezTo>
                    <a:pt x="464" y="12"/>
                    <a:pt x="424" y="1"/>
                    <a:pt x="3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8180271" y="1793387"/>
              <a:ext cx="45951" cy="41072"/>
            </a:xfrm>
            <a:custGeom>
              <a:rect b="b" l="l" r="r" t="t"/>
              <a:pathLst>
                <a:path extrusionOk="0" h="1566" w="1752">
                  <a:moveTo>
                    <a:pt x="1364" y="1"/>
                  </a:moveTo>
                  <a:cubicBezTo>
                    <a:pt x="1324" y="1"/>
                    <a:pt x="1283" y="12"/>
                    <a:pt x="1247" y="36"/>
                  </a:cubicBezTo>
                  <a:lnTo>
                    <a:pt x="0" y="806"/>
                  </a:lnTo>
                  <a:lnTo>
                    <a:pt x="698" y="1503"/>
                  </a:lnTo>
                  <a:cubicBezTo>
                    <a:pt x="742" y="1545"/>
                    <a:pt x="798" y="1566"/>
                    <a:pt x="854" y="1566"/>
                  </a:cubicBezTo>
                  <a:cubicBezTo>
                    <a:pt x="920" y="1566"/>
                    <a:pt x="986" y="1537"/>
                    <a:pt x="1030" y="1479"/>
                  </a:cubicBezTo>
                  <a:lnTo>
                    <a:pt x="1752" y="527"/>
                  </a:lnTo>
                  <a:lnTo>
                    <a:pt x="1559" y="127"/>
                  </a:lnTo>
                  <a:cubicBezTo>
                    <a:pt x="1524" y="47"/>
                    <a:pt x="1445" y="1"/>
                    <a:pt x="1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8122859" y="1671534"/>
              <a:ext cx="114981" cy="108556"/>
            </a:xfrm>
            <a:custGeom>
              <a:rect b="b" l="l" r="r" t="t"/>
              <a:pathLst>
                <a:path extrusionOk="0" h="4139" w="4384">
                  <a:moveTo>
                    <a:pt x="1869" y="1"/>
                  </a:moveTo>
                  <a:cubicBezTo>
                    <a:pt x="1181" y="1"/>
                    <a:pt x="659" y="197"/>
                    <a:pt x="659" y="197"/>
                  </a:cubicBezTo>
                  <a:lnTo>
                    <a:pt x="659" y="938"/>
                  </a:lnTo>
                  <a:cubicBezTo>
                    <a:pt x="659" y="1160"/>
                    <a:pt x="549" y="1367"/>
                    <a:pt x="366" y="1487"/>
                  </a:cubicBezTo>
                  <a:lnTo>
                    <a:pt x="0" y="1727"/>
                  </a:lnTo>
                  <a:lnTo>
                    <a:pt x="0" y="1949"/>
                  </a:lnTo>
                  <a:cubicBezTo>
                    <a:pt x="0" y="3157"/>
                    <a:pt x="982" y="4138"/>
                    <a:pt x="2189" y="4138"/>
                  </a:cubicBezTo>
                  <a:cubicBezTo>
                    <a:pt x="3397" y="4138"/>
                    <a:pt x="4379" y="3157"/>
                    <a:pt x="4383" y="1949"/>
                  </a:cubicBezTo>
                  <a:lnTo>
                    <a:pt x="4383" y="1727"/>
                  </a:lnTo>
                  <a:lnTo>
                    <a:pt x="4018" y="1487"/>
                  </a:lnTo>
                  <a:cubicBezTo>
                    <a:pt x="3835" y="1362"/>
                    <a:pt x="3724" y="1160"/>
                    <a:pt x="3724" y="938"/>
                  </a:cubicBezTo>
                  <a:lnTo>
                    <a:pt x="3724" y="635"/>
                  </a:lnTo>
                  <a:cubicBezTo>
                    <a:pt x="3128" y="137"/>
                    <a:pt x="2441" y="1"/>
                    <a:pt x="1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8082704" y="1826381"/>
              <a:ext cx="34358" cy="45583"/>
            </a:xfrm>
            <a:custGeom>
              <a:rect b="b" l="l" r="r" t="t"/>
              <a:pathLst>
                <a:path extrusionOk="0" h="1738" w="1310">
                  <a:moveTo>
                    <a:pt x="237" y="0"/>
                  </a:moveTo>
                  <a:cubicBezTo>
                    <a:pt x="83" y="164"/>
                    <a:pt x="1" y="375"/>
                    <a:pt x="1" y="597"/>
                  </a:cubicBezTo>
                  <a:lnTo>
                    <a:pt x="1" y="1737"/>
                  </a:lnTo>
                  <a:lnTo>
                    <a:pt x="1310" y="1737"/>
                  </a:lnTo>
                  <a:lnTo>
                    <a:pt x="1310" y="1439"/>
                  </a:lnTo>
                  <a:cubicBezTo>
                    <a:pt x="1310" y="1208"/>
                    <a:pt x="1218" y="986"/>
                    <a:pt x="1055" y="823"/>
                  </a:cubicBezTo>
                  <a:lnTo>
                    <a:pt x="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8122859" y="1671534"/>
              <a:ext cx="97697" cy="108031"/>
            </a:xfrm>
            <a:custGeom>
              <a:rect b="b" l="l" r="r" t="t"/>
              <a:pathLst>
                <a:path extrusionOk="0" h="4119" w="3725">
                  <a:moveTo>
                    <a:pt x="1867" y="1"/>
                  </a:moveTo>
                  <a:cubicBezTo>
                    <a:pt x="1178" y="1"/>
                    <a:pt x="654" y="197"/>
                    <a:pt x="654" y="197"/>
                  </a:cubicBezTo>
                  <a:lnTo>
                    <a:pt x="654" y="938"/>
                  </a:lnTo>
                  <a:cubicBezTo>
                    <a:pt x="654" y="1160"/>
                    <a:pt x="544" y="1362"/>
                    <a:pt x="361" y="1487"/>
                  </a:cubicBezTo>
                  <a:lnTo>
                    <a:pt x="0" y="1727"/>
                  </a:lnTo>
                  <a:lnTo>
                    <a:pt x="0" y="1949"/>
                  </a:lnTo>
                  <a:cubicBezTo>
                    <a:pt x="0" y="3056"/>
                    <a:pt x="823" y="3989"/>
                    <a:pt x="1925" y="4119"/>
                  </a:cubicBezTo>
                  <a:cubicBezTo>
                    <a:pt x="1530" y="3715"/>
                    <a:pt x="1314" y="3171"/>
                    <a:pt x="1314" y="2608"/>
                  </a:cubicBezTo>
                  <a:lnTo>
                    <a:pt x="1314" y="1155"/>
                  </a:lnTo>
                  <a:cubicBezTo>
                    <a:pt x="1314" y="934"/>
                    <a:pt x="1477" y="746"/>
                    <a:pt x="1699" y="722"/>
                  </a:cubicBezTo>
                  <a:cubicBezTo>
                    <a:pt x="1871" y="699"/>
                    <a:pt x="2090" y="680"/>
                    <a:pt x="2334" y="680"/>
                  </a:cubicBezTo>
                  <a:cubicBezTo>
                    <a:pt x="2763" y="680"/>
                    <a:pt x="3267" y="739"/>
                    <a:pt x="3724" y="938"/>
                  </a:cubicBezTo>
                  <a:lnTo>
                    <a:pt x="3724" y="635"/>
                  </a:lnTo>
                  <a:cubicBezTo>
                    <a:pt x="3128" y="137"/>
                    <a:pt x="2440" y="1"/>
                    <a:pt x="18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8134582" y="1668334"/>
              <a:ext cx="93370" cy="30660"/>
            </a:xfrm>
            <a:custGeom>
              <a:rect b="b" l="l" r="r" t="t"/>
              <a:pathLst>
                <a:path extrusionOk="0" h="1169" w="3560">
                  <a:moveTo>
                    <a:pt x="1421" y="1"/>
                  </a:moveTo>
                  <a:cubicBezTo>
                    <a:pt x="997" y="1"/>
                    <a:pt x="614" y="46"/>
                    <a:pt x="366" y="84"/>
                  </a:cubicBezTo>
                  <a:cubicBezTo>
                    <a:pt x="154" y="112"/>
                    <a:pt x="0" y="295"/>
                    <a:pt x="5" y="502"/>
                  </a:cubicBezTo>
                  <a:lnTo>
                    <a:pt x="5" y="974"/>
                  </a:lnTo>
                  <a:cubicBezTo>
                    <a:pt x="13" y="1104"/>
                    <a:pt x="111" y="1169"/>
                    <a:pt x="210" y="1169"/>
                  </a:cubicBezTo>
                  <a:cubicBezTo>
                    <a:pt x="308" y="1169"/>
                    <a:pt x="407" y="1104"/>
                    <a:pt x="414" y="974"/>
                  </a:cubicBezTo>
                  <a:lnTo>
                    <a:pt x="414" y="502"/>
                  </a:lnTo>
                  <a:cubicBezTo>
                    <a:pt x="414" y="497"/>
                    <a:pt x="419" y="488"/>
                    <a:pt x="424" y="488"/>
                  </a:cubicBezTo>
                  <a:cubicBezTo>
                    <a:pt x="745" y="439"/>
                    <a:pt x="1067" y="415"/>
                    <a:pt x="1390" y="415"/>
                  </a:cubicBezTo>
                  <a:cubicBezTo>
                    <a:pt x="1512" y="415"/>
                    <a:pt x="1634" y="419"/>
                    <a:pt x="1757" y="425"/>
                  </a:cubicBezTo>
                  <a:cubicBezTo>
                    <a:pt x="2397" y="469"/>
                    <a:pt x="2859" y="627"/>
                    <a:pt x="3128" y="902"/>
                  </a:cubicBezTo>
                  <a:cubicBezTo>
                    <a:pt x="3173" y="942"/>
                    <a:pt x="3222" y="959"/>
                    <a:pt x="3268" y="959"/>
                  </a:cubicBezTo>
                  <a:cubicBezTo>
                    <a:pt x="3427" y="959"/>
                    <a:pt x="3559" y="761"/>
                    <a:pt x="3422" y="608"/>
                  </a:cubicBezTo>
                  <a:cubicBezTo>
                    <a:pt x="2938" y="124"/>
                    <a:pt x="2124" y="1"/>
                    <a:pt x="1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8077275" y="1619524"/>
              <a:ext cx="206122" cy="258026"/>
            </a:xfrm>
            <a:custGeom>
              <a:rect b="b" l="l" r="r" t="t"/>
              <a:pathLst>
                <a:path extrusionOk="0" h="9838" w="7859">
                  <a:moveTo>
                    <a:pt x="6131" y="414"/>
                  </a:moveTo>
                  <a:lnTo>
                    <a:pt x="6131" y="2397"/>
                  </a:lnTo>
                  <a:cubicBezTo>
                    <a:pt x="6131" y="2695"/>
                    <a:pt x="6064" y="2989"/>
                    <a:pt x="5934" y="3258"/>
                  </a:cubicBezTo>
                  <a:cubicBezTo>
                    <a:pt x="5919" y="3287"/>
                    <a:pt x="5910" y="3316"/>
                    <a:pt x="5910" y="3350"/>
                  </a:cubicBezTo>
                  <a:lnTo>
                    <a:pt x="5910" y="3932"/>
                  </a:lnTo>
                  <a:cubicBezTo>
                    <a:pt x="5910" y="5039"/>
                    <a:pt x="5009" y="5918"/>
                    <a:pt x="3921" y="5918"/>
                  </a:cubicBezTo>
                  <a:cubicBezTo>
                    <a:pt x="3878" y="5918"/>
                    <a:pt x="3836" y="5917"/>
                    <a:pt x="3793" y="5914"/>
                  </a:cubicBezTo>
                  <a:cubicBezTo>
                    <a:pt x="2758" y="5842"/>
                    <a:pt x="1945" y="4942"/>
                    <a:pt x="1945" y="3855"/>
                  </a:cubicBezTo>
                  <a:lnTo>
                    <a:pt x="1945" y="3345"/>
                  </a:lnTo>
                  <a:cubicBezTo>
                    <a:pt x="1945" y="3316"/>
                    <a:pt x="1935" y="3287"/>
                    <a:pt x="1921" y="3258"/>
                  </a:cubicBezTo>
                  <a:cubicBezTo>
                    <a:pt x="1791" y="2989"/>
                    <a:pt x="1724" y="2695"/>
                    <a:pt x="1724" y="2397"/>
                  </a:cubicBezTo>
                  <a:lnTo>
                    <a:pt x="1724" y="1959"/>
                  </a:lnTo>
                  <a:cubicBezTo>
                    <a:pt x="1724" y="1107"/>
                    <a:pt x="2416" y="414"/>
                    <a:pt x="3273" y="414"/>
                  </a:cubicBezTo>
                  <a:close/>
                  <a:moveTo>
                    <a:pt x="2821" y="6049"/>
                  </a:moveTo>
                  <a:cubicBezTo>
                    <a:pt x="3114" y="6203"/>
                    <a:pt x="3437" y="6299"/>
                    <a:pt x="3769" y="6318"/>
                  </a:cubicBezTo>
                  <a:cubicBezTo>
                    <a:pt x="3821" y="6323"/>
                    <a:pt x="3874" y="6323"/>
                    <a:pt x="3932" y="6328"/>
                  </a:cubicBezTo>
                  <a:cubicBezTo>
                    <a:pt x="4317" y="6328"/>
                    <a:pt x="4697" y="6232"/>
                    <a:pt x="5039" y="6054"/>
                  </a:cubicBezTo>
                  <a:lnTo>
                    <a:pt x="5039" y="6429"/>
                  </a:lnTo>
                  <a:lnTo>
                    <a:pt x="3927" y="7185"/>
                  </a:lnTo>
                  <a:lnTo>
                    <a:pt x="2821" y="6429"/>
                  </a:lnTo>
                  <a:lnTo>
                    <a:pt x="2821" y="6049"/>
                  </a:lnTo>
                  <a:close/>
                  <a:moveTo>
                    <a:pt x="2643" y="6804"/>
                  </a:moveTo>
                  <a:lnTo>
                    <a:pt x="3610" y="7464"/>
                  </a:lnTo>
                  <a:lnTo>
                    <a:pt x="3095" y="7974"/>
                  </a:lnTo>
                  <a:cubicBezTo>
                    <a:pt x="3095" y="7978"/>
                    <a:pt x="3090" y="7978"/>
                    <a:pt x="3085" y="7978"/>
                  </a:cubicBezTo>
                  <a:cubicBezTo>
                    <a:pt x="3080" y="7978"/>
                    <a:pt x="3076" y="7978"/>
                    <a:pt x="3076" y="7974"/>
                  </a:cubicBezTo>
                  <a:lnTo>
                    <a:pt x="2436" y="7021"/>
                  </a:lnTo>
                  <a:lnTo>
                    <a:pt x="2643" y="6804"/>
                  </a:lnTo>
                  <a:close/>
                  <a:moveTo>
                    <a:pt x="5212" y="6804"/>
                  </a:moveTo>
                  <a:lnTo>
                    <a:pt x="5419" y="7021"/>
                  </a:lnTo>
                  <a:lnTo>
                    <a:pt x="4779" y="7974"/>
                  </a:lnTo>
                  <a:cubicBezTo>
                    <a:pt x="4779" y="7978"/>
                    <a:pt x="4774" y="7983"/>
                    <a:pt x="4769" y="7983"/>
                  </a:cubicBezTo>
                  <a:cubicBezTo>
                    <a:pt x="4765" y="7983"/>
                    <a:pt x="4760" y="7983"/>
                    <a:pt x="4760" y="7978"/>
                  </a:cubicBezTo>
                  <a:lnTo>
                    <a:pt x="4245" y="7464"/>
                  </a:lnTo>
                  <a:lnTo>
                    <a:pt x="5212" y="6804"/>
                  </a:lnTo>
                  <a:close/>
                  <a:moveTo>
                    <a:pt x="3268" y="1"/>
                  </a:moveTo>
                  <a:cubicBezTo>
                    <a:pt x="2190" y="5"/>
                    <a:pt x="1315" y="881"/>
                    <a:pt x="1315" y="1959"/>
                  </a:cubicBezTo>
                  <a:lnTo>
                    <a:pt x="1315" y="2397"/>
                  </a:lnTo>
                  <a:cubicBezTo>
                    <a:pt x="1315" y="2739"/>
                    <a:pt x="1387" y="3080"/>
                    <a:pt x="1531" y="3393"/>
                  </a:cubicBezTo>
                  <a:lnTo>
                    <a:pt x="1531" y="3855"/>
                  </a:lnTo>
                  <a:cubicBezTo>
                    <a:pt x="1531" y="4586"/>
                    <a:pt x="1849" y="5289"/>
                    <a:pt x="2407" y="5765"/>
                  </a:cubicBezTo>
                  <a:lnTo>
                    <a:pt x="2407" y="6453"/>
                  </a:lnTo>
                  <a:lnTo>
                    <a:pt x="2027" y="6853"/>
                  </a:lnTo>
                  <a:cubicBezTo>
                    <a:pt x="1988" y="6896"/>
                    <a:pt x="1964" y="6954"/>
                    <a:pt x="1969" y="7011"/>
                  </a:cubicBezTo>
                  <a:lnTo>
                    <a:pt x="713" y="7468"/>
                  </a:lnTo>
                  <a:cubicBezTo>
                    <a:pt x="285" y="7622"/>
                    <a:pt x="1" y="8031"/>
                    <a:pt x="1" y="8484"/>
                  </a:cubicBezTo>
                  <a:lnTo>
                    <a:pt x="1" y="9624"/>
                  </a:lnTo>
                  <a:cubicBezTo>
                    <a:pt x="8" y="9752"/>
                    <a:pt x="107" y="9815"/>
                    <a:pt x="205" y="9815"/>
                  </a:cubicBezTo>
                  <a:cubicBezTo>
                    <a:pt x="304" y="9815"/>
                    <a:pt x="403" y="9752"/>
                    <a:pt x="410" y="9624"/>
                  </a:cubicBezTo>
                  <a:lnTo>
                    <a:pt x="410" y="8484"/>
                  </a:lnTo>
                  <a:cubicBezTo>
                    <a:pt x="410" y="8200"/>
                    <a:pt x="588" y="7950"/>
                    <a:pt x="857" y="7853"/>
                  </a:cubicBezTo>
                  <a:lnTo>
                    <a:pt x="2185" y="7372"/>
                  </a:lnTo>
                  <a:lnTo>
                    <a:pt x="2734" y="8200"/>
                  </a:lnTo>
                  <a:cubicBezTo>
                    <a:pt x="2806" y="8306"/>
                    <a:pt x="2922" y="8378"/>
                    <a:pt x="3047" y="8387"/>
                  </a:cubicBezTo>
                  <a:lnTo>
                    <a:pt x="3090" y="8387"/>
                  </a:lnTo>
                  <a:cubicBezTo>
                    <a:pt x="3201" y="8387"/>
                    <a:pt x="3311" y="8344"/>
                    <a:pt x="3388" y="8262"/>
                  </a:cubicBezTo>
                  <a:lnTo>
                    <a:pt x="3725" y="7926"/>
                  </a:lnTo>
                  <a:lnTo>
                    <a:pt x="3725" y="9624"/>
                  </a:lnTo>
                  <a:cubicBezTo>
                    <a:pt x="3718" y="9766"/>
                    <a:pt x="3825" y="9837"/>
                    <a:pt x="3932" y="9837"/>
                  </a:cubicBezTo>
                  <a:cubicBezTo>
                    <a:pt x="4038" y="9837"/>
                    <a:pt x="4144" y="9766"/>
                    <a:pt x="4134" y="9624"/>
                  </a:cubicBezTo>
                  <a:lnTo>
                    <a:pt x="4134" y="7926"/>
                  </a:lnTo>
                  <a:lnTo>
                    <a:pt x="4476" y="8262"/>
                  </a:lnTo>
                  <a:cubicBezTo>
                    <a:pt x="4559" y="8348"/>
                    <a:pt x="4669" y="8390"/>
                    <a:pt x="4777" y="8390"/>
                  </a:cubicBezTo>
                  <a:cubicBezTo>
                    <a:pt x="4912" y="8390"/>
                    <a:pt x="5045" y="8325"/>
                    <a:pt x="5125" y="8200"/>
                  </a:cubicBezTo>
                  <a:lnTo>
                    <a:pt x="5679" y="7372"/>
                  </a:lnTo>
                  <a:lnTo>
                    <a:pt x="7007" y="7853"/>
                  </a:lnTo>
                  <a:cubicBezTo>
                    <a:pt x="7272" y="7950"/>
                    <a:pt x="7450" y="8200"/>
                    <a:pt x="7450" y="8484"/>
                  </a:cubicBezTo>
                  <a:lnTo>
                    <a:pt x="7450" y="9624"/>
                  </a:lnTo>
                  <a:cubicBezTo>
                    <a:pt x="7457" y="9752"/>
                    <a:pt x="7555" y="9815"/>
                    <a:pt x="7654" y="9815"/>
                  </a:cubicBezTo>
                  <a:cubicBezTo>
                    <a:pt x="7753" y="9815"/>
                    <a:pt x="7851" y="9752"/>
                    <a:pt x="7859" y="9624"/>
                  </a:cubicBezTo>
                  <a:lnTo>
                    <a:pt x="7859" y="8484"/>
                  </a:lnTo>
                  <a:cubicBezTo>
                    <a:pt x="7859" y="8027"/>
                    <a:pt x="7570" y="7622"/>
                    <a:pt x="7142" y="7468"/>
                  </a:cubicBezTo>
                  <a:lnTo>
                    <a:pt x="5886" y="7011"/>
                  </a:lnTo>
                  <a:cubicBezTo>
                    <a:pt x="5886" y="6954"/>
                    <a:pt x="5866" y="6896"/>
                    <a:pt x="5828" y="6853"/>
                  </a:cubicBezTo>
                  <a:lnTo>
                    <a:pt x="5448" y="6453"/>
                  </a:lnTo>
                  <a:lnTo>
                    <a:pt x="5448" y="5780"/>
                  </a:lnTo>
                  <a:cubicBezTo>
                    <a:pt x="5486" y="5746"/>
                    <a:pt x="5525" y="5712"/>
                    <a:pt x="5568" y="5678"/>
                  </a:cubicBezTo>
                  <a:cubicBezTo>
                    <a:pt x="6049" y="5226"/>
                    <a:pt x="6324" y="4591"/>
                    <a:pt x="6324" y="3932"/>
                  </a:cubicBezTo>
                  <a:lnTo>
                    <a:pt x="6324" y="3393"/>
                  </a:lnTo>
                  <a:cubicBezTo>
                    <a:pt x="6468" y="3080"/>
                    <a:pt x="6545" y="2739"/>
                    <a:pt x="6545" y="2397"/>
                  </a:cubicBezTo>
                  <a:lnTo>
                    <a:pt x="6545" y="208"/>
                  </a:lnTo>
                  <a:cubicBezTo>
                    <a:pt x="6545" y="92"/>
                    <a:pt x="6449" y="1"/>
                    <a:pt x="6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7999537" y="1510549"/>
              <a:ext cx="335476" cy="292253"/>
            </a:xfrm>
            <a:custGeom>
              <a:rect b="b" l="l" r="r" t="t"/>
              <a:pathLst>
                <a:path extrusionOk="0" h="11143" w="12791">
                  <a:moveTo>
                    <a:pt x="4947" y="763"/>
                  </a:moveTo>
                  <a:lnTo>
                    <a:pt x="4947" y="763"/>
                  </a:lnTo>
                  <a:cubicBezTo>
                    <a:pt x="4615" y="1052"/>
                    <a:pt x="4327" y="1389"/>
                    <a:pt x="4086" y="1759"/>
                  </a:cubicBezTo>
                  <a:cubicBezTo>
                    <a:pt x="3908" y="2034"/>
                    <a:pt x="3754" y="2322"/>
                    <a:pt x="3619" y="2626"/>
                  </a:cubicBezTo>
                  <a:lnTo>
                    <a:pt x="2489" y="2626"/>
                  </a:lnTo>
                  <a:cubicBezTo>
                    <a:pt x="3114" y="1783"/>
                    <a:pt x="3966" y="1139"/>
                    <a:pt x="4947" y="763"/>
                  </a:cubicBezTo>
                  <a:close/>
                  <a:moveTo>
                    <a:pt x="6684" y="417"/>
                  </a:moveTo>
                  <a:lnTo>
                    <a:pt x="6684" y="2626"/>
                  </a:lnTo>
                  <a:lnTo>
                    <a:pt x="4067" y="2626"/>
                  </a:lnTo>
                  <a:cubicBezTo>
                    <a:pt x="4668" y="1360"/>
                    <a:pt x="5616" y="513"/>
                    <a:pt x="6684" y="417"/>
                  </a:cubicBezTo>
                  <a:close/>
                  <a:moveTo>
                    <a:pt x="7093" y="417"/>
                  </a:moveTo>
                  <a:cubicBezTo>
                    <a:pt x="8166" y="513"/>
                    <a:pt x="9110" y="1360"/>
                    <a:pt x="9716" y="2626"/>
                  </a:cubicBezTo>
                  <a:lnTo>
                    <a:pt x="7093" y="2626"/>
                  </a:lnTo>
                  <a:lnTo>
                    <a:pt x="7093" y="417"/>
                  </a:lnTo>
                  <a:close/>
                  <a:moveTo>
                    <a:pt x="8835" y="768"/>
                  </a:moveTo>
                  <a:lnTo>
                    <a:pt x="8835" y="768"/>
                  </a:lnTo>
                  <a:cubicBezTo>
                    <a:pt x="9817" y="1139"/>
                    <a:pt x="10669" y="1783"/>
                    <a:pt x="11294" y="2626"/>
                  </a:cubicBezTo>
                  <a:lnTo>
                    <a:pt x="10163" y="2626"/>
                  </a:lnTo>
                  <a:cubicBezTo>
                    <a:pt x="10029" y="2327"/>
                    <a:pt x="9875" y="2034"/>
                    <a:pt x="9697" y="1759"/>
                  </a:cubicBezTo>
                  <a:cubicBezTo>
                    <a:pt x="9456" y="1389"/>
                    <a:pt x="9167" y="1057"/>
                    <a:pt x="8835" y="768"/>
                  </a:cubicBezTo>
                  <a:close/>
                  <a:moveTo>
                    <a:pt x="3456" y="3035"/>
                  </a:moveTo>
                  <a:cubicBezTo>
                    <a:pt x="3148" y="3886"/>
                    <a:pt x="2984" y="4786"/>
                    <a:pt x="2970" y="5691"/>
                  </a:cubicBezTo>
                  <a:lnTo>
                    <a:pt x="1406" y="5691"/>
                  </a:lnTo>
                  <a:cubicBezTo>
                    <a:pt x="1440" y="4752"/>
                    <a:pt x="1719" y="3838"/>
                    <a:pt x="2210" y="3035"/>
                  </a:cubicBezTo>
                  <a:close/>
                  <a:moveTo>
                    <a:pt x="11573" y="3035"/>
                  </a:moveTo>
                  <a:cubicBezTo>
                    <a:pt x="12064" y="3838"/>
                    <a:pt x="12343" y="4752"/>
                    <a:pt x="12377" y="5691"/>
                  </a:cubicBezTo>
                  <a:lnTo>
                    <a:pt x="10818" y="5691"/>
                  </a:lnTo>
                  <a:cubicBezTo>
                    <a:pt x="10798" y="4786"/>
                    <a:pt x="10635" y="3886"/>
                    <a:pt x="10332" y="3035"/>
                  </a:cubicBezTo>
                  <a:close/>
                  <a:moveTo>
                    <a:pt x="2970" y="6104"/>
                  </a:moveTo>
                  <a:cubicBezTo>
                    <a:pt x="2984" y="6946"/>
                    <a:pt x="3124" y="7779"/>
                    <a:pt x="3393" y="8578"/>
                  </a:cubicBezTo>
                  <a:cubicBezTo>
                    <a:pt x="3412" y="8640"/>
                    <a:pt x="3432" y="8698"/>
                    <a:pt x="3451" y="8756"/>
                  </a:cubicBezTo>
                  <a:lnTo>
                    <a:pt x="2205" y="8756"/>
                  </a:lnTo>
                  <a:cubicBezTo>
                    <a:pt x="1714" y="7952"/>
                    <a:pt x="1440" y="7038"/>
                    <a:pt x="1411" y="6104"/>
                  </a:cubicBezTo>
                  <a:close/>
                  <a:moveTo>
                    <a:pt x="12372" y="6100"/>
                  </a:moveTo>
                  <a:cubicBezTo>
                    <a:pt x="12338" y="7009"/>
                    <a:pt x="12083" y="7894"/>
                    <a:pt x="11621" y="8679"/>
                  </a:cubicBezTo>
                  <a:cubicBezTo>
                    <a:pt x="11607" y="8703"/>
                    <a:pt x="11592" y="8727"/>
                    <a:pt x="11573" y="8756"/>
                  </a:cubicBezTo>
                  <a:lnTo>
                    <a:pt x="10327" y="8756"/>
                  </a:lnTo>
                  <a:cubicBezTo>
                    <a:pt x="10351" y="8693"/>
                    <a:pt x="10370" y="8640"/>
                    <a:pt x="10389" y="8578"/>
                  </a:cubicBezTo>
                  <a:cubicBezTo>
                    <a:pt x="10654" y="7779"/>
                    <a:pt x="10798" y="6942"/>
                    <a:pt x="10813" y="6100"/>
                  </a:cubicBezTo>
                  <a:close/>
                  <a:moveTo>
                    <a:pt x="6897" y="0"/>
                  </a:moveTo>
                  <a:cubicBezTo>
                    <a:pt x="5095" y="0"/>
                    <a:pt x="3304" y="819"/>
                    <a:pt x="2137" y="2409"/>
                  </a:cubicBezTo>
                  <a:cubicBezTo>
                    <a:pt x="1" y="5325"/>
                    <a:pt x="963" y="9458"/>
                    <a:pt x="4168" y="11128"/>
                  </a:cubicBezTo>
                  <a:cubicBezTo>
                    <a:pt x="4196" y="11138"/>
                    <a:pt x="4222" y="11143"/>
                    <a:pt x="4248" y="11143"/>
                  </a:cubicBezTo>
                  <a:cubicBezTo>
                    <a:pt x="4433" y="11143"/>
                    <a:pt x="4538" y="10890"/>
                    <a:pt x="4360" y="10767"/>
                  </a:cubicBezTo>
                  <a:cubicBezTo>
                    <a:pt x="3619" y="10382"/>
                    <a:pt x="2979" y="9833"/>
                    <a:pt x="2479" y="9169"/>
                  </a:cubicBezTo>
                  <a:lnTo>
                    <a:pt x="3619" y="9169"/>
                  </a:lnTo>
                  <a:cubicBezTo>
                    <a:pt x="3850" y="9699"/>
                    <a:pt x="4163" y="10194"/>
                    <a:pt x="4543" y="10632"/>
                  </a:cubicBezTo>
                  <a:cubicBezTo>
                    <a:pt x="4588" y="10678"/>
                    <a:pt x="4638" y="10697"/>
                    <a:pt x="4687" y="10697"/>
                  </a:cubicBezTo>
                  <a:cubicBezTo>
                    <a:pt x="4840" y="10697"/>
                    <a:pt x="4975" y="10511"/>
                    <a:pt x="4851" y="10358"/>
                  </a:cubicBezTo>
                  <a:cubicBezTo>
                    <a:pt x="4534" y="10002"/>
                    <a:pt x="4274" y="9598"/>
                    <a:pt x="4072" y="9165"/>
                  </a:cubicBezTo>
                  <a:cubicBezTo>
                    <a:pt x="4330" y="9136"/>
                    <a:pt x="4308" y="8756"/>
                    <a:pt x="4048" y="8756"/>
                  </a:cubicBezTo>
                  <a:cubicBezTo>
                    <a:pt x="4046" y="8756"/>
                    <a:pt x="4044" y="8756"/>
                    <a:pt x="4043" y="8756"/>
                  </a:cubicBezTo>
                  <a:lnTo>
                    <a:pt x="3894" y="8756"/>
                  </a:lnTo>
                  <a:cubicBezTo>
                    <a:pt x="3571" y="7909"/>
                    <a:pt x="3393" y="7009"/>
                    <a:pt x="3379" y="6104"/>
                  </a:cubicBezTo>
                  <a:lnTo>
                    <a:pt x="3605" y="6104"/>
                  </a:lnTo>
                  <a:cubicBezTo>
                    <a:pt x="3610" y="6105"/>
                    <a:pt x="3614" y="6105"/>
                    <a:pt x="3619" y="6105"/>
                  </a:cubicBezTo>
                  <a:cubicBezTo>
                    <a:pt x="3889" y="6105"/>
                    <a:pt x="3889" y="5690"/>
                    <a:pt x="3619" y="5690"/>
                  </a:cubicBezTo>
                  <a:cubicBezTo>
                    <a:pt x="3614" y="5690"/>
                    <a:pt x="3610" y="5690"/>
                    <a:pt x="3605" y="5691"/>
                  </a:cubicBezTo>
                  <a:lnTo>
                    <a:pt x="3379" y="5691"/>
                  </a:lnTo>
                  <a:cubicBezTo>
                    <a:pt x="3393" y="4781"/>
                    <a:pt x="3566" y="3881"/>
                    <a:pt x="3894" y="3035"/>
                  </a:cubicBezTo>
                  <a:lnTo>
                    <a:pt x="6684" y="3035"/>
                  </a:lnTo>
                  <a:lnTo>
                    <a:pt x="6684" y="3487"/>
                  </a:lnTo>
                  <a:cubicBezTo>
                    <a:pt x="6692" y="3617"/>
                    <a:pt x="6791" y="3682"/>
                    <a:pt x="6891" y="3682"/>
                  </a:cubicBezTo>
                  <a:cubicBezTo>
                    <a:pt x="6991" y="3682"/>
                    <a:pt x="7091" y="3617"/>
                    <a:pt x="7098" y="3487"/>
                  </a:cubicBezTo>
                  <a:lnTo>
                    <a:pt x="7098" y="3035"/>
                  </a:lnTo>
                  <a:lnTo>
                    <a:pt x="9894" y="3035"/>
                  </a:lnTo>
                  <a:cubicBezTo>
                    <a:pt x="10216" y="3881"/>
                    <a:pt x="10394" y="4781"/>
                    <a:pt x="10409" y="5691"/>
                  </a:cubicBezTo>
                  <a:lnTo>
                    <a:pt x="10178" y="5691"/>
                  </a:lnTo>
                  <a:cubicBezTo>
                    <a:pt x="10173" y="5690"/>
                    <a:pt x="10168" y="5690"/>
                    <a:pt x="10164" y="5690"/>
                  </a:cubicBezTo>
                  <a:cubicBezTo>
                    <a:pt x="9894" y="5690"/>
                    <a:pt x="9894" y="6100"/>
                    <a:pt x="10164" y="6100"/>
                  </a:cubicBezTo>
                  <a:cubicBezTo>
                    <a:pt x="10168" y="6100"/>
                    <a:pt x="10173" y="6100"/>
                    <a:pt x="10178" y="6100"/>
                  </a:cubicBezTo>
                  <a:lnTo>
                    <a:pt x="10409" y="6100"/>
                  </a:lnTo>
                  <a:cubicBezTo>
                    <a:pt x="10389" y="7009"/>
                    <a:pt x="10216" y="7909"/>
                    <a:pt x="9889" y="8756"/>
                  </a:cubicBezTo>
                  <a:lnTo>
                    <a:pt x="9740" y="8756"/>
                  </a:lnTo>
                  <a:cubicBezTo>
                    <a:pt x="9738" y="8756"/>
                    <a:pt x="9737" y="8756"/>
                    <a:pt x="9735" y="8756"/>
                  </a:cubicBezTo>
                  <a:cubicBezTo>
                    <a:pt x="9480" y="8756"/>
                    <a:pt x="9453" y="9136"/>
                    <a:pt x="9716" y="9165"/>
                  </a:cubicBezTo>
                  <a:cubicBezTo>
                    <a:pt x="9509" y="9598"/>
                    <a:pt x="9249" y="9997"/>
                    <a:pt x="8932" y="10358"/>
                  </a:cubicBezTo>
                  <a:cubicBezTo>
                    <a:pt x="8808" y="10510"/>
                    <a:pt x="8942" y="10693"/>
                    <a:pt x="9094" y="10693"/>
                  </a:cubicBezTo>
                  <a:cubicBezTo>
                    <a:pt x="9143" y="10693"/>
                    <a:pt x="9195" y="10674"/>
                    <a:pt x="9239" y="10627"/>
                  </a:cubicBezTo>
                  <a:cubicBezTo>
                    <a:pt x="9620" y="10190"/>
                    <a:pt x="9932" y="9699"/>
                    <a:pt x="10159" y="9165"/>
                  </a:cubicBezTo>
                  <a:lnTo>
                    <a:pt x="11294" y="9165"/>
                  </a:lnTo>
                  <a:cubicBezTo>
                    <a:pt x="10847" y="9766"/>
                    <a:pt x="10284" y="10271"/>
                    <a:pt x="9634" y="10647"/>
                  </a:cubicBezTo>
                  <a:cubicBezTo>
                    <a:pt x="9445" y="10766"/>
                    <a:pt x="9558" y="11028"/>
                    <a:pt x="9738" y="11028"/>
                  </a:cubicBezTo>
                  <a:cubicBezTo>
                    <a:pt x="9769" y="11028"/>
                    <a:pt x="9802" y="11020"/>
                    <a:pt x="9836" y="11003"/>
                  </a:cubicBezTo>
                  <a:cubicBezTo>
                    <a:pt x="11665" y="9949"/>
                    <a:pt x="12786" y="8000"/>
                    <a:pt x="12786" y="5893"/>
                  </a:cubicBezTo>
                  <a:cubicBezTo>
                    <a:pt x="12791" y="4329"/>
                    <a:pt x="12170" y="2828"/>
                    <a:pt x="11063" y="1726"/>
                  </a:cubicBezTo>
                  <a:cubicBezTo>
                    <a:pt x="9901" y="566"/>
                    <a:pt x="8395" y="0"/>
                    <a:pt x="6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37"/>
          <p:cNvGrpSpPr/>
          <p:nvPr/>
        </p:nvGrpSpPr>
        <p:grpSpPr>
          <a:xfrm>
            <a:off x="3122107" y="1540245"/>
            <a:ext cx="308980" cy="492631"/>
            <a:chOff x="5822573" y="3360019"/>
            <a:chExt cx="231065" cy="368405"/>
          </a:xfrm>
        </p:grpSpPr>
        <p:sp>
          <p:nvSpPr>
            <p:cNvPr id="1291" name="Google Shape;1291;p37"/>
            <p:cNvSpPr/>
            <p:nvPr/>
          </p:nvSpPr>
          <p:spPr>
            <a:xfrm>
              <a:off x="5828987" y="3458377"/>
              <a:ext cx="218106" cy="263004"/>
            </a:xfrm>
            <a:custGeom>
              <a:rect b="b" l="l" r="r" t="t"/>
              <a:pathLst>
                <a:path extrusionOk="0" h="10046" w="8331">
                  <a:moveTo>
                    <a:pt x="865" y="0"/>
                  </a:moveTo>
                  <a:cubicBezTo>
                    <a:pt x="389" y="0"/>
                    <a:pt x="0" y="390"/>
                    <a:pt x="0" y="865"/>
                  </a:cubicBezTo>
                  <a:lnTo>
                    <a:pt x="0" y="9181"/>
                  </a:lnTo>
                  <a:cubicBezTo>
                    <a:pt x="0" y="9656"/>
                    <a:pt x="389" y="10046"/>
                    <a:pt x="865" y="10046"/>
                  </a:cubicBezTo>
                  <a:lnTo>
                    <a:pt x="7466" y="10046"/>
                  </a:lnTo>
                  <a:cubicBezTo>
                    <a:pt x="7946" y="10046"/>
                    <a:pt x="8331" y="9656"/>
                    <a:pt x="8331" y="9176"/>
                  </a:cubicBezTo>
                  <a:lnTo>
                    <a:pt x="8331" y="865"/>
                  </a:lnTo>
                  <a:cubicBezTo>
                    <a:pt x="8331" y="390"/>
                    <a:pt x="7941" y="0"/>
                    <a:pt x="7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5987586" y="3458377"/>
              <a:ext cx="59507" cy="263004"/>
            </a:xfrm>
            <a:custGeom>
              <a:rect b="b" l="l" r="r" t="t"/>
              <a:pathLst>
                <a:path extrusionOk="0" h="10046" w="2273">
                  <a:moveTo>
                    <a:pt x="0" y="0"/>
                  </a:moveTo>
                  <a:cubicBezTo>
                    <a:pt x="476" y="0"/>
                    <a:pt x="865" y="390"/>
                    <a:pt x="865" y="865"/>
                  </a:cubicBezTo>
                  <a:lnTo>
                    <a:pt x="865" y="9176"/>
                  </a:lnTo>
                  <a:cubicBezTo>
                    <a:pt x="865" y="9656"/>
                    <a:pt x="476" y="10046"/>
                    <a:pt x="0" y="10046"/>
                  </a:cubicBezTo>
                  <a:lnTo>
                    <a:pt x="1408" y="10046"/>
                  </a:lnTo>
                  <a:cubicBezTo>
                    <a:pt x="1883" y="10046"/>
                    <a:pt x="2273" y="9656"/>
                    <a:pt x="2273" y="9176"/>
                  </a:cubicBezTo>
                  <a:lnTo>
                    <a:pt x="2273" y="865"/>
                  </a:lnTo>
                  <a:cubicBezTo>
                    <a:pt x="2273" y="390"/>
                    <a:pt x="1883" y="0"/>
                    <a:pt x="1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5878415" y="3434868"/>
              <a:ext cx="119512" cy="23667"/>
            </a:xfrm>
            <a:custGeom>
              <a:rect b="b" l="l" r="r" t="t"/>
              <a:pathLst>
                <a:path extrusionOk="0" h="904" w="4565">
                  <a:moveTo>
                    <a:pt x="0" y="0"/>
                  </a:moveTo>
                  <a:lnTo>
                    <a:pt x="0" y="903"/>
                  </a:lnTo>
                  <a:lnTo>
                    <a:pt x="4564" y="903"/>
                  </a:lnTo>
                  <a:lnTo>
                    <a:pt x="4564" y="0"/>
                  </a:lnTo>
                  <a:close/>
                </a:path>
              </a:pathLst>
            </a:custGeom>
            <a:solidFill>
              <a:srgbClr val="5166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5878415" y="3434868"/>
              <a:ext cx="119512" cy="23667"/>
            </a:xfrm>
            <a:custGeom>
              <a:rect b="b" l="l" r="r" t="t"/>
              <a:pathLst>
                <a:path extrusionOk="0" h="904" w="4565">
                  <a:moveTo>
                    <a:pt x="0" y="0"/>
                  </a:moveTo>
                  <a:lnTo>
                    <a:pt x="0" y="903"/>
                  </a:lnTo>
                  <a:lnTo>
                    <a:pt x="4564" y="903"/>
                  </a:lnTo>
                  <a:lnTo>
                    <a:pt x="45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5961798" y="3434868"/>
              <a:ext cx="35997" cy="23667"/>
            </a:xfrm>
            <a:custGeom>
              <a:rect b="b" l="l" r="r" t="t"/>
              <a:pathLst>
                <a:path extrusionOk="0" h="904" w="1375">
                  <a:moveTo>
                    <a:pt x="0" y="0"/>
                  </a:moveTo>
                  <a:lnTo>
                    <a:pt x="0" y="903"/>
                  </a:lnTo>
                  <a:lnTo>
                    <a:pt x="1374" y="903"/>
                  </a:lnTo>
                  <a:lnTo>
                    <a:pt x="13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5853518" y="3367192"/>
              <a:ext cx="169175" cy="67571"/>
            </a:xfrm>
            <a:custGeom>
              <a:rect b="b" l="l" r="r" t="t"/>
              <a:pathLst>
                <a:path extrusionOk="0" h="2581" w="6462">
                  <a:moveTo>
                    <a:pt x="0" y="1"/>
                  </a:moveTo>
                  <a:lnTo>
                    <a:pt x="0" y="2580"/>
                  </a:lnTo>
                  <a:lnTo>
                    <a:pt x="6462" y="2580"/>
                  </a:lnTo>
                  <a:lnTo>
                    <a:pt x="64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5979391" y="3367192"/>
              <a:ext cx="43171" cy="67571"/>
            </a:xfrm>
            <a:custGeom>
              <a:rect b="b" l="l" r="r" t="t"/>
              <a:pathLst>
                <a:path extrusionOk="0" h="2581" w="1649">
                  <a:moveTo>
                    <a:pt x="1" y="1"/>
                  </a:moveTo>
                  <a:lnTo>
                    <a:pt x="1" y="2580"/>
                  </a:lnTo>
                  <a:lnTo>
                    <a:pt x="1649" y="2580"/>
                  </a:lnTo>
                  <a:lnTo>
                    <a:pt x="16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5863309" y="3497621"/>
              <a:ext cx="149462" cy="184517"/>
            </a:xfrm>
            <a:custGeom>
              <a:rect b="b" l="l" r="r" t="t"/>
              <a:pathLst>
                <a:path extrusionOk="0" h="7048" w="5709">
                  <a:moveTo>
                    <a:pt x="1" y="0"/>
                  </a:moveTo>
                  <a:lnTo>
                    <a:pt x="1" y="7048"/>
                  </a:lnTo>
                  <a:lnTo>
                    <a:pt x="5708" y="7048"/>
                  </a:lnTo>
                  <a:lnTo>
                    <a:pt x="57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5969469" y="3497621"/>
              <a:ext cx="43302" cy="184517"/>
            </a:xfrm>
            <a:custGeom>
              <a:rect b="b" l="l" r="r" t="t"/>
              <a:pathLst>
                <a:path extrusionOk="0" h="7048" w="1654">
                  <a:moveTo>
                    <a:pt x="0" y="0"/>
                  </a:moveTo>
                  <a:lnTo>
                    <a:pt x="0" y="7048"/>
                  </a:lnTo>
                  <a:lnTo>
                    <a:pt x="1653" y="7048"/>
                  </a:lnTo>
                  <a:lnTo>
                    <a:pt x="1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5883075" y="3538855"/>
              <a:ext cx="105924" cy="101919"/>
            </a:xfrm>
            <a:custGeom>
              <a:rect b="b" l="l" r="r" t="t"/>
              <a:pathLst>
                <a:path extrusionOk="0" h="3893" w="4046">
                  <a:moveTo>
                    <a:pt x="2099" y="1"/>
                  </a:moveTo>
                  <a:cubicBezTo>
                    <a:pt x="1312" y="1"/>
                    <a:pt x="605" y="477"/>
                    <a:pt x="303" y="1202"/>
                  </a:cubicBezTo>
                  <a:cubicBezTo>
                    <a:pt x="0" y="1932"/>
                    <a:pt x="168" y="2768"/>
                    <a:pt x="725" y="3325"/>
                  </a:cubicBezTo>
                  <a:cubicBezTo>
                    <a:pt x="1098" y="3695"/>
                    <a:pt x="1595" y="3892"/>
                    <a:pt x="2100" y="3892"/>
                  </a:cubicBezTo>
                  <a:cubicBezTo>
                    <a:pt x="2351" y="3892"/>
                    <a:pt x="2604" y="3844"/>
                    <a:pt x="2844" y="3743"/>
                  </a:cubicBezTo>
                  <a:cubicBezTo>
                    <a:pt x="3569" y="3445"/>
                    <a:pt x="4045" y="2734"/>
                    <a:pt x="4045" y="1947"/>
                  </a:cubicBezTo>
                  <a:cubicBezTo>
                    <a:pt x="4045" y="875"/>
                    <a:pt x="3176" y="1"/>
                    <a:pt x="20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5893757" y="3545530"/>
              <a:ext cx="104170" cy="95295"/>
            </a:xfrm>
            <a:custGeom>
              <a:rect b="b" l="l" r="r" t="t"/>
              <a:pathLst>
                <a:path extrusionOk="0" h="3640" w="3979">
                  <a:moveTo>
                    <a:pt x="2652" y="1"/>
                  </a:moveTo>
                  <a:lnTo>
                    <a:pt x="2652" y="1"/>
                  </a:lnTo>
                  <a:cubicBezTo>
                    <a:pt x="3085" y="760"/>
                    <a:pt x="2950" y="1716"/>
                    <a:pt x="2335" y="2331"/>
                  </a:cubicBezTo>
                  <a:cubicBezTo>
                    <a:pt x="1959" y="2707"/>
                    <a:pt x="1461" y="2902"/>
                    <a:pt x="956" y="2902"/>
                  </a:cubicBezTo>
                  <a:cubicBezTo>
                    <a:pt x="630" y="2902"/>
                    <a:pt x="301" y="2820"/>
                    <a:pt x="0" y="2652"/>
                  </a:cubicBezTo>
                  <a:lnTo>
                    <a:pt x="0" y="2652"/>
                  </a:lnTo>
                  <a:cubicBezTo>
                    <a:pt x="366" y="3298"/>
                    <a:pt x="1028" y="3640"/>
                    <a:pt x="1698" y="3640"/>
                  </a:cubicBezTo>
                  <a:cubicBezTo>
                    <a:pt x="2190" y="3640"/>
                    <a:pt x="2686" y="3455"/>
                    <a:pt x="3070" y="3070"/>
                  </a:cubicBezTo>
                  <a:cubicBezTo>
                    <a:pt x="3978" y="2158"/>
                    <a:pt x="3772" y="630"/>
                    <a:pt x="26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5822573" y="3360019"/>
              <a:ext cx="231065" cy="368405"/>
            </a:xfrm>
            <a:custGeom>
              <a:rect b="b" l="l" r="r" t="t"/>
              <a:pathLst>
                <a:path extrusionOk="0" h="14072" w="8826">
                  <a:moveTo>
                    <a:pt x="2542" y="414"/>
                  </a:moveTo>
                  <a:lnTo>
                    <a:pt x="2542" y="2609"/>
                  </a:lnTo>
                  <a:lnTo>
                    <a:pt x="1355" y="2609"/>
                  </a:lnTo>
                  <a:lnTo>
                    <a:pt x="1355" y="414"/>
                  </a:lnTo>
                  <a:close/>
                  <a:moveTo>
                    <a:pt x="4209" y="414"/>
                  </a:moveTo>
                  <a:lnTo>
                    <a:pt x="4209" y="2609"/>
                  </a:lnTo>
                  <a:lnTo>
                    <a:pt x="2950" y="2609"/>
                  </a:lnTo>
                  <a:lnTo>
                    <a:pt x="2950" y="414"/>
                  </a:lnTo>
                  <a:close/>
                  <a:moveTo>
                    <a:pt x="5871" y="414"/>
                  </a:moveTo>
                  <a:lnTo>
                    <a:pt x="5871" y="2609"/>
                  </a:lnTo>
                  <a:lnTo>
                    <a:pt x="4617" y="2609"/>
                  </a:lnTo>
                  <a:lnTo>
                    <a:pt x="4617" y="414"/>
                  </a:lnTo>
                  <a:close/>
                  <a:moveTo>
                    <a:pt x="6510" y="3027"/>
                  </a:moveTo>
                  <a:lnTo>
                    <a:pt x="6510" y="3517"/>
                  </a:lnTo>
                  <a:lnTo>
                    <a:pt x="2316" y="3517"/>
                  </a:lnTo>
                  <a:lnTo>
                    <a:pt x="2316" y="3027"/>
                  </a:lnTo>
                  <a:close/>
                  <a:moveTo>
                    <a:pt x="7754" y="3930"/>
                  </a:moveTo>
                  <a:cubicBezTo>
                    <a:pt x="8119" y="3930"/>
                    <a:pt x="8417" y="4228"/>
                    <a:pt x="8417" y="4589"/>
                  </a:cubicBezTo>
                  <a:lnTo>
                    <a:pt x="8412" y="13005"/>
                  </a:lnTo>
                  <a:cubicBezTo>
                    <a:pt x="8412" y="13370"/>
                    <a:pt x="8114" y="13668"/>
                    <a:pt x="7754" y="13668"/>
                  </a:cubicBezTo>
                  <a:lnTo>
                    <a:pt x="1072" y="13668"/>
                  </a:lnTo>
                  <a:cubicBezTo>
                    <a:pt x="707" y="13668"/>
                    <a:pt x="413" y="13370"/>
                    <a:pt x="413" y="13005"/>
                  </a:cubicBezTo>
                  <a:lnTo>
                    <a:pt x="413" y="4589"/>
                  </a:lnTo>
                  <a:cubicBezTo>
                    <a:pt x="413" y="4228"/>
                    <a:pt x="707" y="3930"/>
                    <a:pt x="1072" y="3930"/>
                  </a:cubicBezTo>
                  <a:close/>
                  <a:moveTo>
                    <a:pt x="1148" y="1"/>
                  </a:moveTo>
                  <a:cubicBezTo>
                    <a:pt x="1033" y="1"/>
                    <a:pt x="942" y="92"/>
                    <a:pt x="942" y="207"/>
                  </a:cubicBezTo>
                  <a:lnTo>
                    <a:pt x="942" y="2816"/>
                  </a:lnTo>
                  <a:cubicBezTo>
                    <a:pt x="942" y="2931"/>
                    <a:pt x="1033" y="3022"/>
                    <a:pt x="1148" y="3022"/>
                  </a:cubicBezTo>
                  <a:lnTo>
                    <a:pt x="1903" y="3022"/>
                  </a:lnTo>
                  <a:lnTo>
                    <a:pt x="1903" y="3517"/>
                  </a:lnTo>
                  <a:lnTo>
                    <a:pt x="1072" y="3517"/>
                  </a:lnTo>
                  <a:cubicBezTo>
                    <a:pt x="481" y="3517"/>
                    <a:pt x="5" y="3998"/>
                    <a:pt x="0" y="4589"/>
                  </a:cubicBezTo>
                  <a:lnTo>
                    <a:pt x="0" y="13000"/>
                  </a:lnTo>
                  <a:cubicBezTo>
                    <a:pt x="5" y="13591"/>
                    <a:pt x="481" y="14072"/>
                    <a:pt x="1072" y="14072"/>
                  </a:cubicBezTo>
                  <a:lnTo>
                    <a:pt x="7754" y="14072"/>
                  </a:lnTo>
                  <a:cubicBezTo>
                    <a:pt x="8345" y="14072"/>
                    <a:pt x="8825" y="13591"/>
                    <a:pt x="8825" y="13000"/>
                  </a:cubicBezTo>
                  <a:lnTo>
                    <a:pt x="8825" y="4589"/>
                  </a:lnTo>
                  <a:cubicBezTo>
                    <a:pt x="8825" y="3998"/>
                    <a:pt x="8345" y="3517"/>
                    <a:pt x="7754" y="3517"/>
                  </a:cubicBezTo>
                  <a:lnTo>
                    <a:pt x="6923" y="3517"/>
                  </a:lnTo>
                  <a:lnTo>
                    <a:pt x="6923" y="3022"/>
                  </a:lnTo>
                  <a:lnTo>
                    <a:pt x="7677" y="3022"/>
                  </a:lnTo>
                  <a:cubicBezTo>
                    <a:pt x="7788" y="3022"/>
                    <a:pt x="7879" y="2931"/>
                    <a:pt x="7879" y="2821"/>
                  </a:cubicBezTo>
                  <a:lnTo>
                    <a:pt x="7879" y="1514"/>
                  </a:lnTo>
                  <a:cubicBezTo>
                    <a:pt x="7879" y="1377"/>
                    <a:pt x="7777" y="1309"/>
                    <a:pt x="7675" y="1309"/>
                  </a:cubicBezTo>
                  <a:cubicBezTo>
                    <a:pt x="7573" y="1309"/>
                    <a:pt x="7471" y="1377"/>
                    <a:pt x="7471" y="1514"/>
                  </a:cubicBezTo>
                  <a:lnTo>
                    <a:pt x="7471" y="2609"/>
                  </a:lnTo>
                  <a:lnTo>
                    <a:pt x="6289" y="2609"/>
                  </a:lnTo>
                  <a:lnTo>
                    <a:pt x="6289" y="414"/>
                  </a:lnTo>
                  <a:lnTo>
                    <a:pt x="7471" y="414"/>
                  </a:lnTo>
                  <a:lnTo>
                    <a:pt x="7471" y="659"/>
                  </a:lnTo>
                  <a:cubicBezTo>
                    <a:pt x="7471" y="796"/>
                    <a:pt x="7573" y="864"/>
                    <a:pt x="7675" y="864"/>
                  </a:cubicBezTo>
                  <a:cubicBezTo>
                    <a:pt x="7777" y="864"/>
                    <a:pt x="7879" y="796"/>
                    <a:pt x="7879" y="659"/>
                  </a:cubicBezTo>
                  <a:lnTo>
                    <a:pt x="7879" y="207"/>
                  </a:lnTo>
                  <a:cubicBezTo>
                    <a:pt x="7879" y="92"/>
                    <a:pt x="7788" y="1"/>
                    <a:pt x="76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5907213" y="3561422"/>
              <a:ext cx="61523" cy="57832"/>
            </a:xfrm>
            <a:custGeom>
              <a:rect b="b" l="l" r="r" t="t"/>
              <a:pathLst>
                <a:path extrusionOk="0" h="2209" w="2350">
                  <a:moveTo>
                    <a:pt x="1175" y="0"/>
                  </a:moveTo>
                  <a:cubicBezTo>
                    <a:pt x="1073" y="0"/>
                    <a:pt x="971" y="69"/>
                    <a:pt x="971" y="205"/>
                  </a:cubicBezTo>
                  <a:lnTo>
                    <a:pt x="971" y="902"/>
                  </a:lnTo>
                  <a:lnTo>
                    <a:pt x="274" y="902"/>
                  </a:lnTo>
                  <a:cubicBezTo>
                    <a:pt x="0" y="902"/>
                    <a:pt x="0" y="1310"/>
                    <a:pt x="274" y="1310"/>
                  </a:cubicBezTo>
                  <a:lnTo>
                    <a:pt x="971" y="1310"/>
                  </a:lnTo>
                  <a:lnTo>
                    <a:pt x="971" y="2007"/>
                  </a:lnTo>
                  <a:cubicBezTo>
                    <a:pt x="971" y="2142"/>
                    <a:pt x="1073" y="2209"/>
                    <a:pt x="1175" y="2209"/>
                  </a:cubicBezTo>
                  <a:cubicBezTo>
                    <a:pt x="1277" y="2209"/>
                    <a:pt x="1379" y="2142"/>
                    <a:pt x="1379" y="2007"/>
                  </a:cubicBezTo>
                  <a:lnTo>
                    <a:pt x="1379" y="1310"/>
                  </a:lnTo>
                  <a:lnTo>
                    <a:pt x="2076" y="1310"/>
                  </a:lnTo>
                  <a:cubicBezTo>
                    <a:pt x="2348" y="1310"/>
                    <a:pt x="2350" y="902"/>
                    <a:pt x="2081" y="902"/>
                  </a:cubicBezTo>
                  <a:cubicBezTo>
                    <a:pt x="2079" y="902"/>
                    <a:pt x="2077" y="902"/>
                    <a:pt x="2076" y="902"/>
                  </a:cubicBezTo>
                  <a:lnTo>
                    <a:pt x="1379" y="902"/>
                  </a:lnTo>
                  <a:lnTo>
                    <a:pt x="1379" y="205"/>
                  </a:lnTo>
                  <a:cubicBezTo>
                    <a:pt x="1379" y="69"/>
                    <a:pt x="1277" y="0"/>
                    <a:pt x="1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5881190" y="3533540"/>
              <a:ext cx="118124" cy="113647"/>
            </a:xfrm>
            <a:custGeom>
              <a:rect b="b" l="l" r="r" t="t"/>
              <a:pathLst>
                <a:path extrusionOk="0" h="4341" w="4512">
                  <a:moveTo>
                    <a:pt x="2171" y="411"/>
                  </a:moveTo>
                  <a:cubicBezTo>
                    <a:pt x="2882" y="411"/>
                    <a:pt x="3526" y="838"/>
                    <a:pt x="3795" y="1496"/>
                  </a:cubicBezTo>
                  <a:cubicBezTo>
                    <a:pt x="4069" y="2154"/>
                    <a:pt x="3920" y="2909"/>
                    <a:pt x="3416" y="3413"/>
                  </a:cubicBezTo>
                  <a:cubicBezTo>
                    <a:pt x="3078" y="3751"/>
                    <a:pt x="2628" y="3929"/>
                    <a:pt x="2169" y="3929"/>
                  </a:cubicBezTo>
                  <a:cubicBezTo>
                    <a:pt x="1944" y="3929"/>
                    <a:pt x="1716" y="3886"/>
                    <a:pt x="1499" y="3797"/>
                  </a:cubicBezTo>
                  <a:cubicBezTo>
                    <a:pt x="841" y="3524"/>
                    <a:pt x="413" y="2880"/>
                    <a:pt x="413" y="2169"/>
                  </a:cubicBezTo>
                  <a:cubicBezTo>
                    <a:pt x="413" y="1198"/>
                    <a:pt x="1201" y="411"/>
                    <a:pt x="2171" y="411"/>
                  </a:cubicBezTo>
                  <a:close/>
                  <a:moveTo>
                    <a:pt x="2169" y="0"/>
                  </a:moveTo>
                  <a:cubicBezTo>
                    <a:pt x="1890" y="0"/>
                    <a:pt x="1609" y="54"/>
                    <a:pt x="1340" y="166"/>
                  </a:cubicBezTo>
                  <a:cubicBezTo>
                    <a:pt x="528" y="502"/>
                    <a:pt x="0" y="1290"/>
                    <a:pt x="0" y="2169"/>
                  </a:cubicBezTo>
                  <a:cubicBezTo>
                    <a:pt x="5" y="3365"/>
                    <a:pt x="975" y="4340"/>
                    <a:pt x="2171" y="4340"/>
                  </a:cubicBezTo>
                  <a:cubicBezTo>
                    <a:pt x="3051" y="4340"/>
                    <a:pt x="3838" y="3812"/>
                    <a:pt x="4175" y="3000"/>
                  </a:cubicBezTo>
                  <a:cubicBezTo>
                    <a:pt x="4511" y="2188"/>
                    <a:pt x="4324" y="1256"/>
                    <a:pt x="3704" y="636"/>
                  </a:cubicBezTo>
                  <a:cubicBezTo>
                    <a:pt x="3289" y="222"/>
                    <a:pt x="2734" y="0"/>
                    <a:pt x="2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5857288" y="3491704"/>
              <a:ext cx="161766" cy="197109"/>
            </a:xfrm>
            <a:custGeom>
              <a:rect b="b" l="l" r="r" t="t"/>
              <a:pathLst>
                <a:path extrusionOk="0" h="7529" w="6179">
                  <a:moveTo>
                    <a:pt x="5975" y="0"/>
                  </a:moveTo>
                  <a:cubicBezTo>
                    <a:pt x="5972" y="0"/>
                    <a:pt x="5970" y="0"/>
                    <a:pt x="5967" y="0"/>
                  </a:cubicBezTo>
                  <a:lnTo>
                    <a:pt x="2186" y="0"/>
                  </a:lnTo>
                  <a:cubicBezTo>
                    <a:pt x="1912" y="0"/>
                    <a:pt x="1912" y="414"/>
                    <a:pt x="2186" y="414"/>
                  </a:cubicBezTo>
                  <a:lnTo>
                    <a:pt x="5760" y="414"/>
                  </a:lnTo>
                  <a:lnTo>
                    <a:pt x="5760" y="7120"/>
                  </a:lnTo>
                  <a:lnTo>
                    <a:pt x="413" y="7120"/>
                  </a:lnTo>
                  <a:lnTo>
                    <a:pt x="413" y="414"/>
                  </a:lnTo>
                  <a:lnTo>
                    <a:pt x="1120" y="414"/>
                  </a:lnTo>
                  <a:cubicBezTo>
                    <a:pt x="1393" y="414"/>
                    <a:pt x="1393" y="0"/>
                    <a:pt x="1120" y="0"/>
                  </a:cubicBezTo>
                  <a:lnTo>
                    <a:pt x="207" y="0"/>
                  </a:lnTo>
                  <a:cubicBezTo>
                    <a:pt x="92" y="0"/>
                    <a:pt x="0" y="92"/>
                    <a:pt x="0" y="207"/>
                  </a:cubicBezTo>
                  <a:lnTo>
                    <a:pt x="0" y="7327"/>
                  </a:lnTo>
                  <a:cubicBezTo>
                    <a:pt x="0" y="7437"/>
                    <a:pt x="92" y="7528"/>
                    <a:pt x="207" y="7528"/>
                  </a:cubicBezTo>
                  <a:lnTo>
                    <a:pt x="5972" y="7528"/>
                  </a:lnTo>
                  <a:cubicBezTo>
                    <a:pt x="6082" y="7528"/>
                    <a:pt x="6173" y="7437"/>
                    <a:pt x="6173" y="7327"/>
                  </a:cubicBezTo>
                  <a:lnTo>
                    <a:pt x="6173" y="207"/>
                  </a:lnTo>
                  <a:cubicBezTo>
                    <a:pt x="6178" y="95"/>
                    <a:pt x="6087" y="0"/>
                    <a:pt x="5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37"/>
          <p:cNvGrpSpPr/>
          <p:nvPr/>
        </p:nvGrpSpPr>
        <p:grpSpPr>
          <a:xfrm>
            <a:off x="5624119" y="1558675"/>
            <a:ext cx="486557" cy="444451"/>
            <a:chOff x="6190455" y="1995046"/>
            <a:chExt cx="368771" cy="336858"/>
          </a:xfrm>
        </p:grpSpPr>
        <p:sp>
          <p:nvSpPr>
            <p:cNvPr id="1307" name="Google Shape;1307;p37"/>
            <p:cNvSpPr/>
            <p:nvPr/>
          </p:nvSpPr>
          <p:spPr>
            <a:xfrm>
              <a:off x="6195979" y="2084477"/>
              <a:ext cx="200644" cy="241877"/>
            </a:xfrm>
            <a:custGeom>
              <a:rect b="b" l="l" r="r" t="t"/>
              <a:pathLst>
                <a:path extrusionOk="0" h="9239" w="7664">
                  <a:moveTo>
                    <a:pt x="889" y="0"/>
                  </a:moveTo>
                  <a:cubicBezTo>
                    <a:pt x="399" y="0"/>
                    <a:pt x="1" y="399"/>
                    <a:pt x="1" y="889"/>
                  </a:cubicBezTo>
                  <a:lnTo>
                    <a:pt x="1" y="8350"/>
                  </a:lnTo>
                  <a:cubicBezTo>
                    <a:pt x="1" y="8840"/>
                    <a:pt x="399" y="9238"/>
                    <a:pt x="889" y="9238"/>
                  </a:cubicBezTo>
                  <a:lnTo>
                    <a:pt x="6779" y="9238"/>
                  </a:lnTo>
                  <a:cubicBezTo>
                    <a:pt x="7183" y="9238"/>
                    <a:pt x="7538" y="8960"/>
                    <a:pt x="7639" y="8566"/>
                  </a:cubicBezTo>
                  <a:cubicBezTo>
                    <a:pt x="6361" y="7461"/>
                    <a:pt x="6371" y="5477"/>
                    <a:pt x="7663" y="4386"/>
                  </a:cubicBezTo>
                  <a:lnTo>
                    <a:pt x="7663" y="889"/>
                  </a:lnTo>
                  <a:cubicBezTo>
                    <a:pt x="7663" y="399"/>
                    <a:pt x="7264" y="0"/>
                    <a:pt x="67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6195979" y="2084477"/>
              <a:ext cx="200644" cy="241877"/>
            </a:xfrm>
            <a:custGeom>
              <a:rect b="b" l="l" r="r" t="t"/>
              <a:pathLst>
                <a:path extrusionOk="0" h="9239" w="7664">
                  <a:moveTo>
                    <a:pt x="5" y="7466"/>
                  </a:moveTo>
                  <a:cubicBezTo>
                    <a:pt x="5" y="7472"/>
                    <a:pt x="5" y="7478"/>
                    <a:pt x="5" y="7483"/>
                  </a:cubicBezTo>
                  <a:lnTo>
                    <a:pt x="5" y="7483"/>
                  </a:lnTo>
                  <a:lnTo>
                    <a:pt x="5" y="7466"/>
                  </a:lnTo>
                  <a:close/>
                  <a:moveTo>
                    <a:pt x="6116" y="0"/>
                  </a:moveTo>
                  <a:cubicBezTo>
                    <a:pt x="6611" y="0"/>
                    <a:pt x="7010" y="399"/>
                    <a:pt x="7010" y="889"/>
                  </a:cubicBezTo>
                  <a:lnTo>
                    <a:pt x="7010" y="3940"/>
                  </a:lnTo>
                  <a:cubicBezTo>
                    <a:pt x="7005" y="4079"/>
                    <a:pt x="6957" y="4209"/>
                    <a:pt x="6870" y="4314"/>
                  </a:cubicBezTo>
                  <a:cubicBezTo>
                    <a:pt x="6597" y="4641"/>
                    <a:pt x="6385" y="5011"/>
                    <a:pt x="6251" y="5414"/>
                  </a:cubicBezTo>
                  <a:cubicBezTo>
                    <a:pt x="5953" y="6101"/>
                    <a:pt x="5953" y="6880"/>
                    <a:pt x="6251" y="7571"/>
                  </a:cubicBezTo>
                  <a:cubicBezTo>
                    <a:pt x="6251" y="7571"/>
                    <a:pt x="6251" y="7571"/>
                    <a:pt x="6251" y="7576"/>
                  </a:cubicBezTo>
                  <a:cubicBezTo>
                    <a:pt x="6385" y="7956"/>
                    <a:pt x="6107" y="8355"/>
                    <a:pt x="5698" y="8355"/>
                  </a:cubicBezTo>
                  <a:lnTo>
                    <a:pt x="894" y="8355"/>
                  </a:lnTo>
                  <a:cubicBezTo>
                    <a:pt x="405" y="8355"/>
                    <a:pt x="10" y="7970"/>
                    <a:pt x="5" y="7483"/>
                  </a:cubicBezTo>
                  <a:lnTo>
                    <a:pt x="5" y="7483"/>
                  </a:lnTo>
                  <a:lnTo>
                    <a:pt x="5" y="8355"/>
                  </a:lnTo>
                  <a:cubicBezTo>
                    <a:pt x="1" y="8842"/>
                    <a:pt x="395" y="9238"/>
                    <a:pt x="885" y="9238"/>
                  </a:cubicBezTo>
                  <a:cubicBezTo>
                    <a:pt x="888" y="9238"/>
                    <a:pt x="891" y="9238"/>
                    <a:pt x="894" y="9238"/>
                  </a:cubicBezTo>
                  <a:lnTo>
                    <a:pt x="6779" y="9238"/>
                  </a:lnTo>
                  <a:cubicBezTo>
                    <a:pt x="6784" y="9239"/>
                    <a:pt x="6789" y="9239"/>
                    <a:pt x="6794" y="9239"/>
                  </a:cubicBezTo>
                  <a:cubicBezTo>
                    <a:pt x="7062" y="9239"/>
                    <a:pt x="7320" y="9110"/>
                    <a:pt x="7480" y="8893"/>
                  </a:cubicBezTo>
                  <a:cubicBezTo>
                    <a:pt x="7480" y="8888"/>
                    <a:pt x="7485" y="8888"/>
                    <a:pt x="7485" y="8888"/>
                  </a:cubicBezTo>
                  <a:lnTo>
                    <a:pt x="7504" y="8859"/>
                  </a:lnTo>
                  <a:cubicBezTo>
                    <a:pt x="7509" y="8859"/>
                    <a:pt x="7509" y="8859"/>
                    <a:pt x="7509" y="8854"/>
                  </a:cubicBezTo>
                  <a:cubicBezTo>
                    <a:pt x="7514" y="8845"/>
                    <a:pt x="7519" y="8840"/>
                    <a:pt x="7524" y="8830"/>
                  </a:cubicBezTo>
                  <a:cubicBezTo>
                    <a:pt x="7524" y="8830"/>
                    <a:pt x="7524" y="8825"/>
                    <a:pt x="7529" y="8821"/>
                  </a:cubicBezTo>
                  <a:cubicBezTo>
                    <a:pt x="7533" y="8821"/>
                    <a:pt x="7538" y="8806"/>
                    <a:pt x="7543" y="8801"/>
                  </a:cubicBezTo>
                  <a:cubicBezTo>
                    <a:pt x="7543" y="8792"/>
                    <a:pt x="7543" y="8792"/>
                    <a:pt x="7548" y="8792"/>
                  </a:cubicBezTo>
                  <a:cubicBezTo>
                    <a:pt x="7548" y="8782"/>
                    <a:pt x="7553" y="8772"/>
                    <a:pt x="7562" y="8768"/>
                  </a:cubicBezTo>
                  <a:cubicBezTo>
                    <a:pt x="7562" y="8763"/>
                    <a:pt x="7562" y="8763"/>
                    <a:pt x="7567" y="8753"/>
                  </a:cubicBezTo>
                  <a:cubicBezTo>
                    <a:pt x="7572" y="8748"/>
                    <a:pt x="7572" y="8739"/>
                    <a:pt x="7577" y="8734"/>
                  </a:cubicBezTo>
                  <a:cubicBezTo>
                    <a:pt x="7577" y="8729"/>
                    <a:pt x="7577" y="8724"/>
                    <a:pt x="7581" y="8720"/>
                  </a:cubicBezTo>
                  <a:cubicBezTo>
                    <a:pt x="7586" y="8715"/>
                    <a:pt x="7586" y="8705"/>
                    <a:pt x="7591" y="8700"/>
                  </a:cubicBezTo>
                  <a:cubicBezTo>
                    <a:pt x="7596" y="8691"/>
                    <a:pt x="7596" y="8686"/>
                    <a:pt x="7596" y="8686"/>
                  </a:cubicBezTo>
                  <a:cubicBezTo>
                    <a:pt x="7601" y="8676"/>
                    <a:pt x="7601" y="8672"/>
                    <a:pt x="7605" y="8662"/>
                  </a:cubicBezTo>
                  <a:cubicBezTo>
                    <a:pt x="7605" y="8662"/>
                    <a:pt x="7605" y="8652"/>
                    <a:pt x="7610" y="8652"/>
                  </a:cubicBezTo>
                  <a:cubicBezTo>
                    <a:pt x="7610" y="8643"/>
                    <a:pt x="7615" y="8633"/>
                    <a:pt x="7615" y="8624"/>
                  </a:cubicBezTo>
                  <a:cubicBezTo>
                    <a:pt x="7620" y="8624"/>
                    <a:pt x="7620" y="8619"/>
                    <a:pt x="7620" y="8614"/>
                  </a:cubicBezTo>
                  <a:lnTo>
                    <a:pt x="7629" y="8575"/>
                  </a:lnTo>
                  <a:lnTo>
                    <a:pt x="7538" y="8499"/>
                  </a:lnTo>
                  <a:lnTo>
                    <a:pt x="7529" y="8489"/>
                  </a:lnTo>
                  <a:lnTo>
                    <a:pt x="7447" y="8407"/>
                  </a:lnTo>
                  <a:lnTo>
                    <a:pt x="7437" y="8393"/>
                  </a:lnTo>
                  <a:cubicBezTo>
                    <a:pt x="7408" y="8364"/>
                    <a:pt x="7384" y="8335"/>
                    <a:pt x="7356" y="8306"/>
                  </a:cubicBezTo>
                  <a:cubicBezTo>
                    <a:pt x="7356" y="8306"/>
                    <a:pt x="7351" y="8302"/>
                    <a:pt x="7351" y="8297"/>
                  </a:cubicBezTo>
                  <a:cubicBezTo>
                    <a:pt x="7322" y="8268"/>
                    <a:pt x="7298" y="8239"/>
                    <a:pt x="7274" y="8206"/>
                  </a:cubicBezTo>
                  <a:cubicBezTo>
                    <a:pt x="6352" y="7038"/>
                    <a:pt x="6520" y="5352"/>
                    <a:pt x="7653" y="4396"/>
                  </a:cubicBezTo>
                  <a:lnTo>
                    <a:pt x="7653" y="899"/>
                  </a:lnTo>
                  <a:cubicBezTo>
                    <a:pt x="7663" y="409"/>
                    <a:pt x="7269" y="0"/>
                    <a:pt x="6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6241506" y="2062852"/>
              <a:ext cx="109956" cy="21651"/>
            </a:xfrm>
            <a:custGeom>
              <a:rect b="b" l="l" r="r" t="t"/>
              <a:pathLst>
                <a:path extrusionOk="0" h="827" w="4200">
                  <a:moveTo>
                    <a:pt x="1" y="0"/>
                  </a:moveTo>
                  <a:lnTo>
                    <a:pt x="1" y="826"/>
                  </a:lnTo>
                  <a:lnTo>
                    <a:pt x="4199" y="826"/>
                  </a:lnTo>
                  <a:lnTo>
                    <a:pt x="41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6323004" y="2062852"/>
              <a:ext cx="28327" cy="21651"/>
            </a:xfrm>
            <a:custGeom>
              <a:rect b="b" l="l" r="r" t="t"/>
              <a:pathLst>
                <a:path extrusionOk="0" h="827" w="1082">
                  <a:moveTo>
                    <a:pt x="1" y="0"/>
                  </a:moveTo>
                  <a:lnTo>
                    <a:pt x="1" y="826"/>
                  </a:lnTo>
                  <a:lnTo>
                    <a:pt x="1082" y="826"/>
                  </a:lnTo>
                  <a:lnTo>
                    <a:pt x="10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6218624" y="2000701"/>
              <a:ext cx="155588" cy="62282"/>
            </a:xfrm>
            <a:custGeom>
              <a:rect b="b" l="l" r="r" t="t"/>
              <a:pathLst>
                <a:path extrusionOk="0" h="2379" w="5943">
                  <a:moveTo>
                    <a:pt x="0" y="1"/>
                  </a:moveTo>
                  <a:lnTo>
                    <a:pt x="0" y="1187"/>
                  </a:lnTo>
                  <a:lnTo>
                    <a:pt x="0" y="2379"/>
                  </a:lnTo>
                  <a:lnTo>
                    <a:pt x="5943" y="2379"/>
                  </a:lnTo>
                  <a:lnTo>
                    <a:pt x="59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6334968" y="2000701"/>
              <a:ext cx="39375" cy="62282"/>
            </a:xfrm>
            <a:custGeom>
              <a:rect b="b" l="l" r="r" t="t"/>
              <a:pathLst>
                <a:path extrusionOk="0" h="2379" w="1504">
                  <a:moveTo>
                    <a:pt x="0" y="1"/>
                  </a:moveTo>
                  <a:lnTo>
                    <a:pt x="0" y="2379"/>
                  </a:lnTo>
                  <a:lnTo>
                    <a:pt x="1504" y="2379"/>
                  </a:lnTo>
                  <a:lnTo>
                    <a:pt x="1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6231452" y="2145084"/>
              <a:ext cx="125297" cy="120559"/>
            </a:xfrm>
            <a:custGeom>
              <a:rect b="b" l="l" r="r" t="t"/>
              <a:pathLst>
                <a:path extrusionOk="0" h="4605" w="4786">
                  <a:moveTo>
                    <a:pt x="2484" y="1"/>
                  </a:moveTo>
                  <a:cubicBezTo>
                    <a:pt x="1552" y="1"/>
                    <a:pt x="711" y="563"/>
                    <a:pt x="356" y="1423"/>
                  </a:cubicBezTo>
                  <a:cubicBezTo>
                    <a:pt x="0" y="2283"/>
                    <a:pt x="197" y="3272"/>
                    <a:pt x="855" y="3931"/>
                  </a:cubicBezTo>
                  <a:cubicBezTo>
                    <a:pt x="1296" y="4371"/>
                    <a:pt x="1885" y="4605"/>
                    <a:pt x="2484" y="4605"/>
                  </a:cubicBezTo>
                  <a:cubicBezTo>
                    <a:pt x="2780" y="4605"/>
                    <a:pt x="3079" y="4548"/>
                    <a:pt x="3363" y="4430"/>
                  </a:cubicBezTo>
                  <a:cubicBezTo>
                    <a:pt x="4223" y="4075"/>
                    <a:pt x="4785" y="3234"/>
                    <a:pt x="4785" y="2302"/>
                  </a:cubicBezTo>
                  <a:cubicBezTo>
                    <a:pt x="4785" y="1034"/>
                    <a:pt x="3752" y="1"/>
                    <a:pt x="2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6246794" y="2155791"/>
              <a:ext cx="119014" cy="109904"/>
            </a:xfrm>
            <a:custGeom>
              <a:rect b="b" l="l" r="r" t="t"/>
              <a:pathLst>
                <a:path extrusionOk="0" h="4198" w="4546">
                  <a:moveTo>
                    <a:pt x="3205" y="0"/>
                  </a:moveTo>
                  <a:lnTo>
                    <a:pt x="3205" y="0"/>
                  </a:lnTo>
                  <a:cubicBezTo>
                    <a:pt x="3834" y="913"/>
                    <a:pt x="3724" y="2148"/>
                    <a:pt x="2936" y="2931"/>
                  </a:cubicBezTo>
                  <a:cubicBezTo>
                    <a:pt x="2492" y="3377"/>
                    <a:pt x="1903" y="3606"/>
                    <a:pt x="1309" y="3606"/>
                  </a:cubicBezTo>
                  <a:cubicBezTo>
                    <a:pt x="855" y="3606"/>
                    <a:pt x="398" y="3472"/>
                    <a:pt x="0" y="3200"/>
                  </a:cubicBezTo>
                  <a:lnTo>
                    <a:pt x="0" y="3200"/>
                  </a:lnTo>
                  <a:cubicBezTo>
                    <a:pt x="453" y="3857"/>
                    <a:pt x="1173" y="4197"/>
                    <a:pt x="1899" y="4197"/>
                  </a:cubicBezTo>
                  <a:cubicBezTo>
                    <a:pt x="2484" y="4197"/>
                    <a:pt x="3072" y="3976"/>
                    <a:pt x="3527" y="3522"/>
                  </a:cubicBezTo>
                  <a:cubicBezTo>
                    <a:pt x="4545" y="2503"/>
                    <a:pt x="4391" y="817"/>
                    <a:pt x="32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6365389" y="2182312"/>
              <a:ext cx="149828" cy="144016"/>
            </a:xfrm>
            <a:custGeom>
              <a:rect b="b" l="l" r="r" t="t"/>
              <a:pathLst>
                <a:path extrusionOk="0" h="5501" w="5723">
                  <a:moveTo>
                    <a:pt x="2970" y="1"/>
                  </a:moveTo>
                  <a:cubicBezTo>
                    <a:pt x="1855" y="1"/>
                    <a:pt x="851" y="669"/>
                    <a:pt x="423" y="1697"/>
                  </a:cubicBezTo>
                  <a:cubicBezTo>
                    <a:pt x="1" y="2725"/>
                    <a:pt x="236" y="3911"/>
                    <a:pt x="1024" y="4699"/>
                  </a:cubicBezTo>
                  <a:cubicBezTo>
                    <a:pt x="1550" y="5222"/>
                    <a:pt x="2252" y="5501"/>
                    <a:pt x="2967" y="5501"/>
                  </a:cubicBezTo>
                  <a:cubicBezTo>
                    <a:pt x="3322" y="5501"/>
                    <a:pt x="3680" y="5432"/>
                    <a:pt x="4022" y="5290"/>
                  </a:cubicBezTo>
                  <a:cubicBezTo>
                    <a:pt x="5050" y="4867"/>
                    <a:pt x="5722" y="3863"/>
                    <a:pt x="5722" y="2749"/>
                  </a:cubicBezTo>
                  <a:cubicBezTo>
                    <a:pt x="5717" y="1231"/>
                    <a:pt x="4488" y="1"/>
                    <a:pt x="29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6385757" y="2196920"/>
              <a:ext cx="139147" cy="129460"/>
            </a:xfrm>
            <a:custGeom>
              <a:rect b="b" l="l" r="r" t="t"/>
              <a:pathLst>
                <a:path extrusionOk="0" h="4945" w="5315">
                  <a:moveTo>
                    <a:pt x="3854" y="0"/>
                  </a:moveTo>
                  <a:lnTo>
                    <a:pt x="3854" y="0"/>
                  </a:lnTo>
                  <a:cubicBezTo>
                    <a:pt x="4685" y="1095"/>
                    <a:pt x="4579" y="2638"/>
                    <a:pt x="3609" y="3613"/>
                  </a:cubicBezTo>
                  <a:cubicBezTo>
                    <a:pt x="3074" y="4145"/>
                    <a:pt x="2368" y="4417"/>
                    <a:pt x="1660" y="4417"/>
                  </a:cubicBezTo>
                  <a:cubicBezTo>
                    <a:pt x="1077" y="4417"/>
                    <a:pt x="493" y="4233"/>
                    <a:pt x="1" y="3858"/>
                  </a:cubicBezTo>
                  <a:lnTo>
                    <a:pt x="1" y="3858"/>
                  </a:lnTo>
                  <a:cubicBezTo>
                    <a:pt x="545" y="4576"/>
                    <a:pt x="1366" y="4945"/>
                    <a:pt x="2193" y="4945"/>
                  </a:cubicBezTo>
                  <a:cubicBezTo>
                    <a:pt x="2892" y="4945"/>
                    <a:pt x="3596" y="4681"/>
                    <a:pt x="4137" y="4141"/>
                  </a:cubicBezTo>
                  <a:cubicBezTo>
                    <a:pt x="5314" y="2959"/>
                    <a:pt x="5184" y="1009"/>
                    <a:pt x="38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6393690" y="2204329"/>
              <a:ext cx="108202" cy="108202"/>
            </a:xfrm>
            <a:custGeom>
              <a:rect b="b" l="l" r="r" t="t"/>
              <a:pathLst>
                <a:path extrusionOk="0" h="4133" w="4133">
                  <a:moveTo>
                    <a:pt x="3882" y="1"/>
                  </a:moveTo>
                  <a:cubicBezTo>
                    <a:pt x="3868" y="10"/>
                    <a:pt x="3849" y="20"/>
                    <a:pt x="3834" y="34"/>
                  </a:cubicBezTo>
                  <a:lnTo>
                    <a:pt x="39" y="3829"/>
                  </a:lnTo>
                  <a:cubicBezTo>
                    <a:pt x="25" y="3849"/>
                    <a:pt x="10" y="3863"/>
                    <a:pt x="1" y="3882"/>
                  </a:cubicBezTo>
                  <a:cubicBezTo>
                    <a:pt x="106" y="3973"/>
                    <a:pt x="222" y="4055"/>
                    <a:pt x="337" y="4132"/>
                  </a:cubicBezTo>
                  <a:lnTo>
                    <a:pt x="4132" y="337"/>
                  </a:lnTo>
                  <a:cubicBezTo>
                    <a:pt x="4055" y="217"/>
                    <a:pt x="3973" y="106"/>
                    <a:pt x="3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6442228" y="2092279"/>
              <a:ext cx="111474" cy="212555"/>
            </a:xfrm>
            <a:custGeom>
              <a:rect b="b" l="l" r="r" t="t"/>
              <a:pathLst>
                <a:path extrusionOk="0" h="8119" w="4258">
                  <a:moveTo>
                    <a:pt x="2184" y="1"/>
                  </a:moveTo>
                  <a:cubicBezTo>
                    <a:pt x="1980" y="1"/>
                    <a:pt x="1787" y="20"/>
                    <a:pt x="1762" y="20"/>
                  </a:cubicBezTo>
                  <a:cubicBezTo>
                    <a:pt x="1760" y="20"/>
                    <a:pt x="1759" y="20"/>
                    <a:pt x="1759" y="19"/>
                  </a:cubicBezTo>
                  <a:cubicBezTo>
                    <a:pt x="741" y="197"/>
                    <a:pt x="1" y="1081"/>
                    <a:pt x="6" y="2109"/>
                  </a:cubicBezTo>
                  <a:lnTo>
                    <a:pt x="6" y="3440"/>
                  </a:lnTo>
                  <a:lnTo>
                    <a:pt x="35" y="3440"/>
                  </a:lnTo>
                  <a:cubicBezTo>
                    <a:pt x="1139" y="3440"/>
                    <a:pt x="2139" y="4103"/>
                    <a:pt x="2571" y="5121"/>
                  </a:cubicBezTo>
                  <a:cubicBezTo>
                    <a:pt x="2999" y="6145"/>
                    <a:pt x="2773" y="7321"/>
                    <a:pt x="1999" y="8114"/>
                  </a:cubicBezTo>
                  <a:cubicBezTo>
                    <a:pt x="2043" y="8114"/>
                    <a:pt x="2086" y="8119"/>
                    <a:pt x="2129" y="8119"/>
                  </a:cubicBezTo>
                  <a:cubicBezTo>
                    <a:pt x="3306" y="8119"/>
                    <a:pt x="4257" y="7168"/>
                    <a:pt x="4257" y="5991"/>
                  </a:cubicBezTo>
                  <a:lnTo>
                    <a:pt x="4257" y="2114"/>
                  </a:lnTo>
                  <a:cubicBezTo>
                    <a:pt x="4257" y="1081"/>
                    <a:pt x="3517" y="202"/>
                    <a:pt x="2504" y="24"/>
                  </a:cubicBezTo>
                  <a:cubicBezTo>
                    <a:pt x="2411" y="6"/>
                    <a:pt x="2296" y="1"/>
                    <a:pt x="2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6487650" y="2092907"/>
              <a:ext cx="66052" cy="211927"/>
            </a:xfrm>
            <a:custGeom>
              <a:rect b="b" l="l" r="r" t="t"/>
              <a:pathLst>
                <a:path extrusionOk="0" h="8095" w="2523">
                  <a:moveTo>
                    <a:pt x="0" y="0"/>
                  </a:moveTo>
                  <a:cubicBezTo>
                    <a:pt x="999" y="192"/>
                    <a:pt x="1730" y="1067"/>
                    <a:pt x="1730" y="2090"/>
                  </a:cubicBezTo>
                  <a:lnTo>
                    <a:pt x="1730" y="5967"/>
                  </a:lnTo>
                  <a:cubicBezTo>
                    <a:pt x="1730" y="6836"/>
                    <a:pt x="1206" y="7615"/>
                    <a:pt x="399" y="7936"/>
                  </a:cubicBezTo>
                  <a:cubicBezTo>
                    <a:pt x="356" y="7989"/>
                    <a:pt x="308" y="8042"/>
                    <a:pt x="264" y="8090"/>
                  </a:cubicBezTo>
                  <a:cubicBezTo>
                    <a:pt x="308" y="8095"/>
                    <a:pt x="351" y="8095"/>
                    <a:pt x="399" y="8095"/>
                  </a:cubicBezTo>
                  <a:cubicBezTo>
                    <a:pt x="1571" y="8095"/>
                    <a:pt x="2522" y="7144"/>
                    <a:pt x="2522" y="5967"/>
                  </a:cubicBezTo>
                  <a:lnTo>
                    <a:pt x="2522" y="2090"/>
                  </a:lnTo>
                  <a:cubicBezTo>
                    <a:pt x="2517" y="1062"/>
                    <a:pt x="1778" y="183"/>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6488514" y="2198412"/>
              <a:ext cx="65188" cy="106422"/>
            </a:xfrm>
            <a:custGeom>
              <a:rect b="b" l="l" r="r" t="t"/>
              <a:pathLst>
                <a:path extrusionOk="0" h="4065" w="2490">
                  <a:moveTo>
                    <a:pt x="1" y="1"/>
                  </a:moveTo>
                  <a:cubicBezTo>
                    <a:pt x="1259" y="1019"/>
                    <a:pt x="1365" y="2902"/>
                    <a:pt x="231" y="4060"/>
                  </a:cubicBezTo>
                  <a:cubicBezTo>
                    <a:pt x="275" y="4065"/>
                    <a:pt x="318" y="4065"/>
                    <a:pt x="361" y="4065"/>
                  </a:cubicBezTo>
                  <a:cubicBezTo>
                    <a:pt x="1538" y="4065"/>
                    <a:pt x="2489" y="3114"/>
                    <a:pt x="2489" y="1937"/>
                  </a:cubicBezTo>
                  <a:lnTo>
                    <a:pt x="24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6494692" y="2198281"/>
              <a:ext cx="59141" cy="106448"/>
            </a:xfrm>
            <a:custGeom>
              <a:rect b="b" l="l" r="r" t="t"/>
              <a:pathLst>
                <a:path extrusionOk="0" h="4066" w="2259">
                  <a:moveTo>
                    <a:pt x="1465" y="1"/>
                  </a:moveTo>
                  <a:lnTo>
                    <a:pt x="1465" y="1942"/>
                  </a:lnTo>
                  <a:lnTo>
                    <a:pt x="1461" y="1942"/>
                  </a:lnTo>
                  <a:cubicBezTo>
                    <a:pt x="1461" y="2811"/>
                    <a:pt x="937" y="3590"/>
                    <a:pt x="135" y="3916"/>
                  </a:cubicBezTo>
                  <a:cubicBezTo>
                    <a:pt x="115" y="3935"/>
                    <a:pt x="91" y="3959"/>
                    <a:pt x="72" y="3983"/>
                  </a:cubicBezTo>
                  <a:lnTo>
                    <a:pt x="58" y="3998"/>
                  </a:lnTo>
                  <a:cubicBezTo>
                    <a:pt x="39" y="4017"/>
                    <a:pt x="19" y="4041"/>
                    <a:pt x="0" y="4060"/>
                  </a:cubicBezTo>
                  <a:cubicBezTo>
                    <a:pt x="43" y="4065"/>
                    <a:pt x="87" y="4065"/>
                    <a:pt x="130" y="4065"/>
                  </a:cubicBezTo>
                  <a:cubicBezTo>
                    <a:pt x="1307" y="4065"/>
                    <a:pt x="2258" y="3114"/>
                    <a:pt x="2258" y="1942"/>
                  </a:cubicBezTo>
                  <a:lnTo>
                    <a:pt x="22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6261036" y="2172573"/>
              <a:ext cx="70895" cy="65555"/>
            </a:xfrm>
            <a:custGeom>
              <a:rect b="b" l="l" r="r" t="t"/>
              <a:pathLst>
                <a:path extrusionOk="0" h="2504" w="2708">
                  <a:moveTo>
                    <a:pt x="1354" y="1"/>
                  </a:moveTo>
                  <a:cubicBezTo>
                    <a:pt x="1253" y="1"/>
                    <a:pt x="1152" y="65"/>
                    <a:pt x="1143" y="195"/>
                  </a:cubicBezTo>
                  <a:lnTo>
                    <a:pt x="1143" y="1041"/>
                  </a:lnTo>
                  <a:lnTo>
                    <a:pt x="297" y="1041"/>
                  </a:lnTo>
                  <a:cubicBezTo>
                    <a:pt x="291" y="1040"/>
                    <a:pt x="285" y="1040"/>
                    <a:pt x="279" y="1040"/>
                  </a:cubicBezTo>
                  <a:cubicBezTo>
                    <a:pt x="2" y="1040"/>
                    <a:pt x="0" y="1464"/>
                    <a:pt x="275" y="1464"/>
                  </a:cubicBezTo>
                  <a:cubicBezTo>
                    <a:pt x="282" y="1464"/>
                    <a:pt x="290" y="1464"/>
                    <a:pt x="297" y="1463"/>
                  </a:cubicBezTo>
                  <a:lnTo>
                    <a:pt x="1143" y="1463"/>
                  </a:lnTo>
                  <a:lnTo>
                    <a:pt x="1143" y="2309"/>
                  </a:lnTo>
                  <a:cubicBezTo>
                    <a:pt x="1152" y="2439"/>
                    <a:pt x="1253" y="2503"/>
                    <a:pt x="1354" y="2503"/>
                  </a:cubicBezTo>
                  <a:cubicBezTo>
                    <a:pt x="1455" y="2503"/>
                    <a:pt x="1556" y="2439"/>
                    <a:pt x="1565" y="2309"/>
                  </a:cubicBezTo>
                  <a:lnTo>
                    <a:pt x="1565" y="1463"/>
                  </a:lnTo>
                  <a:lnTo>
                    <a:pt x="2411" y="1463"/>
                  </a:lnTo>
                  <a:cubicBezTo>
                    <a:pt x="2419" y="1464"/>
                    <a:pt x="2426" y="1464"/>
                    <a:pt x="2433" y="1464"/>
                  </a:cubicBezTo>
                  <a:cubicBezTo>
                    <a:pt x="2708" y="1464"/>
                    <a:pt x="2706" y="1040"/>
                    <a:pt x="2429" y="1040"/>
                  </a:cubicBezTo>
                  <a:cubicBezTo>
                    <a:pt x="2423" y="1040"/>
                    <a:pt x="2417" y="1040"/>
                    <a:pt x="2411" y="1041"/>
                  </a:cubicBezTo>
                  <a:lnTo>
                    <a:pt x="1565" y="1041"/>
                  </a:lnTo>
                  <a:lnTo>
                    <a:pt x="1565" y="195"/>
                  </a:lnTo>
                  <a:cubicBezTo>
                    <a:pt x="1556" y="65"/>
                    <a:pt x="1455"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6225274" y="2139429"/>
              <a:ext cx="137000" cy="131712"/>
            </a:xfrm>
            <a:custGeom>
              <a:rect b="b" l="l" r="r" t="t"/>
              <a:pathLst>
                <a:path extrusionOk="0" h="5031" w="5233">
                  <a:moveTo>
                    <a:pt x="2717" y="431"/>
                  </a:moveTo>
                  <a:cubicBezTo>
                    <a:pt x="2986" y="431"/>
                    <a:pt x="3258" y="483"/>
                    <a:pt x="3517" y="592"/>
                  </a:cubicBezTo>
                  <a:cubicBezTo>
                    <a:pt x="4296" y="913"/>
                    <a:pt x="4805" y="1677"/>
                    <a:pt x="4810" y="2523"/>
                  </a:cubicBezTo>
                  <a:cubicBezTo>
                    <a:pt x="4805" y="3676"/>
                    <a:pt x="3873" y="4613"/>
                    <a:pt x="2720" y="4613"/>
                  </a:cubicBezTo>
                  <a:cubicBezTo>
                    <a:pt x="1874" y="4613"/>
                    <a:pt x="1111" y="4103"/>
                    <a:pt x="784" y="3325"/>
                  </a:cubicBezTo>
                  <a:cubicBezTo>
                    <a:pt x="462" y="2542"/>
                    <a:pt x="640" y="1644"/>
                    <a:pt x="1236" y="1043"/>
                  </a:cubicBezTo>
                  <a:cubicBezTo>
                    <a:pt x="1637" y="645"/>
                    <a:pt x="2172" y="431"/>
                    <a:pt x="2717" y="431"/>
                  </a:cubicBezTo>
                  <a:close/>
                  <a:moveTo>
                    <a:pt x="2714" y="1"/>
                  </a:moveTo>
                  <a:cubicBezTo>
                    <a:pt x="2060" y="1"/>
                    <a:pt x="1419" y="255"/>
                    <a:pt x="938" y="736"/>
                  </a:cubicBezTo>
                  <a:cubicBezTo>
                    <a:pt x="217" y="1456"/>
                    <a:pt x="1" y="2537"/>
                    <a:pt x="390" y="3479"/>
                  </a:cubicBezTo>
                  <a:cubicBezTo>
                    <a:pt x="779" y="4420"/>
                    <a:pt x="1697" y="5030"/>
                    <a:pt x="2715" y="5030"/>
                  </a:cubicBezTo>
                  <a:cubicBezTo>
                    <a:pt x="4104" y="5030"/>
                    <a:pt x="5228" y="3906"/>
                    <a:pt x="5233" y="2518"/>
                  </a:cubicBezTo>
                  <a:cubicBezTo>
                    <a:pt x="5233" y="1500"/>
                    <a:pt x="4622" y="582"/>
                    <a:pt x="3681" y="193"/>
                  </a:cubicBezTo>
                  <a:cubicBezTo>
                    <a:pt x="3368" y="63"/>
                    <a:pt x="3039" y="1"/>
                    <a:pt x="2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6190455" y="1995046"/>
              <a:ext cx="368771" cy="336858"/>
            </a:xfrm>
            <a:custGeom>
              <a:rect b="b" l="l" r="r" t="t"/>
              <a:pathLst>
                <a:path extrusionOk="0" h="12867" w="14086">
                  <a:moveTo>
                    <a:pt x="3839" y="428"/>
                  </a:moveTo>
                  <a:lnTo>
                    <a:pt x="3839" y="2379"/>
                  </a:lnTo>
                  <a:lnTo>
                    <a:pt x="2743" y="2379"/>
                  </a:lnTo>
                  <a:lnTo>
                    <a:pt x="2743" y="428"/>
                  </a:lnTo>
                  <a:close/>
                  <a:moveTo>
                    <a:pt x="5357" y="428"/>
                  </a:moveTo>
                  <a:lnTo>
                    <a:pt x="5357" y="2379"/>
                  </a:lnTo>
                  <a:lnTo>
                    <a:pt x="4261" y="2379"/>
                  </a:lnTo>
                  <a:lnTo>
                    <a:pt x="4261" y="428"/>
                  </a:lnTo>
                  <a:close/>
                  <a:moveTo>
                    <a:pt x="6808" y="428"/>
                  </a:moveTo>
                  <a:lnTo>
                    <a:pt x="6808" y="2379"/>
                  </a:lnTo>
                  <a:lnTo>
                    <a:pt x="5779" y="2379"/>
                  </a:lnTo>
                  <a:lnTo>
                    <a:pt x="5779" y="428"/>
                  </a:lnTo>
                  <a:close/>
                  <a:moveTo>
                    <a:pt x="5933" y="2801"/>
                  </a:moveTo>
                  <a:lnTo>
                    <a:pt x="5933" y="3200"/>
                  </a:lnTo>
                  <a:lnTo>
                    <a:pt x="2162" y="3200"/>
                  </a:lnTo>
                  <a:lnTo>
                    <a:pt x="2162" y="2801"/>
                  </a:lnTo>
                  <a:close/>
                  <a:moveTo>
                    <a:pt x="9652" y="7365"/>
                  </a:moveTo>
                  <a:cubicBezTo>
                    <a:pt x="10252" y="7365"/>
                    <a:pt x="10829" y="7581"/>
                    <a:pt x="11285" y="7975"/>
                  </a:cubicBezTo>
                  <a:lnTo>
                    <a:pt x="7725" y="11535"/>
                  </a:lnTo>
                  <a:cubicBezTo>
                    <a:pt x="6289" y="9844"/>
                    <a:pt x="7571" y="7365"/>
                    <a:pt x="9652" y="7365"/>
                  </a:cubicBezTo>
                  <a:close/>
                  <a:moveTo>
                    <a:pt x="13663" y="7980"/>
                  </a:moveTo>
                  <a:lnTo>
                    <a:pt x="13663" y="9710"/>
                  </a:lnTo>
                  <a:cubicBezTo>
                    <a:pt x="13658" y="10631"/>
                    <a:pt x="12997" y="11418"/>
                    <a:pt x="12091" y="11587"/>
                  </a:cubicBezTo>
                  <a:lnTo>
                    <a:pt x="12091" y="11587"/>
                  </a:lnTo>
                  <a:cubicBezTo>
                    <a:pt x="12425" y="11089"/>
                    <a:pt x="12606" y="10505"/>
                    <a:pt x="12616" y="9902"/>
                  </a:cubicBezTo>
                  <a:cubicBezTo>
                    <a:pt x="12616" y="9397"/>
                    <a:pt x="12500" y="9138"/>
                    <a:pt x="12500" y="9133"/>
                  </a:cubicBezTo>
                  <a:cubicBezTo>
                    <a:pt x="12390" y="8710"/>
                    <a:pt x="12380" y="8758"/>
                    <a:pt x="12284" y="8571"/>
                  </a:cubicBezTo>
                  <a:cubicBezTo>
                    <a:pt x="12188" y="8355"/>
                    <a:pt x="12054" y="8153"/>
                    <a:pt x="11890" y="7980"/>
                  </a:cubicBezTo>
                  <a:close/>
                  <a:moveTo>
                    <a:pt x="11583" y="8268"/>
                  </a:moveTo>
                  <a:lnTo>
                    <a:pt x="11583" y="8268"/>
                  </a:lnTo>
                  <a:cubicBezTo>
                    <a:pt x="13024" y="9969"/>
                    <a:pt x="11727" y="12438"/>
                    <a:pt x="9652" y="12438"/>
                  </a:cubicBezTo>
                  <a:cubicBezTo>
                    <a:pt x="9056" y="12438"/>
                    <a:pt x="8475" y="12227"/>
                    <a:pt x="8023" y="11833"/>
                  </a:cubicBezTo>
                  <a:lnTo>
                    <a:pt x="11583" y="8268"/>
                  </a:lnTo>
                  <a:close/>
                  <a:moveTo>
                    <a:pt x="1071" y="1"/>
                  </a:moveTo>
                  <a:cubicBezTo>
                    <a:pt x="956" y="1"/>
                    <a:pt x="860" y="97"/>
                    <a:pt x="860" y="212"/>
                  </a:cubicBezTo>
                  <a:lnTo>
                    <a:pt x="860" y="625"/>
                  </a:lnTo>
                  <a:cubicBezTo>
                    <a:pt x="872" y="755"/>
                    <a:pt x="973" y="820"/>
                    <a:pt x="1073" y="820"/>
                  </a:cubicBezTo>
                  <a:cubicBezTo>
                    <a:pt x="1174" y="820"/>
                    <a:pt x="1273" y="755"/>
                    <a:pt x="1283" y="625"/>
                  </a:cubicBezTo>
                  <a:lnTo>
                    <a:pt x="1283" y="428"/>
                  </a:lnTo>
                  <a:lnTo>
                    <a:pt x="2311" y="428"/>
                  </a:lnTo>
                  <a:lnTo>
                    <a:pt x="2311" y="2379"/>
                  </a:lnTo>
                  <a:lnTo>
                    <a:pt x="1283" y="2379"/>
                  </a:lnTo>
                  <a:lnTo>
                    <a:pt x="1283" y="1711"/>
                  </a:lnTo>
                  <a:cubicBezTo>
                    <a:pt x="1273" y="1579"/>
                    <a:pt x="1174" y="1513"/>
                    <a:pt x="1073" y="1513"/>
                  </a:cubicBezTo>
                  <a:cubicBezTo>
                    <a:pt x="973" y="1513"/>
                    <a:pt x="872" y="1579"/>
                    <a:pt x="860" y="1711"/>
                  </a:cubicBezTo>
                  <a:lnTo>
                    <a:pt x="860" y="2590"/>
                  </a:lnTo>
                  <a:cubicBezTo>
                    <a:pt x="860" y="2705"/>
                    <a:pt x="956" y="2797"/>
                    <a:pt x="1071" y="2797"/>
                  </a:cubicBezTo>
                  <a:lnTo>
                    <a:pt x="1734" y="2797"/>
                  </a:lnTo>
                  <a:lnTo>
                    <a:pt x="1734" y="3200"/>
                  </a:lnTo>
                  <a:lnTo>
                    <a:pt x="1100" y="3200"/>
                  </a:lnTo>
                  <a:cubicBezTo>
                    <a:pt x="495" y="3200"/>
                    <a:pt x="5" y="3695"/>
                    <a:pt x="0" y="4300"/>
                  </a:cubicBezTo>
                  <a:lnTo>
                    <a:pt x="0" y="11761"/>
                  </a:lnTo>
                  <a:cubicBezTo>
                    <a:pt x="5" y="12366"/>
                    <a:pt x="495" y="12856"/>
                    <a:pt x="1100" y="12856"/>
                  </a:cubicBezTo>
                  <a:lnTo>
                    <a:pt x="4598" y="12856"/>
                  </a:lnTo>
                  <a:cubicBezTo>
                    <a:pt x="4605" y="12857"/>
                    <a:pt x="4613" y="12857"/>
                    <a:pt x="4620" y="12857"/>
                  </a:cubicBezTo>
                  <a:cubicBezTo>
                    <a:pt x="4893" y="12857"/>
                    <a:pt x="4893" y="12437"/>
                    <a:pt x="4620" y="12437"/>
                  </a:cubicBezTo>
                  <a:cubicBezTo>
                    <a:pt x="4613" y="12437"/>
                    <a:pt x="4605" y="12438"/>
                    <a:pt x="4598" y="12438"/>
                  </a:cubicBezTo>
                  <a:lnTo>
                    <a:pt x="1100" y="12438"/>
                  </a:lnTo>
                  <a:cubicBezTo>
                    <a:pt x="726" y="12438"/>
                    <a:pt x="423" y="12136"/>
                    <a:pt x="423" y="11761"/>
                  </a:cubicBezTo>
                  <a:lnTo>
                    <a:pt x="423" y="4300"/>
                  </a:lnTo>
                  <a:cubicBezTo>
                    <a:pt x="423" y="3926"/>
                    <a:pt x="726" y="3623"/>
                    <a:pt x="1100" y="3623"/>
                  </a:cubicBezTo>
                  <a:lnTo>
                    <a:pt x="6985" y="3623"/>
                  </a:lnTo>
                  <a:cubicBezTo>
                    <a:pt x="7360" y="3623"/>
                    <a:pt x="7663" y="3926"/>
                    <a:pt x="7663" y="4300"/>
                  </a:cubicBezTo>
                  <a:lnTo>
                    <a:pt x="7663" y="7702"/>
                  </a:lnTo>
                  <a:cubicBezTo>
                    <a:pt x="7643" y="7721"/>
                    <a:pt x="7629" y="7740"/>
                    <a:pt x="7610" y="7759"/>
                  </a:cubicBezTo>
                  <a:cubicBezTo>
                    <a:pt x="7528" y="7836"/>
                    <a:pt x="7461" y="7922"/>
                    <a:pt x="7389" y="8004"/>
                  </a:cubicBezTo>
                  <a:cubicBezTo>
                    <a:pt x="7211" y="8216"/>
                    <a:pt x="7230" y="8172"/>
                    <a:pt x="7043" y="8509"/>
                  </a:cubicBezTo>
                  <a:cubicBezTo>
                    <a:pt x="6952" y="8686"/>
                    <a:pt x="6923" y="8672"/>
                    <a:pt x="6798" y="9119"/>
                  </a:cubicBezTo>
                  <a:cubicBezTo>
                    <a:pt x="6793" y="9138"/>
                    <a:pt x="6683" y="9402"/>
                    <a:pt x="6683" y="9902"/>
                  </a:cubicBezTo>
                  <a:cubicBezTo>
                    <a:pt x="6683" y="10300"/>
                    <a:pt x="6764" y="10694"/>
                    <a:pt x="6918" y="11060"/>
                  </a:cubicBezTo>
                  <a:cubicBezTo>
                    <a:pt x="6952" y="11127"/>
                    <a:pt x="6985" y="11189"/>
                    <a:pt x="7024" y="11252"/>
                  </a:cubicBezTo>
                  <a:cubicBezTo>
                    <a:pt x="7230" y="11641"/>
                    <a:pt x="7201" y="11569"/>
                    <a:pt x="7374" y="11780"/>
                  </a:cubicBezTo>
                  <a:cubicBezTo>
                    <a:pt x="7437" y="11862"/>
                    <a:pt x="7509" y="11943"/>
                    <a:pt x="7581" y="12016"/>
                  </a:cubicBezTo>
                  <a:cubicBezTo>
                    <a:pt x="7591" y="12025"/>
                    <a:pt x="7595" y="12040"/>
                    <a:pt x="7605" y="12049"/>
                  </a:cubicBezTo>
                  <a:cubicBezTo>
                    <a:pt x="7499" y="12289"/>
                    <a:pt x="7254" y="12443"/>
                    <a:pt x="6990" y="12443"/>
                  </a:cubicBezTo>
                  <a:lnTo>
                    <a:pt x="5568" y="12443"/>
                  </a:lnTo>
                  <a:cubicBezTo>
                    <a:pt x="5560" y="12442"/>
                    <a:pt x="5553" y="12442"/>
                    <a:pt x="5546" y="12442"/>
                  </a:cubicBezTo>
                  <a:cubicBezTo>
                    <a:pt x="5271" y="12442"/>
                    <a:pt x="5273" y="12866"/>
                    <a:pt x="5550" y="12866"/>
                  </a:cubicBezTo>
                  <a:cubicBezTo>
                    <a:pt x="5556" y="12866"/>
                    <a:pt x="5562" y="12866"/>
                    <a:pt x="5568" y="12866"/>
                  </a:cubicBezTo>
                  <a:lnTo>
                    <a:pt x="6995" y="12866"/>
                  </a:lnTo>
                  <a:cubicBezTo>
                    <a:pt x="7384" y="12861"/>
                    <a:pt x="7749" y="12650"/>
                    <a:pt x="7941" y="12309"/>
                  </a:cubicBezTo>
                  <a:cubicBezTo>
                    <a:pt x="8456" y="12681"/>
                    <a:pt x="9058" y="12865"/>
                    <a:pt x="9658" y="12865"/>
                  </a:cubicBezTo>
                  <a:cubicBezTo>
                    <a:pt x="10395" y="12865"/>
                    <a:pt x="11129" y="12587"/>
                    <a:pt x="11693" y="12044"/>
                  </a:cubicBezTo>
                  <a:cubicBezTo>
                    <a:pt x="11711" y="12045"/>
                    <a:pt x="11728" y="12045"/>
                    <a:pt x="11746" y="12045"/>
                  </a:cubicBezTo>
                  <a:cubicBezTo>
                    <a:pt x="13034" y="12045"/>
                    <a:pt x="14086" y="11004"/>
                    <a:pt x="14086" y="9710"/>
                  </a:cubicBezTo>
                  <a:lnTo>
                    <a:pt x="14086" y="5833"/>
                  </a:lnTo>
                  <a:cubicBezTo>
                    <a:pt x="14081" y="4781"/>
                    <a:pt x="13379" y="3858"/>
                    <a:pt x="12371" y="3575"/>
                  </a:cubicBezTo>
                  <a:cubicBezTo>
                    <a:pt x="12345" y="3567"/>
                    <a:pt x="12321" y="3563"/>
                    <a:pt x="12299" y="3563"/>
                  </a:cubicBezTo>
                  <a:cubicBezTo>
                    <a:pt x="12073" y="3563"/>
                    <a:pt x="11998" y="3922"/>
                    <a:pt x="12255" y="3983"/>
                  </a:cubicBezTo>
                  <a:cubicBezTo>
                    <a:pt x="13086" y="4219"/>
                    <a:pt x="13658" y="4973"/>
                    <a:pt x="13658" y="5833"/>
                  </a:cubicBezTo>
                  <a:lnTo>
                    <a:pt x="13658" y="7557"/>
                  </a:lnTo>
                  <a:lnTo>
                    <a:pt x="11443" y="7557"/>
                  </a:lnTo>
                  <a:cubicBezTo>
                    <a:pt x="11347" y="7481"/>
                    <a:pt x="11237" y="7413"/>
                    <a:pt x="11126" y="7356"/>
                  </a:cubicBezTo>
                  <a:cubicBezTo>
                    <a:pt x="10968" y="7250"/>
                    <a:pt x="10795" y="7168"/>
                    <a:pt x="10612" y="7120"/>
                  </a:cubicBezTo>
                  <a:cubicBezTo>
                    <a:pt x="10435" y="7048"/>
                    <a:pt x="10247" y="7000"/>
                    <a:pt x="10050" y="6986"/>
                  </a:cubicBezTo>
                  <a:cubicBezTo>
                    <a:pt x="9978" y="6976"/>
                    <a:pt x="9906" y="6952"/>
                    <a:pt x="9829" y="6947"/>
                  </a:cubicBezTo>
                  <a:lnTo>
                    <a:pt x="9829" y="5833"/>
                  </a:lnTo>
                  <a:cubicBezTo>
                    <a:pt x="9829" y="4901"/>
                    <a:pt x="10492" y="4108"/>
                    <a:pt x="11405" y="3945"/>
                  </a:cubicBezTo>
                  <a:cubicBezTo>
                    <a:pt x="11673" y="3899"/>
                    <a:pt x="11623" y="3518"/>
                    <a:pt x="11377" y="3518"/>
                  </a:cubicBezTo>
                  <a:cubicBezTo>
                    <a:pt x="11363" y="3518"/>
                    <a:pt x="11348" y="3519"/>
                    <a:pt x="11333" y="3522"/>
                  </a:cubicBezTo>
                  <a:cubicBezTo>
                    <a:pt x="10218" y="3719"/>
                    <a:pt x="9407" y="4694"/>
                    <a:pt x="9407" y="5823"/>
                  </a:cubicBezTo>
                  <a:lnTo>
                    <a:pt x="9407" y="6962"/>
                  </a:lnTo>
                  <a:cubicBezTo>
                    <a:pt x="8941" y="6995"/>
                    <a:pt x="8484" y="7144"/>
                    <a:pt x="8085" y="7394"/>
                  </a:cubicBezTo>
                  <a:lnTo>
                    <a:pt x="8085" y="4305"/>
                  </a:lnTo>
                  <a:cubicBezTo>
                    <a:pt x="8085" y="3695"/>
                    <a:pt x="7595" y="3205"/>
                    <a:pt x="6985" y="3205"/>
                  </a:cubicBezTo>
                  <a:lnTo>
                    <a:pt x="6356" y="3205"/>
                  </a:lnTo>
                  <a:lnTo>
                    <a:pt x="6356" y="2801"/>
                  </a:lnTo>
                  <a:lnTo>
                    <a:pt x="7014" y="2801"/>
                  </a:lnTo>
                  <a:cubicBezTo>
                    <a:pt x="7129" y="2801"/>
                    <a:pt x="7225" y="2705"/>
                    <a:pt x="7225" y="2590"/>
                  </a:cubicBezTo>
                  <a:lnTo>
                    <a:pt x="7225" y="212"/>
                  </a:lnTo>
                  <a:cubicBezTo>
                    <a:pt x="7225" y="97"/>
                    <a:pt x="7129" y="1"/>
                    <a:pt x="7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38"/>
          <p:cNvSpPr txBox="1"/>
          <p:nvPr>
            <p:ph type="title"/>
          </p:nvPr>
        </p:nvSpPr>
        <p:spPr>
          <a:xfrm>
            <a:off x="533175" y="1462350"/>
            <a:ext cx="6248400" cy="42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Me too drug?</a:t>
            </a:r>
            <a:endParaRPr sz="6000">
              <a:solidFill>
                <a:schemeClr val="dk2"/>
              </a:solidFill>
            </a:endParaRPr>
          </a:p>
        </p:txBody>
      </p:sp>
      <p:sp>
        <p:nvSpPr>
          <p:cNvPr id="1330" name="Google Shape;1330;p38"/>
          <p:cNvSpPr txBox="1"/>
          <p:nvPr>
            <p:ph idx="1" type="subTitle"/>
          </p:nvPr>
        </p:nvSpPr>
        <p:spPr>
          <a:xfrm>
            <a:off x="864450" y="2485500"/>
            <a:ext cx="4679100" cy="13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333333"/>
                </a:solidFill>
                <a:latin typeface="Georgia"/>
                <a:ea typeface="Georgia"/>
                <a:cs typeface="Georgia"/>
                <a:sym typeface="Georgia"/>
              </a:rPr>
              <a:t>Drug companies “chemically rejigger an oldie but goodie, craft a new name, mount a massive advertising campaign and </a:t>
            </a:r>
            <a:r>
              <a:rPr b="1" lang="en" sz="1600">
                <a:solidFill>
                  <a:srgbClr val="333333"/>
                </a:solidFill>
                <a:latin typeface="Georgia"/>
                <a:ea typeface="Georgia"/>
                <a:cs typeface="Georgia"/>
                <a:sym typeface="Georgia"/>
              </a:rPr>
              <a:t>sell the retread as the latest innovative breakthrough</a:t>
            </a:r>
            <a:r>
              <a:rPr lang="en" sz="1600">
                <a:solidFill>
                  <a:srgbClr val="333333"/>
                </a:solidFill>
                <a:latin typeface="Georgia"/>
                <a:ea typeface="Georgia"/>
                <a:cs typeface="Georgia"/>
                <a:sym typeface="Georgia"/>
              </a:rPr>
              <a:t>” (LaMattina).</a:t>
            </a:r>
            <a:endParaRPr sz="1600">
              <a:solidFill>
                <a:srgbClr val="333333"/>
              </a:solidFill>
              <a:latin typeface="Georgia"/>
              <a:ea typeface="Georgia"/>
              <a:cs typeface="Georgia"/>
              <a:sym typeface="Georgia"/>
            </a:endParaRPr>
          </a:p>
          <a:p>
            <a:pPr indent="0" lvl="0" marL="0" rtl="0" algn="ctr">
              <a:spcBef>
                <a:spcPts val="0"/>
              </a:spcBef>
              <a:spcAft>
                <a:spcPts val="0"/>
              </a:spcAft>
              <a:buNone/>
            </a:pPr>
            <a:r>
              <a:rPr lang="en" sz="1600">
                <a:solidFill>
                  <a:srgbClr val="333333"/>
                </a:solidFill>
                <a:latin typeface="Georgia"/>
                <a:ea typeface="Georgia"/>
                <a:cs typeface="Georgia"/>
                <a:sym typeface="Georgia"/>
              </a:rPr>
              <a:t>NexIUM vs. Prilosec ($411 compared to $15) </a:t>
            </a:r>
            <a:endParaRPr sz="1600">
              <a:solidFill>
                <a:srgbClr val="333333"/>
              </a:solidFill>
              <a:latin typeface="Georgia"/>
              <a:ea typeface="Georgia"/>
              <a:cs typeface="Georgia"/>
              <a:sym typeface="Georgia"/>
            </a:endParaRPr>
          </a:p>
          <a:p>
            <a:pPr indent="0" lvl="0" marL="0" rtl="0" algn="l">
              <a:spcBef>
                <a:spcPts val="0"/>
              </a:spcBef>
              <a:spcAft>
                <a:spcPts val="0"/>
              </a:spcAft>
              <a:buNone/>
            </a:pPr>
            <a:r>
              <a:t/>
            </a:r>
            <a:endParaRPr/>
          </a:p>
        </p:txBody>
      </p:sp>
      <p:grpSp>
        <p:nvGrpSpPr>
          <p:cNvPr id="1331" name="Google Shape;1331;p38"/>
          <p:cNvGrpSpPr/>
          <p:nvPr/>
        </p:nvGrpSpPr>
        <p:grpSpPr>
          <a:xfrm>
            <a:off x="5727375" y="1219200"/>
            <a:ext cx="3209575" cy="3924300"/>
            <a:chOff x="9318025" y="1219200"/>
            <a:chExt cx="3209575" cy="3924300"/>
          </a:xfrm>
        </p:grpSpPr>
        <p:sp>
          <p:nvSpPr>
            <p:cNvPr id="1332" name="Google Shape;1332;p38"/>
            <p:cNvSpPr/>
            <p:nvPr/>
          </p:nvSpPr>
          <p:spPr>
            <a:xfrm flipH="1" rot="-2177365">
              <a:off x="9542017" y="3831272"/>
              <a:ext cx="409463" cy="255978"/>
            </a:xfrm>
            <a:custGeom>
              <a:rect b="b" l="l" r="r" t="t"/>
              <a:pathLst>
                <a:path extrusionOk="0" fill="none" h="10239" w="19707">
                  <a:moveTo>
                    <a:pt x="19707" y="2475"/>
                  </a:moveTo>
                  <a:cubicBezTo>
                    <a:pt x="17773" y="1"/>
                    <a:pt x="1849" y="2987"/>
                    <a:pt x="967" y="6456"/>
                  </a:cubicBezTo>
                  <a:cubicBezTo>
                    <a:pt x="0" y="10124"/>
                    <a:pt x="10579" y="10238"/>
                    <a:pt x="14474" y="8987"/>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8"/>
            <p:cNvSpPr/>
            <p:nvPr/>
          </p:nvSpPr>
          <p:spPr>
            <a:xfrm flipH="1" rot="-2088003">
              <a:off x="9540190" y="3875307"/>
              <a:ext cx="416909" cy="199589"/>
            </a:xfrm>
            <a:custGeom>
              <a:rect b="b" l="l" r="r" t="t"/>
              <a:pathLst>
                <a:path extrusionOk="0" h="8134" w="19543">
                  <a:moveTo>
                    <a:pt x="15624" y="1"/>
                  </a:moveTo>
                  <a:cubicBezTo>
                    <a:pt x="10272" y="1"/>
                    <a:pt x="1261" y="2317"/>
                    <a:pt x="604" y="4884"/>
                  </a:cubicBezTo>
                  <a:cubicBezTo>
                    <a:pt x="0" y="7245"/>
                    <a:pt x="4154" y="8134"/>
                    <a:pt x="8231" y="8134"/>
                  </a:cubicBezTo>
                  <a:cubicBezTo>
                    <a:pt x="10489" y="8134"/>
                    <a:pt x="12723" y="7861"/>
                    <a:pt x="14111" y="7415"/>
                  </a:cubicBezTo>
                  <a:cubicBezTo>
                    <a:pt x="18007" y="6164"/>
                    <a:pt x="19543" y="1443"/>
                    <a:pt x="19543" y="1443"/>
                  </a:cubicBezTo>
                  <a:cubicBezTo>
                    <a:pt x="19543" y="427"/>
                    <a:pt x="17920" y="1"/>
                    <a:pt x="156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38"/>
            <p:cNvGrpSpPr/>
            <p:nvPr/>
          </p:nvGrpSpPr>
          <p:grpSpPr>
            <a:xfrm flipH="1" rot="-909216">
              <a:off x="9459979" y="3044893"/>
              <a:ext cx="491261" cy="1151416"/>
              <a:chOff x="4787125" y="2380050"/>
              <a:chExt cx="491275" cy="1151450"/>
            </a:xfrm>
          </p:grpSpPr>
          <p:sp>
            <p:nvSpPr>
              <p:cNvPr id="1335" name="Google Shape;1335;p38"/>
              <p:cNvSpPr/>
              <p:nvPr/>
            </p:nvSpPr>
            <p:spPr>
              <a:xfrm>
                <a:off x="4905475" y="2380050"/>
                <a:ext cx="118400" cy="151100"/>
              </a:xfrm>
              <a:custGeom>
                <a:rect b="b" l="l" r="r" t="t"/>
                <a:pathLst>
                  <a:path extrusionOk="0" h="6044" w="4736">
                    <a:moveTo>
                      <a:pt x="1740" y="1"/>
                    </a:moveTo>
                    <a:cubicBezTo>
                      <a:pt x="790" y="1"/>
                      <a:pt x="0" y="4146"/>
                      <a:pt x="982" y="5605"/>
                    </a:cubicBezTo>
                    <a:cubicBezTo>
                      <a:pt x="1188" y="5920"/>
                      <a:pt x="1477" y="6044"/>
                      <a:pt x="1804" y="6044"/>
                    </a:cubicBezTo>
                    <a:cubicBezTo>
                      <a:pt x="3010" y="6044"/>
                      <a:pt x="4736" y="4354"/>
                      <a:pt x="4736" y="4354"/>
                    </a:cubicBezTo>
                    <a:cubicBezTo>
                      <a:pt x="4736" y="4354"/>
                      <a:pt x="2745" y="117"/>
                      <a:pt x="1779" y="3"/>
                    </a:cubicBezTo>
                    <a:cubicBezTo>
                      <a:pt x="1766" y="1"/>
                      <a:pt x="1753" y="1"/>
                      <a:pt x="1740"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8"/>
              <p:cNvSpPr/>
              <p:nvPr/>
            </p:nvSpPr>
            <p:spPr>
              <a:xfrm>
                <a:off x="4787125" y="2488375"/>
                <a:ext cx="491275" cy="1043125"/>
              </a:xfrm>
              <a:custGeom>
                <a:rect b="b" l="l" r="r" t="t"/>
                <a:pathLst>
                  <a:path extrusionOk="0" h="41725" w="19651">
                    <a:moveTo>
                      <a:pt x="11274" y="0"/>
                    </a:moveTo>
                    <a:cubicBezTo>
                      <a:pt x="9428" y="0"/>
                      <a:pt x="7554" y="178"/>
                      <a:pt x="6200" y="390"/>
                    </a:cubicBezTo>
                    <a:cubicBezTo>
                      <a:pt x="2759" y="931"/>
                      <a:pt x="2873" y="3405"/>
                      <a:pt x="2873" y="3405"/>
                    </a:cubicBezTo>
                    <a:cubicBezTo>
                      <a:pt x="1479" y="3888"/>
                      <a:pt x="939" y="5025"/>
                      <a:pt x="1110" y="6703"/>
                    </a:cubicBezTo>
                    <a:cubicBezTo>
                      <a:pt x="1" y="7755"/>
                      <a:pt x="171" y="10599"/>
                      <a:pt x="1508" y="11793"/>
                    </a:cubicBezTo>
                    <a:cubicBezTo>
                      <a:pt x="1508" y="11793"/>
                      <a:pt x="1053" y="14068"/>
                      <a:pt x="1991" y="15405"/>
                    </a:cubicBezTo>
                    <a:cubicBezTo>
                      <a:pt x="2744" y="16495"/>
                      <a:pt x="4919" y="16543"/>
                      <a:pt x="5292" y="16543"/>
                    </a:cubicBezTo>
                    <a:cubicBezTo>
                      <a:pt x="5328" y="16543"/>
                      <a:pt x="5347" y="16542"/>
                      <a:pt x="5347" y="16542"/>
                    </a:cubicBezTo>
                    <a:cubicBezTo>
                      <a:pt x="5347" y="16542"/>
                      <a:pt x="6313" y="23111"/>
                      <a:pt x="7053" y="24505"/>
                    </a:cubicBezTo>
                    <a:cubicBezTo>
                      <a:pt x="7821" y="25898"/>
                      <a:pt x="8361" y="26694"/>
                      <a:pt x="8361" y="26694"/>
                    </a:cubicBezTo>
                    <a:lnTo>
                      <a:pt x="4806" y="41396"/>
                    </a:lnTo>
                    <a:cubicBezTo>
                      <a:pt x="6028" y="41608"/>
                      <a:pt x="7211" y="41725"/>
                      <a:pt x="8344" y="41725"/>
                    </a:cubicBezTo>
                    <a:cubicBezTo>
                      <a:pt x="13306" y="41725"/>
                      <a:pt x="17335" y="39481"/>
                      <a:pt x="19650" y="33092"/>
                    </a:cubicBezTo>
                    <a:cubicBezTo>
                      <a:pt x="19650" y="33092"/>
                      <a:pt x="18797" y="4059"/>
                      <a:pt x="17603" y="1784"/>
                    </a:cubicBezTo>
                    <a:cubicBezTo>
                      <a:pt x="16896" y="421"/>
                      <a:pt x="14118" y="0"/>
                      <a:pt x="11274" y="0"/>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8"/>
              <p:cNvSpPr/>
              <p:nvPr/>
            </p:nvSpPr>
            <p:spPr>
              <a:xfrm>
                <a:off x="4920775" y="2829400"/>
                <a:ext cx="107375" cy="72550"/>
              </a:xfrm>
              <a:custGeom>
                <a:rect b="b" l="l" r="r" t="t"/>
                <a:pathLst>
                  <a:path extrusionOk="0" fill="none" h="2902" w="4295">
                    <a:moveTo>
                      <a:pt x="1" y="2901"/>
                    </a:moveTo>
                    <a:cubicBezTo>
                      <a:pt x="1821" y="2702"/>
                      <a:pt x="4295" y="2247"/>
                      <a:pt x="4295" y="1764"/>
                    </a:cubicBezTo>
                    <a:cubicBezTo>
                      <a:pt x="4295" y="1280"/>
                      <a:pt x="4039" y="541"/>
                      <a:pt x="2219" y="1"/>
                    </a:cubicBezTo>
                    <a:lnTo>
                      <a:pt x="456" y="1"/>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8"/>
              <p:cNvSpPr/>
              <p:nvPr/>
            </p:nvSpPr>
            <p:spPr>
              <a:xfrm>
                <a:off x="4824800" y="2734850"/>
                <a:ext cx="295775" cy="48375"/>
              </a:xfrm>
              <a:custGeom>
                <a:rect b="b" l="l" r="r" t="t"/>
                <a:pathLst>
                  <a:path extrusionOk="0" fill="none" h="1935" w="11831">
                    <a:moveTo>
                      <a:pt x="1" y="1934"/>
                    </a:moveTo>
                    <a:cubicBezTo>
                      <a:pt x="342" y="939"/>
                      <a:pt x="3897" y="1"/>
                      <a:pt x="7565" y="171"/>
                    </a:cubicBezTo>
                    <a:cubicBezTo>
                      <a:pt x="11205" y="313"/>
                      <a:pt x="11830" y="1024"/>
                      <a:pt x="11830" y="1024"/>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8"/>
              <p:cNvSpPr/>
              <p:nvPr/>
            </p:nvSpPr>
            <p:spPr>
              <a:xfrm>
                <a:off x="5151825" y="2674425"/>
                <a:ext cx="24900" cy="37000"/>
              </a:xfrm>
              <a:custGeom>
                <a:rect b="b" l="l" r="r" t="t"/>
                <a:pathLst>
                  <a:path extrusionOk="0" fill="none" h="1480" w="996">
                    <a:moveTo>
                      <a:pt x="1" y="1479"/>
                    </a:moveTo>
                    <a:lnTo>
                      <a:pt x="996" y="1"/>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8"/>
              <p:cNvSpPr/>
              <p:nvPr/>
            </p:nvSpPr>
            <p:spPr>
              <a:xfrm>
                <a:off x="5192350" y="2585550"/>
                <a:ext cx="12100" cy="27750"/>
              </a:xfrm>
              <a:custGeom>
                <a:rect b="b" l="l" r="r" t="t"/>
                <a:pathLst>
                  <a:path extrusionOk="0" fill="none" h="1110" w="484">
                    <a:moveTo>
                      <a:pt x="484" y="1"/>
                    </a:moveTo>
                    <a:lnTo>
                      <a:pt x="0" y="1110"/>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4814850" y="2608300"/>
                <a:ext cx="270175" cy="47675"/>
              </a:xfrm>
              <a:custGeom>
                <a:rect b="b" l="l" r="r" t="t"/>
                <a:pathLst>
                  <a:path extrusionOk="0" fill="none" h="1907" w="10807">
                    <a:moveTo>
                      <a:pt x="1" y="1906"/>
                    </a:moveTo>
                    <a:cubicBezTo>
                      <a:pt x="2133" y="285"/>
                      <a:pt x="7309" y="1"/>
                      <a:pt x="10806" y="655"/>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4858925" y="2545750"/>
                <a:ext cx="253125" cy="27750"/>
              </a:xfrm>
              <a:custGeom>
                <a:rect b="b" l="l" r="r" t="t"/>
                <a:pathLst>
                  <a:path extrusionOk="0" fill="none" h="1110" w="10125">
                    <a:moveTo>
                      <a:pt x="1" y="1110"/>
                    </a:moveTo>
                    <a:cubicBezTo>
                      <a:pt x="2787" y="484"/>
                      <a:pt x="6655" y="1"/>
                      <a:pt x="10124" y="484"/>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8"/>
              <p:cNvSpPr/>
              <p:nvPr/>
            </p:nvSpPr>
            <p:spPr>
              <a:xfrm>
                <a:off x="4992575" y="2879875"/>
                <a:ext cx="31300" cy="124450"/>
              </a:xfrm>
              <a:custGeom>
                <a:rect b="b" l="l" r="r" t="t"/>
                <a:pathLst>
                  <a:path extrusionOk="0" fill="none" h="4978" w="1252">
                    <a:moveTo>
                      <a:pt x="1" y="4977"/>
                    </a:moveTo>
                    <a:cubicBezTo>
                      <a:pt x="143" y="3243"/>
                      <a:pt x="569" y="1565"/>
                      <a:pt x="1252" y="1"/>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38"/>
            <p:cNvGrpSpPr/>
            <p:nvPr/>
          </p:nvGrpSpPr>
          <p:grpSpPr>
            <a:xfrm>
              <a:off x="9538900" y="1219200"/>
              <a:ext cx="2988700" cy="3924300"/>
              <a:chOff x="2350125" y="840250"/>
              <a:chExt cx="2988700" cy="3924300"/>
            </a:xfrm>
          </p:grpSpPr>
          <p:sp>
            <p:nvSpPr>
              <p:cNvPr id="1345" name="Google Shape;1345;p38"/>
              <p:cNvSpPr/>
              <p:nvPr/>
            </p:nvSpPr>
            <p:spPr>
              <a:xfrm>
                <a:off x="3000075" y="938100"/>
                <a:ext cx="1770725" cy="1436225"/>
              </a:xfrm>
              <a:custGeom>
                <a:rect b="b" l="l" r="r" t="t"/>
                <a:pathLst>
                  <a:path extrusionOk="0" h="57449" w="70829">
                    <a:moveTo>
                      <a:pt x="40797" y="0"/>
                    </a:moveTo>
                    <a:cubicBezTo>
                      <a:pt x="38019" y="0"/>
                      <a:pt x="35390" y="1684"/>
                      <a:pt x="33861" y="5243"/>
                    </a:cubicBezTo>
                    <a:cubicBezTo>
                      <a:pt x="32357" y="3395"/>
                      <a:pt x="30432" y="2469"/>
                      <a:pt x="28621" y="2469"/>
                    </a:cubicBezTo>
                    <a:cubicBezTo>
                      <a:pt x="25947" y="2469"/>
                      <a:pt x="23524" y="4490"/>
                      <a:pt x="23084" y="8542"/>
                    </a:cubicBezTo>
                    <a:cubicBezTo>
                      <a:pt x="21664" y="7412"/>
                      <a:pt x="20248" y="6892"/>
                      <a:pt x="18966" y="6892"/>
                    </a:cubicBezTo>
                    <a:cubicBezTo>
                      <a:pt x="16346" y="6892"/>
                      <a:pt x="14290" y="9066"/>
                      <a:pt x="13927" y="12637"/>
                    </a:cubicBezTo>
                    <a:cubicBezTo>
                      <a:pt x="13146" y="12413"/>
                      <a:pt x="12392" y="12309"/>
                      <a:pt x="11670" y="12309"/>
                    </a:cubicBezTo>
                    <a:cubicBezTo>
                      <a:pt x="4053" y="12309"/>
                      <a:pt x="1" y="23901"/>
                      <a:pt x="6078" y="28732"/>
                    </a:cubicBezTo>
                    <a:cubicBezTo>
                      <a:pt x="1045" y="30979"/>
                      <a:pt x="1728" y="38059"/>
                      <a:pt x="7642" y="39567"/>
                    </a:cubicBezTo>
                    <a:cubicBezTo>
                      <a:pt x="5453" y="42439"/>
                      <a:pt x="6875" y="45936"/>
                      <a:pt x="10344" y="46733"/>
                    </a:cubicBezTo>
                    <a:cubicBezTo>
                      <a:pt x="7879" y="50824"/>
                      <a:pt x="10307" y="54674"/>
                      <a:pt x="14544" y="54674"/>
                    </a:cubicBezTo>
                    <a:cubicBezTo>
                      <a:pt x="15343" y="54674"/>
                      <a:pt x="16206" y="54538"/>
                      <a:pt x="17112" y="54240"/>
                    </a:cubicBezTo>
                    <a:cubicBezTo>
                      <a:pt x="17566" y="56241"/>
                      <a:pt x="18912" y="57180"/>
                      <a:pt x="20586" y="57180"/>
                    </a:cubicBezTo>
                    <a:cubicBezTo>
                      <a:pt x="22266" y="57180"/>
                      <a:pt x="24275" y="56234"/>
                      <a:pt x="26041" y="54467"/>
                    </a:cubicBezTo>
                    <a:cubicBezTo>
                      <a:pt x="26041" y="56270"/>
                      <a:pt x="27485" y="57449"/>
                      <a:pt x="29245" y="57449"/>
                    </a:cubicBezTo>
                    <a:cubicBezTo>
                      <a:pt x="30761" y="57449"/>
                      <a:pt x="32512" y="56573"/>
                      <a:pt x="33776" y="54467"/>
                    </a:cubicBezTo>
                    <a:cubicBezTo>
                      <a:pt x="34606" y="55772"/>
                      <a:pt x="36345" y="56801"/>
                      <a:pt x="37996" y="56801"/>
                    </a:cubicBezTo>
                    <a:cubicBezTo>
                      <a:pt x="39908" y="56801"/>
                      <a:pt x="41701" y="55419"/>
                      <a:pt x="41823" y="51482"/>
                    </a:cubicBezTo>
                    <a:cubicBezTo>
                      <a:pt x="42417" y="53513"/>
                      <a:pt x="44891" y="54751"/>
                      <a:pt x="47424" y="54751"/>
                    </a:cubicBezTo>
                    <a:cubicBezTo>
                      <a:pt x="50105" y="54751"/>
                      <a:pt x="52853" y="53364"/>
                      <a:pt x="53511" y="50060"/>
                    </a:cubicBezTo>
                    <a:cubicBezTo>
                      <a:pt x="54201" y="50248"/>
                      <a:pt x="54884" y="50335"/>
                      <a:pt x="55549" y="50335"/>
                    </a:cubicBezTo>
                    <a:cubicBezTo>
                      <a:pt x="60310" y="50335"/>
                      <a:pt x="64132" y="45859"/>
                      <a:pt x="62809" y="41842"/>
                    </a:cubicBezTo>
                    <a:lnTo>
                      <a:pt x="62809" y="41842"/>
                    </a:lnTo>
                    <a:cubicBezTo>
                      <a:pt x="63362" y="42040"/>
                      <a:pt x="63869" y="42129"/>
                      <a:pt x="64324" y="42129"/>
                    </a:cubicBezTo>
                    <a:cubicBezTo>
                      <a:pt x="67006" y="42129"/>
                      <a:pt x="67898" y="39016"/>
                      <a:pt x="65881" y="36609"/>
                    </a:cubicBezTo>
                    <a:cubicBezTo>
                      <a:pt x="70004" y="34391"/>
                      <a:pt x="70829" y="28448"/>
                      <a:pt x="65511" y="25945"/>
                    </a:cubicBezTo>
                    <a:cubicBezTo>
                      <a:pt x="67814" y="24097"/>
                      <a:pt x="67132" y="20855"/>
                      <a:pt x="63947" y="20429"/>
                    </a:cubicBezTo>
                    <a:cubicBezTo>
                      <a:pt x="66604" y="16055"/>
                      <a:pt x="64304" y="9095"/>
                      <a:pt x="57229" y="9095"/>
                    </a:cubicBezTo>
                    <a:cubicBezTo>
                      <a:pt x="57036" y="9095"/>
                      <a:pt x="56839" y="9100"/>
                      <a:pt x="56639" y="9111"/>
                    </a:cubicBezTo>
                    <a:cubicBezTo>
                      <a:pt x="56639" y="6003"/>
                      <a:pt x="54158" y="3935"/>
                      <a:pt x="51441" y="3935"/>
                    </a:cubicBezTo>
                    <a:cubicBezTo>
                      <a:pt x="50478" y="3935"/>
                      <a:pt x="49485" y="4195"/>
                      <a:pt x="48563" y="4760"/>
                    </a:cubicBezTo>
                    <a:cubicBezTo>
                      <a:pt x="46441" y="1649"/>
                      <a:pt x="43546" y="0"/>
                      <a:pt x="407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8"/>
              <p:cNvSpPr/>
              <p:nvPr/>
            </p:nvSpPr>
            <p:spPr>
              <a:xfrm>
                <a:off x="3284250" y="971075"/>
                <a:ext cx="312125" cy="320650"/>
              </a:xfrm>
              <a:custGeom>
                <a:rect b="b" l="l" r="r" t="t"/>
                <a:pathLst>
                  <a:path extrusionOk="0" fill="none" h="12826" w="12485">
                    <a:moveTo>
                      <a:pt x="12484" y="7166"/>
                    </a:moveTo>
                    <a:cubicBezTo>
                      <a:pt x="6370" y="0"/>
                      <a:pt x="1" y="6853"/>
                      <a:pt x="2247" y="12825"/>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8"/>
              <p:cNvSpPr/>
              <p:nvPr/>
            </p:nvSpPr>
            <p:spPr>
              <a:xfrm>
                <a:off x="3847300" y="840250"/>
                <a:ext cx="357625" cy="228950"/>
              </a:xfrm>
              <a:custGeom>
                <a:rect b="b" l="l" r="r" t="t"/>
                <a:pathLst>
                  <a:path extrusionOk="0" fill="none" h="9158" w="14305">
                    <a:moveTo>
                      <a:pt x="14304" y="5518"/>
                    </a:moveTo>
                    <a:cubicBezTo>
                      <a:pt x="11802" y="1565"/>
                      <a:pt x="2105" y="1"/>
                      <a:pt x="0" y="9157"/>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a:off x="3104400" y="1927250"/>
                <a:ext cx="154275" cy="220400"/>
              </a:xfrm>
              <a:custGeom>
                <a:rect b="b" l="l" r="r" t="t"/>
                <a:pathLst>
                  <a:path extrusionOk="0" fill="none" h="8816" w="6171">
                    <a:moveTo>
                      <a:pt x="3469" y="1"/>
                    </a:moveTo>
                    <a:cubicBezTo>
                      <a:pt x="1166" y="996"/>
                      <a:pt x="0" y="7366"/>
                      <a:pt x="6171" y="8816"/>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a:off x="4312950" y="1984825"/>
                <a:ext cx="359025" cy="272325"/>
              </a:xfrm>
              <a:custGeom>
                <a:rect b="b" l="l" r="r" t="t"/>
                <a:pathLst>
                  <a:path extrusionOk="0" fill="none" h="10893" w="14361">
                    <a:moveTo>
                      <a:pt x="0" y="7451"/>
                    </a:moveTo>
                    <a:cubicBezTo>
                      <a:pt x="3384" y="10892"/>
                      <a:pt x="14361" y="7423"/>
                      <a:pt x="10323" y="1"/>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8"/>
              <p:cNvSpPr/>
              <p:nvPr/>
            </p:nvSpPr>
            <p:spPr>
              <a:xfrm>
                <a:off x="3197750" y="2001200"/>
                <a:ext cx="1307175" cy="373375"/>
              </a:xfrm>
              <a:custGeom>
                <a:rect b="b" l="l" r="r" t="t"/>
                <a:pathLst>
                  <a:path extrusionOk="0" h="14935" w="52287">
                    <a:moveTo>
                      <a:pt x="33632" y="0"/>
                    </a:moveTo>
                    <a:cubicBezTo>
                      <a:pt x="33632" y="0"/>
                      <a:pt x="31528" y="4720"/>
                      <a:pt x="28087" y="5574"/>
                    </a:cubicBezTo>
                    <a:cubicBezTo>
                      <a:pt x="27698" y="5666"/>
                      <a:pt x="27308" y="5707"/>
                      <a:pt x="26921" y="5707"/>
                    </a:cubicBezTo>
                    <a:cubicBezTo>
                      <a:pt x="23854" y="5707"/>
                      <a:pt x="21006" y="3128"/>
                      <a:pt x="21006" y="3128"/>
                    </a:cubicBezTo>
                    <a:cubicBezTo>
                      <a:pt x="21006" y="3128"/>
                      <a:pt x="20579" y="5801"/>
                      <a:pt x="16968" y="6796"/>
                    </a:cubicBezTo>
                    <a:cubicBezTo>
                      <a:pt x="16645" y="6885"/>
                      <a:pt x="16336" y="6926"/>
                      <a:pt x="16042" y="6926"/>
                    </a:cubicBezTo>
                    <a:cubicBezTo>
                      <a:pt x="13050" y="6926"/>
                      <a:pt x="11565" y="2730"/>
                      <a:pt x="11565" y="2730"/>
                    </a:cubicBezTo>
                    <a:cubicBezTo>
                      <a:pt x="11565" y="2730"/>
                      <a:pt x="10541" y="6540"/>
                      <a:pt x="7442" y="6796"/>
                    </a:cubicBezTo>
                    <a:cubicBezTo>
                      <a:pt x="7294" y="6810"/>
                      <a:pt x="7150" y="6816"/>
                      <a:pt x="7008" y="6816"/>
                    </a:cubicBezTo>
                    <a:cubicBezTo>
                      <a:pt x="4144" y="6816"/>
                      <a:pt x="2466" y="4209"/>
                      <a:pt x="2465" y="4209"/>
                    </a:cubicBezTo>
                    <a:lnTo>
                      <a:pt x="2465" y="4209"/>
                    </a:lnTo>
                    <a:cubicBezTo>
                      <a:pt x="1" y="8300"/>
                      <a:pt x="2429" y="12150"/>
                      <a:pt x="6666" y="12150"/>
                    </a:cubicBezTo>
                    <a:cubicBezTo>
                      <a:pt x="7464" y="12150"/>
                      <a:pt x="8327" y="12014"/>
                      <a:pt x="9233" y="11716"/>
                    </a:cubicBezTo>
                    <a:cubicBezTo>
                      <a:pt x="9673" y="13717"/>
                      <a:pt x="11013" y="14656"/>
                      <a:pt x="12682" y="14656"/>
                    </a:cubicBezTo>
                    <a:cubicBezTo>
                      <a:pt x="14359" y="14656"/>
                      <a:pt x="16368" y="13710"/>
                      <a:pt x="18134" y="11943"/>
                    </a:cubicBezTo>
                    <a:cubicBezTo>
                      <a:pt x="18134" y="13758"/>
                      <a:pt x="19573" y="14934"/>
                      <a:pt x="21324" y="14934"/>
                    </a:cubicBezTo>
                    <a:cubicBezTo>
                      <a:pt x="22839" y="14934"/>
                      <a:pt x="24587" y="14054"/>
                      <a:pt x="25840" y="11943"/>
                    </a:cubicBezTo>
                    <a:cubicBezTo>
                      <a:pt x="26683" y="13248"/>
                      <a:pt x="28424" y="14277"/>
                      <a:pt x="30072" y="14277"/>
                    </a:cubicBezTo>
                    <a:cubicBezTo>
                      <a:pt x="31981" y="14277"/>
                      <a:pt x="33766" y="12895"/>
                      <a:pt x="33888" y="8958"/>
                    </a:cubicBezTo>
                    <a:cubicBezTo>
                      <a:pt x="34482" y="11003"/>
                      <a:pt x="36963" y="12249"/>
                      <a:pt x="39504" y="12249"/>
                    </a:cubicBezTo>
                    <a:cubicBezTo>
                      <a:pt x="42191" y="12249"/>
                      <a:pt x="44946" y="10854"/>
                      <a:pt x="45604" y="7536"/>
                    </a:cubicBezTo>
                    <a:cubicBezTo>
                      <a:pt x="46278" y="7719"/>
                      <a:pt x="46967" y="7809"/>
                      <a:pt x="47653" y="7809"/>
                    </a:cubicBezTo>
                    <a:cubicBezTo>
                      <a:pt x="49307" y="7809"/>
                      <a:pt x="50939" y="7282"/>
                      <a:pt x="52286" y="6256"/>
                    </a:cubicBezTo>
                    <a:lnTo>
                      <a:pt x="52286" y="6256"/>
                    </a:lnTo>
                    <a:cubicBezTo>
                      <a:pt x="51081" y="6618"/>
                      <a:pt x="49814" y="6816"/>
                      <a:pt x="48556" y="6816"/>
                    </a:cubicBezTo>
                    <a:cubicBezTo>
                      <a:pt x="48330" y="6816"/>
                      <a:pt x="48104" y="6809"/>
                      <a:pt x="47879" y="6796"/>
                    </a:cubicBezTo>
                    <a:cubicBezTo>
                      <a:pt x="44552" y="6683"/>
                      <a:pt x="42959" y="1934"/>
                      <a:pt x="42959" y="1934"/>
                    </a:cubicBezTo>
                    <a:cubicBezTo>
                      <a:pt x="42959" y="1934"/>
                      <a:pt x="41452" y="3611"/>
                      <a:pt x="38352" y="4436"/>
                    </a:cubicBezTo>
                    <a:cubicBezTo>
                      <a:pt x="38131" y="4492"/>
                      <a:pt x="37918" y="4519"/>
                      <a:pt x="37712" y="4519"/>
                    </a:cubicBezTo>
                    <a:cubicBezTo>
                      <a:pt x="35007" y="4519"/>
                      <a:pt x="33632" y="0"/>
                      <a:pt x="336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4356325" y="1359950"/>
                <a:ext cx="140775" cy="240300"/>
              </a:xfrm>
              <a:custGeom>
                <a:rect b="b" l="l" r="r" t="t"/>
                <a:pathLst>
                  <a:path extrusionOk="0" fill="none" h="9612" w="5631">
                    <a:moveTo>
                      <a:pt x="0" y="995"/>
                    </a:moveTo>
                    <a:cubicBezTo>
                      <a:pt x="3555" y="0"/>
                      <a:pt x="5289" y="3924"/>
                      <a:pt x="2673" y="6455"/>
                    </a:cubicBezTo>
                    <a:cubicBezTo>
                      <a:pt x="4493" y="6455"/>
                      <a:pt x="5630" y="7223"/>
                      <a:pt x="5289" y="9612"/>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3236625" y="1222725"/>
                <a:ext cx="297175" cy="401000"/>
              </a:xfrm>
              <a:custGeom>
                <a:rect b="b" l="l" r="r" t="t"/>
                <a:pathLst>
                  <a:path extrusionOk="0" fill="none" h="16040" w="11887">
                    <a:moveTo>
                      <a:pt x="11887" y="3584"/>
                    </a:moveTo>
                    <a:cubicBezTo>
                      <a:pt x="7024" y="1"/>
                      <a:pt x="3015" y="3299"/>
                      <a:pt x="4664" y="9044"/>
                    </a:cubicBezTo>
                    <a:cubicBezTo>
                      <a:pt x="1280" y="9044"/>
                      <a:pt x="0" y="13793"/>
                      <a:pt x="3697" y="16039"/>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3122875" y="2049525"/>
                <a:ext cx="1489400" cy="1106575"/>
              </a:xfrm>
              <a:custGeom>
                <a:rect b="b" l="l" r="r" t="t"/>
                <a:pathLst>
                  <a:path extrusionOk="0" h="44263" w="59576">
                    <a:moveTo>
                      <a:pt x="37793" y="1"/>
                    </a:moveTo>
                    <a:lnTo>
                      <a:pt x="24996" y="3100"/>
                    </a:lnTo>
                    <a:lnTo>
                      <a:pt x="21982" y="19025"/>
                    </a:lnTo>
                    <a:cubicBezTo>
                      <a:pt x="21982" y="19025"/>
                      <a:pt x="20190" y="18908"/>
                      <a:pt x="17704" y="18908"/>
                    </a:cubicBezTo>
                    <a:cubicBezTo>
                      <a:pt x="13146" y="18908"/>
                      <a:pt x="6258" y="19301"/>
                      <a:pt x="3811" y="21527"/>
                    </a:cubicBezTo>
                    <a:cubicBezTo>
                      <a:pt x="1" y="24968"/>
                      <a:pt x="2645" y="38333"/>
                      <a:pt x="8958" y="42030"/>
                    </a:cubicBezTo>
                    <a:cubicBezTo>
                      <a:pt x="11539" y="43535"/>
                      <a:pt x="16824" y="44262"/>
                      <a:pt x="22776" y="44262"/>
                    </a:cubicBezTo>
                    <a:cubicBezTo>
                      <a:pt x="31449" y="44262"/>
                      <a:pt x="41540" y="42718"/>
                      <a:pt x="46750" y="39784"/>
                    </a:cubicBezTo>
                    <a:cubicBezTo>
                      <a:pt x="55509" y="34807"/>
                      <a:pt x="59575" y="26845"/>
                      <a:pt x="57499" y="24485"/>
                    </a:cubicBezTo>
                    <a:cubicBezTo>
                      <a:pt x="55423" y="22124"/>
                      <a:pt x="38219" y="19679"/>
                      <a:pt x="38219" y="19679"/>
                    </a:cubicBezTo>
                    <a:lnTo>
                      <a:pt x="37793" y="1"/>
                    </a:ln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3722900" y="2049525"/>
                <a:ext cx="347650" cy="243950"/>
              </a:xfrm>
              <a:custGeom>
                <a:rect b="b" l="l" r="r" t="t"/>
                <a:pathLst>
                  <a:path extrusionOk="0" h="9758" w="13906">
                    <a:moveTo>
                      <a:pt x="13792" y="1"/>
                    </a:moveTo>
                    <a:lnTo>
                      <a:pt x="995" y="3100"/>
                    </a:lnTo>
                    <a:lnTo>
                      <a:pt x="0" y="8361"/>
                    </a:lnTo>
                    <a:cubicBezTo>
                      <a:pt x="1607" y="9352"/>
                      <a:pt x="3306" y="9757"/>
                      <a:pt x="4965" y="9757"/>
                    </a:cubicBezTo>
                    <a:cubicBezTo>
                      <a:pt x="8593" y="9757"/>
                      <a:pt x="12032" y="7820"/>
                      <a:pt x="13906" y="5830"/>
                    </a:cubicBezTo>
                    <a:lnTo>
                      <a:pt x="13792" y="1"/>
                    </a:ln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8"/>
              <p:cNvSpPr/>
              <p:nvPr/>
            </p:nvSpPr>
            <p:spPr>
              <a:xfrm>
                <a:off x="3414350" y="2602625"/>
                <a:ext cx="321350" cy="61150"/>
              </a:xfrm>
              <a:custGeom>
                <a:rect b="b" l="l" r="r" t="t"/>
                <a:pathLst>
                  <a:path extrusionOk="0" fill="none" h="2446" w="12854">
                    <a:moveTo>
                      <a:pt x="12854" y="2446"/>
                    </a:moveTo>
                    <a:lnTo>
                      <a:pt x="1" y="0"/>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8"/>
              <p:cNvSpPr/>
              <p:nvPr/>
            </p:nvSpPr>
            <p:spPr>
              <a:xfrm>
                <a:off x="4013650" y="2613275"/>
                <a:ext cx="320650" cy="61175"/>
              </a:xfrm>
              <a:custGeom>
                <a:rect b="b" l="l" r="r" t="t"/>
                <a:pathLst>
                  <a:path extrusionOk="0" fill="none" h="2447" w="12826">
                    <a:moveTo>
                      <a:pt x="12825" y="1"/>
                    </a:moveTo>
                    <a:lnTo>
                      <a:pt x="1" y="2447"/>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3360200" y="1658150"/>
                <a:ext cx="340675" cy="246550"/>
              </a:xfrm>
              <a:custGeom>
                <a:rect b="b" l="l" r="r" t="t"/>
                <a:pathLst>
                  <a:path extrusionOk="0" h="9862" w="13627">
                    <a:moveTo>
                      <a:pt x="4710" y="1"/>
                    </a:moveTo>
                    <a:cubicBezTo>
                      <a:pt x="3952" y="1"/>
                      <a:pt x="3260" y="201"/>
                      <a:pt x="2792" y="755"/>
                    </a:cubicBezTo>
                    <a:cubicBezTo>
                      <a:pt x="0" y="4003"/>
                      <a:pt x="5850" y="9861"/>
                      <a:pt x="9480" y="9861"/>
                    </a:cubicBezTo>
                    <a:cubicBezTo>
                      <a:pt x="9695" y="9861"/>
                      <a:pt x="9903" y="9841"/>
                      <a:pt x="10100" y="9798"/>
                    </a:cubicBezTo>
                    <a:cubicBezTo>
                      <a:pt x="13626" y="9002"/>
                      <a:pt x="9190" y="1409"/>
                      <a:pt x="9190" y="1409"/>
                    </a:cubicBezTo>
                    <a:cubicBezTo>
                      <a:pt x="9190" y="1409"/>
                      <a:pt x="6718" y="1"/>
                      <a:pt x="4710"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3486875" y="1658525"/>
                <a:ext cx="214000" cy="246175"/>
              </a:xfrm>
              <a:custGeom>
                <a:rect b="b" l="l" r="r" t="t"/>
                <a:pathLst>
                  <a:path extrusionOk="0" h="9847" w="8560">
                    <a:moveTo>
                      <a:pt x="0" y="1"/>
                    </a:moveTo>
                    <a:lnTo>
                      <a:pt x="0" y="1"/>
                    </a:lnTo>
                    <a:cubicBezTo>
                      <a:pt x="1820" y="3100"/>
                      <a:pt x="1962" y="7252"/>
                      <a:pt x="1934" y="9129"/>
                    </a:cubicBezTo>
                    <a:cubicBezTo>
                      <a:pt x="2804" y="9575"/>
                      <a:pt x="3674" y="9846"/>
                      <a:pt x="4434" y="9846"/>
                    </a:cubicBezTo>
                    <a:cubicBezTo>
                      <a:pt x="4643" y="9846"/>
                      <a:pt x="4843" y="9826"/>
                      <a:pt x="5033" y="9783"/>
                    </a:cubicBezTo>
                    <a:cubicBezTo>
                      <a:pt x="8559" y="8987"/>
                      <a:pt x="4123" y="1394"/>
                      <a:pt x="4123" y="1394"/>
                    </a:cubicBezTo>
                    <a:cubicBezTo>
                      <a:pt x="4123" y="1394"/>
                      <a:pt x="1934" y="143"/>
                      <a:pt x="0"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3430000" y="1677000"/>
                <a:ext cx="207600" cy="124450"/>
              </a:xfrm>
              <a:custGeom>
                <a:rect b="b" l="l" r="r" t="t"/>
                <a:pathLst>
                  <a:path extrusionOk="0" fill="none" h="4978" w="8304">
                    <a:moveTo>
                      <a:pt x="0" y="1"/>
                    </a:moveTo>
                    <a:lnTo>
                      <a:pt x="8304" y="4977"/>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4049900" y="1658150"/>
                <a:ext cx="340025" cy="246550"/>
              </a:xfrm>
              <a:custGeom>
                <a:rect b="b" l="l" r="r" t="t"/>
                <a:pathLst>
                  <a:path extrusionOk="0" h="9862" w="13601">
                    <a:moveTo>
                      <a:pt x="8905" y="1"/>
                    </a:moveTo>
                    <a:cubicBezTo>
                      <a:pt x="6894" y="1"/>
                      <a:pt x="4437" y="1409"/>
                      <a:pt x="4437" y="1409"/>
                    </a:cubicBezTo>
                    <a:cubicBezTo>
                      <a:pt x="4437" y="1409"/>
                      <a:pt x="1" y="9002"/>
                      <a:pt x="3499" y="9798"/>
                    </a:cubicBezTo>
                    <a:cubicBezTo>
                      <a:pt x="3696" y="9841"/>
                      <a:pt x="3904" y="9861"/>
                      <a:pt x="4119" y="9861"/>
                    </a:cubicBezTo>
                    <a:cubicBezTo>
                      <a:pt x="7749" y="9861"/>
                      <a:pt x="13600" y="4003"/>
                      <a:pt x="10835" y="755"/>
                    </a:cubicBezTo>
                    <a:cubicBezTo>
                      <a:pt x="10360" y="201"/>
                      <a:pt x="9664" y="1"/>
                      <a:pt x="8905"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4049200" y="1658525"/>
                <a:ext cx="209025" cy="246100"/>
              </a:xfrm>
              <a:custGeom>
                <a:rect b="b" l="l" r="r" t="t"/>
                <a:pathLst>
                  <a:path extrusionOk="0" h="9844" w="8361">
                    <a:moveTo>
                      <a:pt x="8361" y="1"/>
                    </a:moveTo>
                    <a:lnTo>
                      <a:pt x="8361" y="1"/>
                    </a:lnTo>
                    <a:cubicBezTo>
                      <a:pt x="6484" y="228"/>
                      <a:pt x="4465" y="1394"/>
                      <a:pt x="4465" y="1394"/>
                    </a:cubicBezTo>
                    <a:cubicBezTo>
                      <a:pt x="4465" y="1394"/>
                      <a:pt x="0" y="8987"/>
                      <a:pt x="3527" y="9783"/>
                    </a:cubicBezTo>
                    <a:cubicBezTo>
                      <a:pt x="3717" y="9824"/>
                      <a:pt x="3918" y="9843"/>
                      <a:pt x="4127" y="9843"/>
                    </a:cubicBezTo>
                    <a:cubicBezTo>
                      <a:pt x="4789" y="9843"/>
                      <a:pt x="5535" y="9645"/>
                      <a:pt x="6313" y="9299"/>
                    </a:cubicBezTo>
                    <a:cubicBezTo>
                      <a:pt x="6114" y="6968"/>
                      <a:pt x="6114" y="2446"/>
                      <a:pt x="8361"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4112475" y="1677000"/>
                <a:ext cx="207600" cy="124450"/>
              </a:xfrm>
              <a:custGeom>
                <a:rect b="b" l="l" r="r" t="t"/>
                <a:pathLst>
                  <a:path extrusionOk="0" fill="none" h="4978" w="8304">
                    <a:moveTo>
                      <a:pt x="8304" y="1"/>
                    </a:moveTo>
                    <a:lnTo>
                      <a:pt x="0" y="4977"/>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3561500" y="1448775"/>
                <a:ext cx="624850" cy="756475"/>
              </a:xfrm>
              <a:custGeom>
                <a:rect b="b" l="l" r="r" t="t"/>
                <a:pathLst>
                  <a:path extrusionOk="0" h="30259" w="24994">
                    <a:moveTo>
                      <a:pt x="13699" y="1"/>
                    </a:moveTo>
                    <a:cubicBezTo>
                      <a:pt x="13645" y="1"/>
                      <a:pt x="13591" y="1"/>
                      <a:pt x="13537" y="2"/>
                    </a:cubicBezTo>
                    <a:cubicBezTo>
                      <a:pt x="6143" y="87"/>
                      <a:pt x="1" y="4950"/>
                      <a:pt x="541" y="13680"/>
                    </a:cubicBezTo>
                    <a:cubicBezTo>
                      <a:pt x="1082" y="22381"/>
                      <a:pt x="4608" y="30258"/>
                      <a:pt x="12485" y="30258"/>
                    </a:cubicBezTo>
                    <a:cubicBezTo>
                      <a:pt x="20390" y="30258"/>
                      <a:pt x="24030" y="20448"/>
                      <a:pt x="24513" y="15130"/>
                    </a:cubicBezTo>
                    <a:cubicBezTo>
                      <a:pt x="24994" y="9843"/>
                      <a:pt x="23085" y="1"/>
                      <a:pt x="13699"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3596350" y="1384850"/>
                <a:ext cx="603575" cy="241700"/>
              </a:xfrm>
              <a:custGeom>
                <a:rect b="b" l="l" r="r" t="t"/>
                <a:pathLst>
                  <a:path extrusionOk="0" h="9668" w="24143">
                    <a:moveTo>
                      <a:pt x="8659" y="0"/>
                    </a:moveTo>
                    <a:cubicBezTo>
                      <a:pt x="6326" y="0"/>
                      <a:pt x="5323" y="597"/>
                      <a:pt x="3583" y="1706"/>
                    </a:cubicBezTo>
                    <a:cubicBezTo>
                      <a:pt x="683" y="3554"/>
                      <a:pt x="0" y="8388"/>
                      <a:pt x="0" y="8388"/>
                    </a:cubicBezTo>
                    <a:cubicBezTo>
                      <a:pt x="344" y="8476"/>
                      <a:pt x="683" y="8518"/>
                      <a:pt x="1017" y="8518"/>
                    </a:cubicBezTo>
                    <a:cubicBezTo>
                      <a:pt x="3274" y="8518"/>
                      <a:pt x="5282" y="6608"/>
                      <a:pt x="6967" y="4180"/>
                    </a:cubicBezTo>
                    <a:cubicBezTo>
                      <a:pt x="7814" y="5052"/>
                      <a:pt x="8974" y="5444"/>
                      <a:pt x="10173" y="5444"/>
                    </a:cubicBezTo>
                    <a:cubicBezTo>
                      <a:pt x="11629" y="5444"/>
                      <a:pt x="13142" y="4865"/>
                      <a:pt x="14219" y="3867"/>
                    </a:cubicBezTo>
                    <a:cubicBezTo>
                      <a:pt x="15811" y="6483"/>
                      <a:pt x="20674" y="9668"/>
                      <a:pt x="23176" y="9668"/>
                    </a:cubicBezTo>
                    <a:cubicBezTo>
                      <a:pt x="23176" y="9668"/>
                      <a:pt x="24143" y="2246"/>
                      <a:pt x="15726" y="824"/>
                    </a:cubicBezTo>
                    <a:cubicBezTo>
                      <a:pt x="12367" y="266"/>
                      <a:pt x="10217" y="0"/>
                      <a:pt x="8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3569725" y="1542750"/>
                <a:ext cx="202100" cy="115150"/>
              </a:xfrm>
              <a:custGeom>
                <a:rect b="b" l="l" r="r" t="t"/>
                <a:pathLst>
                  <a:path extrusionOk="0" h="4606" w="8084">
                    <a:moveTo>
                      <a:pt x="4908" y="0"/>
                    </a:moveTo>
                    <a:cubicBezTo>
                      <a:pt x="2748" y="0"/>
                      <a:pt x="0" y="1124"/>
                      <a:pt x="184" y="3494"/>
                    </a:cubicBezTo>
                    <a:cubicBezTo>
                      <a:pt x="244" y="4278"/>
                      <a:pt x="1023" y="4605"/>
                      <a:pt x="2049" y="4605"/>
                    </a:cubicBezTo>
                    <a:cubicBezTo>
                      <a:pt x="4410" y="4605"/>
                      <a:pt x="8083" y="2874"/>
                      <a:pt x="7350" y="992"/>
                    </a:cubicBezTo>
                    <a:cubicBezTo>
                      <a:pt x="7098" y="337"/>
                      <a:pt x="6092" y="0"/>
                      <a:pt x="4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3905475" y="1508125"/>
                <a:ext cx="202375" cy="115175"/>
              </a:xfrm>
              <a:custGeom>
                <a:rect b="b" l="l" r="r" t="t"/>
                <a:pathLst>
                  <a:path extrusionOk="0" h="4607" w="8095">
                    <a:moveTo>
                      <a:pt x="3142" y="0"/>
                    </a:moveTo>
                    <a:cubicBezTo>
                      <a:pt x="1964" y="0"/>
                      <a:pt x="966" y="334"/>
                      <a:pt x="716" y="983"/>
                    </a:cubicBezTo>
                    <a:cubicBezTo>
                      <a:pt x="1" y="2871"/>
                      <a:pt x="3702" y="4607"/>
                      <a:pt x="6064" y="4607"/>
                    </a:cubicBezTo>
                    <a:cubicBezTo>
                      <a:pt x="7082" y="4607"/>
                      <a:pt x="7851" y="4285"/>
                      <a:pt x="7911" y="3514"/>
                    </a:cubicBezTo>
                    <a:cubicBezTo>
                      <a:pt x="8095" y="1135"/>
                      <a:pt x="5314" y="0"/>
                      <a:pt x="3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3703700" y="1691225"/>
                <a:ext cx="6425" cy="71125"/>
              </a:xfrm>
              <a:custGeom>
                <a:rect b="b" l="l" r="r" t="t"/>
                <a:pathLst>
                  <a:path extrusionOk="0" fill="none" h="2845" w="257">
                    <a:moveTo>
                      <a:pt x="0" y="1"/>
                    </a:moveTo>
                    <a:lnTo>
                      <a:pt x="256" y="2844"/>
                    </a:lnTo>
                  </a:path>
                </a:pathLst>
              </a:custGeom>
              <a:noFill/>
              <a:ln cap="rnd" cmpd="sng" w="17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3978100" y="1681975"/>
                <a:ext cx="750" cy="71850"/>
              </a:xfrm>
              <a:custGeom>
                <a:rect b="b" l="l" r="r" t="t"/>
                <a:pathLst>
                  <a:path extrusionOk="0" fill="none" h="2874" w="30">
                    <a:moveTo>
                      <a:pt x="29" y="1"/>
                    </a:moveTo>
                    <a:lnTo>
                      <a:pt x="1" y="2873"/>
                    </a:lnTo>
                  </a:path>
                </a:pathLst>
              </a:custGeom>
              <a:noFill/>
              <a:ln cap="rnd" cmpd="sng" w="17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3855825" y="1926550"/>
                <a:ext cx="140075" cy="101525"/>
              </a:xfrm>
              <a:custGeom>
                <a:rect b="b" l="l" r="r" t="t"/>
                <a:pathLst>
                  <a:path extrusionOk="0" h="4061" w="5603">
                    <a:moveTo>
                      <a:pt x="5205" y="0"/>
                    </a:moveTo>
                    <a:lnTo>
                      <a:pt x="1" y="2019"/>
                    </a:lnTo>
                    <a:cubicBezTo>
                      <a:pt x="1" y="2019"/>
                      <a:pt x="457" y="4060"/>
                      <a:pt x="2495" y="4060"/>
                    </a:cubicBezTo>
                    <a:cubicBezTo>
                      <a:pt x="2674" y="4060"/>
                      <a:pt x="2867" y="4044"/>
                      <a:pt x="3072" y="4010"/>
                    </a:cubicBezTo>
                    <a:cubicBezTo>
                      <a:pt x="5603" y="3583"/>
                      <a:pt x="5205" y="0"/>
                      <a:pt x="5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3855825" y="1926550"/>
                <a:ext cx="140075" cy="110925"/>
              </a:xfrm>
              <a:custGeom>
                <a:rect b="b" l="l" r="r" t="t"/>
                <a:pathLst>
                  <a:path extrusionOk="0" fill="none" h="4437" w="5603">
                    <a:moveTo>
                      <a:pt x="1" y="2019"/>
                    </a:moveTo>
                    <a:cubicBezTo>
                      <a:pt x="1" y="2019"/>
                      <a:pt x="541" y="4436"/>
                      <a:pt x="3072" y="4010"/>
                    </a:cubicBezTo>
                    <a:cubicBezTo>
                      <a:pt x="5603" y="3583"/>
                      <a:pt x="5205" y="0"/>
                      <a:pt x="5205" y="0"/>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3841600" y="1546200"/>
                <a:ext cx="314975" cy="359750"/>
              </a:xfrm>
              <a:custGeom>
                <a:rect b="b" l="l" r="r" t="t"/>
                <a:pathLst>
                  <a:path extrusionOk="0" h="14390" w="12599">
                    <a:moveTo>
                      <a:pt x="6314" y="1"/>
                    </a:moveTo>
                    <a:cubicBezTo>
                      <a:pt x="2845" y="1"/>
                      <a:pt x="1" y="3214"/>
                      <a:pt x="1" y="7195"/>
                    </a:cubicBezTo>
                    <a:cubicBezTo>
                      <a:pt x="1" y="11148"/>
                      <a:pt x="2845" y="14389"/>
                      <a:pt x="6314" y="14389"/>
                    </a:cubicBezTo>
                    <a:cubicBezTo>
                      <a:pt x="9783" y="14389"/>
                      <a:pt x="12598" y="11148"/>
                      <a:pt x="12598" y="7195"/>
                    </a:cubicBezTo>
                    <a:cubicBezTo>
                      <a:pt x="12598" y="3214"/>
                      <a:pt x="9783" y="1"/>
                      <a:pt x="6314" y="1"/>
                    </a:cubicBezTo>
                    <a:close/>
                  </a:path>
                </a:pathLst>
              </a:custGeom>
              <a:solidFill>
                <a:schemeClr val="lt1">
                  <a:alpha val="26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3503925" y="1567525"/>
                <a:ext cx="314250" cy="359750"/>
              </a:xfrm>
              <a:custGeom>
                <a:rect b="b" l="l" r="r" t="t"/>
                <a:pathLst>
                  <a:path extrusionOk="0" h="14390" w="12570">
                    <a:moveTo>
                      <a:pt x="6285" y="1"/>
                    </a:moveTo>
                    <a:cubicBezTo>
                      <a:pt x="2816" y="1"/>
                      <a:pt x="1" y="3214"/>
                      <a:pt x="1" y="7195"/>
                    </a:cubicBezTo>
                    <a:cubicBezTo>
                      <a:pt x="1" y="11176"/>
                      <a:pt x="2816" y="14390"/>
                      <a:pt x="6285" y="14390"/>
                    </a:cubicBezTo>
                    <a:cubicBezTo>
                      <a:pt x="8560" y="14390"/>
                      <a:pt x="10579" y="12996"/>
                      <a:pt x="11660" y="10920"/>
                    </a:cubicBezTo>
                    <a:cubicBezTo>
                      <a:pt x="11716" y="10835"/>
                      <a:pt x="11546" y="10465"/>
                      <a:pt x="11603" y="10380"/>
                    </a:cubicBezTo>
                    <a:cubicBezTo>
                      <a:pt x="11609" y="10362"/>
                      <a:pt x="11625" y="10355"/>
                      <a:pt x="11647" y="10355"/>
                    </a:cubicBezTo>
                    <a:cubicBezTo>
                      <a:pt x="11707" y="10355"/>
                      <a:pt x="11811" y="10405"/>
                      <a:pt x="11871" y="10405"/>
                    </a:cubicBezTo>
                    <a:cubicBezTo>
                      <a:pt x="11893" y="10405"/>
                      <a:pt x="11909" y="10398"/>
                      <a:pt x="11915" y="10380"/>
                    </a:cubicBezTo>
                    <a:cubicBezTo>
                      <a:pt x="12342" y="9385"/>
                      <a:pt x="12570" y="8276"/>
                      <a:pt x="12570" y="7195"/>
                    </a:cubicBezTo>
                    <a:cubicBezTo>
                      <a:pt x="12570" y="3214"/>
                      <a:pt x="9754" y="1"/>
                      <a:pt x="6285" y="1"/>
                    </a:cubicBezTo>
                    <a:close/>
                  </a:path>
                </a:pathLst>
              </a:custGeom>
              <a:solidFill>
                <a:schemeClr val="lt1">
                  <a:alpha val="26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3503925" y="1567525"/>
                <a:ext cx="314250" cy="359750"/>
              </a:xfrm>
              <a:custGeom>
                <a:rect b="b" l="l" r="r" t="t"/>
                <a:pathLst>
                  <a:path extrusionOk="0" fill="none" h="14390" w="12570">
                    <a:moveTo>
                      <a:pt x="11745" y="10778"/>
                    </a:moveTo>
                    <a:cubicBezTo>
                      <a:pt x="10636" y="12911"/>
                      <a:pt x="8617" y="14390"/>
                      <a:pt x="6285" y="14390"/>
                    </a:cubicBezTo>
                    <a:cubicBezTo>
                      <a:pt x="2816" y="14390"/>
                      <a:pt x="1" y="11176"/>
                      <a:pt x="1" y="7195"/>
                    </a:cubicBezTo>
                    <a:cubicBezTo>
                      <a:pt x="1" y="3214"/>
                      <a:pt x="2816" y="1"/>
                      <a:pt x="6285" y="1"/>
                    </a:cubicBezTo>
                    <a:cubicBezTo>
                      <a:pt x="9754" y="1"/>
                      <a:pt x="12570" y="3214"/>
                      <a:pt x="12570" y="7195"/>
                    </a:cubicBezTo>
                    <a:cubicBezTo>
                      <a:pt x="12570" y="8276"/>
                      <a:pt x="12342" y="9385"/>
                      <a:pt x="11915" y="10380"/>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3841600" y="1546200"/>
                <a:ext cx="314975" cy="359750"/>
              </a:xfrm>
              <a:custGeom>
                <a:rect b="b" l="l" r="r" t="t"/>
                <a:pathLst>
                  <a:path extrusionOk="0" fill="none" h="14390" w="12599">
                    <a:moveTo>
                      <a:pt x="12598" y="7195"/>
                    </a:moveTo>
                    <a:cubicBezTo>
                      <a:pt x="12598" y="11148"/>
                      <a:pt x="9783" y="14389"/>
                      <a:pt x="6314" y="14389"/>
                    </a:cubicBezTo>
                    <a:cubicBezTo>
                      <a:pt x="2845" y="14389"/>
                      <a:pt x="1" y="11148"/>
                      <a:pt x="1" y="7195"/>
                    </a:cubicBezTo>
                    <a:cubicBezTo>
                      <a:pt x="1" y="3214"/>
                      <a:pt x="2845" y="1"/>
                      <a:pt x="6314" y="1"/>
                    </a:cubicBezTo>
                    <a:cubicBezTo>
                      <a:pt x="9783" y="1"/>
                      <a:pt x="12598" y="3214"/>
                      <a:pt x="12598" y="7195"/>
                    </a:cubicBezTo>
                    <a:close/>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3803925" y="1753800"/>
                <a:ext cx="55475" cy="25"/>
              </a:xfrm>
              <a:custGeom>
                <a:rect b="b" l="l" r="r" t="t"/>
                <a:pathLst>
                  <a:path extrusionOk="0" fill="none" h="1" w="2219">
                    <a:moveTo>
                      <a:pt x="1" y="0"/>
                    </a:moveTo>
                    <a:lnTo>
                      <a:pt x="2219" y="0"/>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3781900" y="1623700"/>
                <a:ext cx="64700" cy="260925"/>
              </a:xfrm>
              <a:custGeom>
                <a:rect b="b" l="l" r="r" t="t"/>
                <a:pathLst>
                  <a:path extrusionOk="0" fill="none" h="10437" w="2588">
                    <a:moveTo>
                      <a:pt x="0" y="0"/>
                    </a:moveTo>
                    <a:cubicBezTo>
                      <a:pt x="2474" y="1194"/>
                      <a:pt x="1934" y="8133"/>
                      <a:pt x="1934" y="8133"/>
                    </a:cubicBezTo>
                    <a:lnTo>
                      <a:pt x="541" y="8133"/>
                    </a:lnTo>
                    <a:cubicBezTo>
                      <a:pt x="541" y="8133"/>
                      <a:pt x="768" y="10436"/>
                      <a:pt x="2588" y="10380"/>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3083775" y="2520075"/>
                <a:ext cx="1549100" cy="1210800"/>
              </a:xfrm>
              <a:custGeom>
                <a:rect b="b" l="l" r="r" t="t"/>
                <a:pathLst>
                  <a:path extrusionOk="0" h="48432" w="61964">
                    <a:moveTo>
                      <a:pt x="16562" y="0"/>
                    </a:moveTo>
                    <a:cubicBezTo>
                      <a:pt x="14171" y="0"/>
                      <a:pt x="11783" y="383"/>
                      <a:pt x="9413" y="942"/>
                    </a:cubicBezTo>
                    <a:cubicBezTo>
                      <a:pt x="9413" y="942"/>
                      <a:pt x="1" y="24602"/>
                      <a:pt x="1" y="25426"/>
                    </a:cubicBezTo>
                    <a:cubicBezTo>
                      <a:pt x="1" y="26279"/>
                      <a:pt x="27925" y="48431"/>
                      <a:pt x="27925" y="48431"/>
                    </a:cubicBezTo>
                    <a:cubicBezTo>
                      <a:pt x="27925" y="48431"/>
                      <a:pt x="61964" y="6516"/>
                      <a:pt x="56220" y="4241"/>
                    </a:cubicBezTo>
                    <a:cubicBezTo>
                      <a:pt x="50475" y="1994"/>
                      <a:pt x="42712" y="1312"/>
                      <a:pt x="42712" y="1312"/>
                    </a:cubicBezTo>
                    <a:cubicBezTo>
                      <a:pt x="42712" y="1312"/>
                      <a:pt x="41191" y="10384"/>
                      <a:pt x="29371" y="10384"/>
                    </a:cubicBezTo>
                    <a:cubicBezTo>
                      <a:pt x="29316" y="10384"/>
                      <a:pt x="29260" y="10384"/>
                      <a:pt x="29205" y="10383"/>
                    </a:cubicBezTo>
                    <a:cubicBezTo>
                      <a:pt x="17233" y="10326"/>
                      <a:pt x="18513" y="89"/>
                      <a:pt x="18513" y="89"/>
                    </a:cubicBezTo>
                    <a:cubicBezTo>
                      <a:pt x="17863" y="28"/>
                      <a:pt x="17212" y="0"/>
                      <a:pt x="165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3466250" y="2557825"/>
                <a:ext cx="718750" cy="324225"/>
              </a:xfrm>
              <a:custGeom>
                <a:rect b="b" l="l" r="r" t="t"/>
                <a:pathLst>
                  <a:path extrusionOk="0" fill="none" h="12969" w="28750">
                    <a:moveTo>
                      <a:pt x="0" y="1"/>
                    </a:moveTo>
                    <a:cubicBezTo>
                      <a:pt x="427" y="5148"/>
                      <a:pt x="3413" y="11546"/>
                      <a:pt x="13138" y="12257"/>
                    </a:cubicBezTo>
                    <a:cubicBezTo>
                      <a:pt x="22863" y="12968"/>
                      <a:pt x="27669" y="6485"/>
                      <a:pt x="28750" y="4238"/>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2650125" y="2519675"/>
                <a:ext cx="2400075" cy="2244875"/>
              </a:xfrm>
              <a:custGeom>
                <a:rect b="b" l="l" r="r" t="t"/>
                <a:pathLst>
                  <a:path extrusionOk="0" h="89795" w="96003">
                    <a:moveTo>
                      <a:pt x="32756" y="0"/>
                    </a:moveTo>
                    <a:cubicBezTo>
                      <a:pt x="30290" y="0"/>
                      <a:pt x="23957" y="286"/>
                      <a:pt x="20105" y="3034"/>
                    </a:cubicBezTo>
                    <a:cubicBezTo>
                      <a:pt x="16721" y="5423"/>
                      <a:pt x="0" y="46286"/>
                      <a:pt x="0" y="60277"/>
                    </a:cubicBezTo>
                    <a:cubicBezTo>
                      <a:pt x="0" y="74268"/>
                      <a:pt x="10749" y="77282"/>
                      <a:pt x="10749" y="77282"/>
                    </a:cubicBezTo>
                    <a:lnTo>
                      <a:pt x="10749" y="89794"/>
                    </a:lnTo>
                    <a:lnTo>
                      <a:pt x="83234" y="89794"/>
                    </a:lnTo>
                    <a:lnTo>
                      <a:pt x="81215" y="73841"/>
                    </a:lnTo>
                    <a:cubicBezTo>
                      <a:pt x="81215" y="73841"/>
                      <a:pt x="96002" y="57718"/>
                      <a:pt x="94068" y="41992"/>
                    </a:cubicBezTo>
                    <a:cubicBezTo>
                      <a:pt x="92106" y="26267"/>
                      <a:pt x="83092" y="5622"/>
                      <a:pt x="76950" y="2721"/>
                    </a:cubicBezTo>
                    <a:cubicBezTo>
                      <a:pt x="73738" y="1190"/>
                      <a:pt x="68910" y="825"/>
                      <a:pt x="65033" y="825"/>
                    </a:cubicBezTo>
                    <a:cubicBezTo>
                      <a:pt x="61495" y="825"/>
                      <a:pt x="58750" y="1129"/>
                      <a:pt x="58750" y="1129"/>
                    </a:cubicBezTo>
                    <a:lnTo>
                      <a:pt x="47205" y="36817"/>
                    </a:lnTo>
                    <a:lnTo>
                      <a:pt x="46551" y="38836"/>
                    </a:lnTo>
                    <a:cubicBezTo>
                      <a:pt x="46551" y="38836"/>
                      <a:pt x="44674" y="36106"/>
                      <a:pt x="42314" y="29708"/>
                    </a:cubicBezTo>
                    <a:cubicBezTo>
                      <a:pt x="39954" y="23338"/>
                      <a:pt x="33783" y="20"/>
                      <a:pt x="33783" y="20"/>
                    </a:cubicBezTo>
                    <a:cubicBezTo>
                      <a:pt x="33783" y="20"/>
                      <a:pt x="33402" y="0"/>
                      <a:pt x="327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4356325" y="3550275"/>
                <a:ext cx="378225" cy="1178725"/>
              </a:xfrm>
              <a:custGeom>
                <a:rect b="b" l="l" r="r" t="t"/>
                <a:pathLst>
                  <a:path extrusionOk="0" h="47149" w="15129">
                    <a:moveTo>
                      <a:pt x="6967" y="1"/>
                    </a:moveTo>
                    <a:cubicBezTo>
                      <a:pt x="6967" y="1"/>
                      <a:pt x="0" y="26447"/>
                      <a:pt x="5460" y="39073"/>
                    </a:cubicBezTo>
                    <a:cubicBezTo>
                      <a:pt x="7735" y="44305"/>
                      <a:pt x="11346" y="46438"/>
                      <a:pt x="14815" y="47149"/>
                    </a:cubicBezTo>
                    <a:lnTo>
                      <a:pt x="12967" y="32617"/>
                    </a:lnTo>
                    <a:cubicBezTo>
                      <a:pt x="12967" y="32617"/>
                      <a:pt x="13849" y="31651"/>
                      <a:pt x="15128" y="30001"/>
                    </a:cubicBezTo>
                    <a:lnTo>
                      <a:pt x="9668" y="28608"/>
                    </a:lnTo>
                    <a:lnTo>
                      <a:pt x="69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4630725" y="2631050"/>
                <a:ext cx="380375" cy="1276850"/>
              </a:xfrm>
              <a:custGeom>
                <a:rect b="b" l="l" r="r" t="t"/>
                <a:pathLst>
                  <a:path extrusionOk="0" h="51074" w="15215">
                    <a:moveTo>
                      <a:pt x="1" y="1"/>
                    </a:moveTo>
                    <a:lnTo>
                      <a:pt x="1" y="1"/>
                    </a:lnTo>
                    <a:cubicBezTo>
                      <a:pt x="5631" y="19452"/>
                      <a:pt x="4010" y="51073"/>
                      <a:pt x="4010" y="51073"/>
                    </a:cubicBezTo>
                    <a:cubicBezTo>
                      <a:pt x="4010" y="51073"/>
                      <a:pt x="9242" y="49765"/>
                      <a:pt x="13878" y="48343"/>
                    </a:cubicBezTo>
                    <a:cubicBezTo>
                      <a:pt x="14901" y="44817"/>
                      <a:pt x="15214" y="41149"/>
                      <a:pt x="14844" y="37537"/>
                    </a:cubicBezTo>
                    <a:cubicBezTo>
                      <a:pt x="13138" y="23689"/>
                      <a:pt x="5915" y="600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2748225" y="3709525"/>
                <a:ext cx="479175" cy="1054300"/>
              </a:xfrm>
              <a:custGeom>
                <a:rect b="b" l="l" r="r" t="t"/>
                <a:pathLst>
                  <a:path extrusionOk="0" h="42172" w="19167">
                    <a:moveTo>
                      <a:pt x="17034" y="0"/>
                    </a:moveTo>
                    <a:lnTo>
                      <a:pt x="10550" y="1991"/>
                    </a:lnTo>
                    <a:cubicBezTo>
                      <a:pt x="10550" y="1991"/>
                      <a:pt x="0" y="24797"/>
                      <a:pt x="541" y="25537"/>
                    </a:cubicBezTo>
                    <a:cubicBezTo>
                      <a:pt x="2247" y="27442"/>
                      <a:pt x="4408" y="28864"/>
                      <a:pt x="6825" y="29688"/>
                    </a:cubicBezTo>
                    <a:lnTo>
                      <a:pt x="6825" y="42172"/>
                    </a:lnTo>
                    <a:lnTo>
                      <a:pt x="13878" y="42172"/>
                    </a:lnTo>
                    <a:cubicBezTo>
                      <a:pt x="14446" y="39527"/>
                      <a:pt x="15271" y="36940"/>
                      <a:pt x="16295" y="34437"/>
                    </a:cubicBezTo>
                    <a:cubicBezTo>
                      <a:pt x="19167" y="27243"/>
                      <a:pt x="17034" y="1"/>
                      <a:pt x="170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3835925" y="2519450"/>
                <a:ext cx="462125" cy="903600"/>
              </a:xfrm>
              <a:custGeom>
                <a:rect b="b" l="l" r="r" t="t"/>
                <a:pathLst>
                  <a:path extrusionOk="0" h="36144" w="18485">
                    <a:moveTo>
                      <a:pt x="18484" y="0"/>
                    </a:moveTo>
                    <a:lnTo>
                      <a:pt x="11318" y="1138"/>
                    </a:lnTo>
                    <a:lnTo>
                      <a:pt x="0" y="36143"/>
                    </a:lnTo>
                    <a:cubicBezTo>
                      <a:pt x="6228" y="30115"/>
                      <a:pt x="11972" y="23603"/>
                      <a:pt x="17119" y="16636"/>
                    </a:cubicBezTo>
                    <a:lnTo>
                      <a:pt x="184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3311975" y="2498125"/>
                <a:ext cx="458575" cy="912825"/>
              </a:xfrm>
              <a:custGeom>
                <a:rect b="b" l="l" r="r" t="t"/>
                <a:pathLst>
                  <a:path extrusionOk="0" h="36513" w="18343">
                    <a:moveTo>
                      <a:pt x="2304" y="0"/>
                    </a:moveTo>
                    <a:cubicBezTo>
                      <a:pt x="1252" y="6484"/>
                      <a:pt x="541" y="13451"/>
                      <a:pt x="1" y="20787"/>
                    </a:cubicBezTo>
                    <a:cubicBezTo>
                      <a:pt x="4835" y="26446"/>
                      <a:pt x="11119" y="31622"/>
                      <a:pt x="18342" y="36513"/>
                    </a:cubicBezTo>
                    <a:cubicBezTo>
                      <a:pt x="14759" y="27129"/>
                      <a:pt x="11034" y="14475"/>
                      <a:pt x="7309" y="882"/>
                    </a:cubicBezTo>
                    <a:lnTo>
                      <a:pt x="2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3813875" y="3490550"/>
                <a:ext cx="107375" cy="1273275"/>
              </a:xfrm>
              <a:custGeom>
                <a:rect b="b" l="l" r="r" t="t"/>
                <a:pathLst>
                  <a:path extrusionOk="0" fill="none" h="50931" w="4295">
                    <a:moveTo>
                      <a:pt x="1" y="1"/>
                    </a:moveTo>
                    <a:lnTo>
                      <a:pt x="4295" y="50931"/>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3687350" y="3553125"/>
                <a:ext cx="88175" cy="75575"/>
              </a:xfrm>
              <a:custGeom>
                <a:rect b="b" l="l" r="r" t="t"/>
                <a:pathLst>
                  <a:path extrusionOk="0" h="3023" w="3527">
                    <a:moveTo>
                      <a:pt x="1991" y="0"/>
                    </a:moveTo>
                    <a:cubicBezTo>
                      <a:pt x="654" y="0"/>
                      <a:pt x="0" y="1621"/>
                      <a:pt x="939" y="2588"/>
                    </a:cubicBezTo>
                    <a:cubicBezTo>
                      <a:pt x="1239" y="2888"/>
                      <a:pt x="1612" y="3023"/>
                      <a:pt x="1981" y="3023"/>
                    </a:cubicBezTo>
                    <a:cubicBezTo>
                      <a:pt x="2764" y="3023"/>
                      <a:pt x="3526" y="2416"/>
                      <a:pt x="3526" y="1507"/>
                    </a:cubicBezTo>
                    <a:cubicBezTo>
                      <a:pt x="3526" y="683"/>
                      <a:pt x="2844" y="0"/>
                      <a:pt x="1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3706525" y="3855250"/>
                <a:ext cx="75400" cy="75400"/>
              </a:xfrm>
              <a:custGeom>
                <a:rect b="b" l="l" r="r" t="t"/>
                <a:pathLst>
                  <a:path extrusionOk="0" h="3016" w="3016">
                    <a:moveTo>
                      <a:pt x="1508" y="1"/>
                    </a:moveTo>
                    <a:cubicBezTo>
                      <a:pt x="683" y="1"/>
                      <a:pt x="1" y="655"/>
                      <a:pt x="1" y="1508"/>
                    </a:cubicBezTo>
                    <a:cubicBezTo>
                      <a:pt x="1" y="2333"/>
                      <a:pt x="683" y="3015"/>
                      <a:pt x="1508" y="3015"/>
                    </a:cubicBezTo>
                    <a:cubicBezTo>
                      <a:pt x="2361" y="3015"/>
                      <a:pt x="3015" y="2333"/>
                      <a:pt x="3015" y="1508"/>
                    </a:cubicBezTo>
                    <a:cubicBezTo>
                      <a:pt x="3015" y="655"/>
                      <a:pt x="2361" y="1"/>
                      <a:pt x="15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3717200" y="4156700"/>
                <a:ext cx="88175" cy="75725"/>
              </a:xfrm>
              <a:custGeom>
                <a:rect b="b" l="l" r="r" t="t"/>
                <a:pathLst>
                  <a:path extrusionOk="0" h="3029" w="3527">
                    <a:moveTo>
                      <a:pt x="2020" y="0"/>
                    </a:moveTo>
                    <a:cubicBezTo>
                      <a:pt x="655" y="0"/>
                      <a:pt x="1" y="1621"/>
                      <a:pt x="939" y="2588"/>
                    </a:cubicBezTo>
                    <a:cubicBezTo>
                      <a:pt x="1243" y="2892"/>
                      <a:pt x="1621" y="3028"/>
                      <a:pt x="1993" y="3028"/>
                    </a:cubicBezTo>
                    <a:cubicBezTo>
                      <a:pt x="2772" y="3028"/>
                      <a:pt x="3527" y="2430"/>
                      <a:pt x="3527" y="1507"/>
                    </a:cubicBezTo>
                    <a:cubicBezTo>
                      <a:pt x="3527" y="683"/>
                      <a:pt x="2844" y="0"/>
                      <a:pt x="20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3731425" y="4442475"/>
                <a:ext cx="88175" cy="75575"/>
              </a:xfrm>
              <a:custGeom>
                <a:rect b="b" l="l" r="r" t="t"/>
                <a:pathLst>
                  <a:path extrusionOk="0" h="3023" w="3527">
                    <a:moveTo>
                      <a:pt x="2019" y="1"/>
                    </a:moveTo>
                    <a:cubicBezTo>
                      <a:pt x="683" y="1"/>
                      <a:pt x="0" y="1622"/>
                      <a:pt x="967" y="2588"/>
                    </a:cubicBezTo>
                    <a:cubicBezTo>
                      <a:pt x="1267" y="2889"/>
                      <a:pt x="1638" y="3023"/>
                      <a:pt x="2002" y="3023"/>
                    </a:cubicBezTo>
                    <a:cubicBezTo>
                      <a:pt x="2777" y="3023"/>
                      <a:pt x="3526" y="2417"/>
                      <a:pt x="3526" y="1508"/>
                    </a:cubicBezTo>
                    <a:cubicBezTo>
                      <a:pt x="3526" y="683"/>
                      <a:pt x="2872" y="1"/>
                      <a:pt x="20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3690175" y="3541025"/>
                <a:ext cx="88200" cy="75375"/>
              </a:xfrm>
              <a:custGeom>
                <a:rect b="b" l="l" r="r" t="t"/>
                <a:pathLst>
                  <a:path extrusionOk="0" h="3015" w="3528">
                    <a:moveTo>
                      <a:pt x="2020" y="1"/>
                    </a:moveTo>
                    <a:cubicBezTo>
                      <a:pt x="683" y="1"/>
                      <a:pt x="1" y="1622"/>
                      <a:pt x="939" y="2560"/>
                    </a:cubicBezTo>
                    <a:cubicBezTo>
                      <a:pt x="1254" y="2874"/>
                      <a:pt x="1637" y="3014"/>
                      <a:pt x="2011" y="3014"/>
                    </a:cubicBezTo>
                    <a:cubicBezTo>
                      <a:pt x="2788" y="3014"/>
                      <a:pt x="3527" y="2410"/>
                      <a:pt x="3527" y="1508"/>
                    </a:cubicBezTo>
                    <a:cubicBezTo>
                      <a:pt x="3527" y="683"/>
                      <a:pt x="2845" y="1"/>
                      <a:pt x="20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3710100" y="3843175"/>
                <a:ext cx="75375" cy="75375"/>
              </a:xfrm>
              <a:custGeom>
                <a:rect b="b" l="l" r="r" t="t"/>
                <a:pathLst>
                  <a:path extrusionOk="0" h="3015" w="3015">
                    <a:moveTo>
                      <a:pt x="1507" y="0"/>
                    </a:moveTo>
                    <a:cubicBezTo>
                      <a:pt x="683" y="0"/>
                      <a:pt x="0" y="655"/>
                      <a:pt x="0" y="1508"/>
                    </a:cubicBezTo>
                    <a:cubicBezTo>
                      <a:pt x="0" y="2332"/>
                      <a:pt x="683" y="3015"/>
                      <a:pt x="1507" y="3015"/>
                    </a:cubicBezTo>
                    <a:cubicBezTo>
                      <a:pt x="2332" y="3015"/>
                      <a:pt x="3014" y="2332"/>
                      <a:pt x="3014" y="1508"/>
                    </a:cubicBezTo>
                    <a:cubicBezTo>
                      <a:pt x="3014" y="655"/>
                      <a:pt x="2332" y="0"/>
                      <a:pt x="15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3732850" y="4144600"/>
                <a:ext cx="75375" cy="75375"/>
              </a:xfrm>
              <a:custGeom>
                <a:rect b="b" l="l" r="r" t="t"/>
                <a:pathLst>
                  <a:path extrusionOk="0" h="3015" w="3015">
                    <a:moveTo>
                      <a:pt x="1507" y="1"/>
                    </a:moveTo>
                    <a:cubicBezTo>
                      <a:pt x="683" y="1"/>
                      <a:pt x="0" y="683"/>
                      <a:pt x="0" y="1508"/>
                    </a:cubicBezTo>
                    <a:cubicBezTo>
                      <a:pt x="0" y="2332"/>
                      <a:pt x="683" y="3015"/>
                      <a:pt x="1507" y="3015"/>
                    </a:cubicBezTo>
                    <a:cubicBezTo>
                      <a:pt x="2332" y="3015"/>
                      <a:pt x="3014" y="2332"/>
                      <a:pt x="3014" y="1508"/>
                    </a:cubicBezTo>
                    <a:cubicBezTo>
                      <a:pt x="3014" y="683"/>
                      <a:pt x="2332" y="1"/>
                      <a:pt x="1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3734975" y="4430400"/>
                <a:ext cx="88175" cy="75350"/>
              </a:xfrm>
              <a:custGeom>
                <a:rect b="b" l="l" r="r" t="t"/>
                <a:pathLst>
                  <a:path extrusionOk="0" h="3014" w="3527">
                    <a:moveTo>
                      <a:pt x="2019" y="0"/>
                    </a:moveTo>
                    <a:cubicBezTo>
                      <a:pt x="654" y="0"/>
                      <a:pt x="0" y="1621"/>
                      <a:pt x="939" y="2559"/>
                    </a:cubicBezTo>
                    <a:cubicBezTo>
                      <a:pt x="1244" y="2874"/>
                      <a:pt x="1621" y="3014"/>
                      <a:pt x="1992" y="3014"/>
                    </a:cubicBezTo>
                    <a:cubicBezTo>
                      <a:pt x="2763" y="3014"/>
                      <a:pt x="3507" y="2410"/>
                      <a:pt x="3527" y="1507"/>
                    </a:cubicBezTo>
                    <a:cubicBezTo>
                      <a:pt x="3527" y="683"/>
                      <a:pt x="2844"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4075500" y="2422750"/>
                <a:ext cx="222550" cy="971850"/>
              </a:xfrm>
              <a:custGeom>
                <a:rect b="b" l="l" r="r" t="t"/>
                <a:pathLst>
                  <a:path extrusionOk="0" h="38874" w="8902">
                    <a:moveTo>
                      <a:pt x="1" y="1"/>
                    </a:moveTo>
                    <a:lnTo>
                      <a:pt x="57" y="2361"/>
                    </a:lnTo>
                    <a:cubicBezTo>
                      <a:pt x="2418" y="4096"/>
                      <a:pt x="4010" y="7309"/>
                      <a:pt x="5062" y="13537"/>
                    </a:cubicBezTo>
                    <a:cubicBezTo>
                      <a:pt x="7167" y="25566"/>
                      <a:pt x="7110" y="38874"/>
                      <a:pt x="7110" y="38874"/>
                    </a:cubicBezTo>
                    <a:lnTo>
                      <a:pt x="8901" y="38874"/>
                    </a:lnTo>
                    <a:cubicBezTo>
                      <a:pt x="8901" y="38874"/>
                      <a:pt x="8190" y="19878"/>
                      <a:pt x="6484" y="12627"/>
                    </a:cubicBezTo>
                    <a:cubicBezTo>
                      <a:pt x="4977" y="6314"/>
                      <a:pt x="3982" y="1849"/>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3289950" y="2400725"/>
                <a:ext cx="407375" cy="1006675"/>
              </a:xfrm>
              <a:custGeom>
                <a:rect b="b" l="l" r="r" t="t"/>
                <a:pathLst>
                  <a:path extrusionOk="0" h="40267" w="16295">
                    <a:moveTo>
                      <a:pt x="16294" y="0"/>
                    </a:moveTo>
                    <a:lnTo>
                      <a:pt x="16294" y="0"/>
                    </a:lnTo>
                    <a:cubicBezTo>
                      <a:pt x="10124" y="2076"/>
                      <a:pt x="6000" y="7337"/>
                      <a:pt x="3555" y="16295"/>
                    </a:cubicBezTo>
                    <a:cubicBezTo>
                      <a:pt x="0" y="29319"/>
                      <a:pt x="3555" y="40267"/>
                      <a:pt x="3555" y="40267"/>
                    </a:cubicBezTo>
                    <a:lnTo>
                      <a:pt x="5403" y="40267"/>
                    </a:lnTo>
                    <a:cubicBezTo>
                      <a:pt x="5403" y="40267"/>
                      <a:pt x="2190" y="32703"/>
                      <a:pt x="4749" y="19195"/>
                    </a:cubicBezTo>
                    <a:cubicBezTo>
                      <a:pt x="6285" y="11119"/>
                      <a:pt x="10692" y="4380"/>
                      <a:pt x="15839" y="2133"/>
                    </a:cubicBezTo>
                    <a:lnTo>
                      <a:pt x="162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3238750" y="3243575"/>
                <a:ext cx="367575" cy="334750"/>
              </a:xfrm>
              <a:custGeom>
                <a:rect b="b" l="l" r="r" t="t"/>
                <a:pathLst>
                  <a:path extrusionOk="0" h="13390" w="14703">
                    <a:moveTo>
                      <a:pt x="7353" y="0"/>
                    </a:moveTo>
                    <a:cubicBezTo>
                      <a:pt x="4331" y="0"/>
                      <a:pt x="1583" y="2066"/>
                      <a:pt x="854" y="5131"/>
                    </a:cubicBezTo>
                    <a:cubicBezTo>
                      <a:pt x="1" y="8742"/>
                      <a:pt x="2219" y="12354"/>
                      <a:pt x="5802" y="13207"/>
                    </a:cubicBezTo>
                    <a:cubicBezTo>
                      <a:pt x="6320" y="13330"/>
                      <a:pt x="6839" y="13389"/>
                      <a:pt x="7349" y="13389"/>
                    </a:cubicBezTo>
                    <a:cubicBezTo>
                      <a:pt x="10372" y="13389"/>
                      <a:pt x="13120" y="11320"/>
                      <a:pt x="13849" y="8231"/>
                    </a:cubicBezTo>
                    <a:cubicBezTo>
                      <a:pt x="14702" y="4648"/>
                      <a:pt x="12484" y="1036"/>
                      <a:pt x="8901" y="183"/>
                    </a:cubicBezTo>
                    <a:cubicBezTo>
                      <a:pt x="8383" y="60"/>
                      <a:pt x="7864" y="0"/>
                      <a:pt x="7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3353925" y="3342700"/>
                <a:ext cx="137225" cy="136500"/>
              </a:xfrm>
              <a:custGeom>
                <a:rect b="b" l="l" r="r" t="t"/>
                <a:pathLst>
                  <a:path extrusionOk="0" h="5460" w="5489">
                    <a:moveTo>
                      <a:pt x="2759" y="0"/>
                    </a:moveTo>
                    <a:cubicBezTo>
                      <a:pt x="1223" y="0"/>
                      <a:pt x="0" y="1223"/>
                      <a:pt x="0" y="2730"/>
                    </a:cubicBezTo>
                    <a:cubicBezTo>
                      <a:pt x="0" y="4237"/>
                      <a:pt x="1223" y="5460"/>
                      <a:pt x="2759" y="5460"/>
                    </a:cubicBezTo>
                    <a:cubicBezTo>
                      <a:pt x="4266" y="5460"/>
                      <a:pt x="5489" y="4237"/>
                      <a:pt x="5489" y="2730"/>
                    </a:cubicBezTo>
                    <a:cubicBezTo>
                      <a:pt x="5489" y="1223"/>
                      <a:pt x="4266" y="0"/>
                      <a:pt x="27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3368850" y="3317800"/>
                <a:ext cx="122300" cy="93150"/>
              </a:xfrm>
              <a:custGeom>
                <a:rect b="b" l="l" r="r" t="t"/>
                <a:pathLst>
                  <a:path extrusionOk="0" fill="none" h="3726" w="4892">
                    <a:moveTo>
                      <a:pt x="1" y="2048"/>
                    </a:moveTo>
                    <a:cubicBezTo>
                      <a:pt x="1593" y="1"/>
                      <a:pt x="4892" y="1110"/>
                      <a:pt x="4892" y="3726"/>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4039950" y="3363625"/>
                <a:ext cx="501225" cy="928850"/>
              </a:xfrm>
              <a:custGeom>
                <a:rect b="b" l="l" r="r" t="t"/>
                <a:pathLst>
                  <a:path extrusionOk="0" h="37154" w="20049">
                    <a:moveTo>
                      <a:pt x="9490" y="1"/>
                    </a:moveTo>
                    <a:cubicBezTo>
                      <a:pt x="7503" y="1"/>
                      <a:pt x="5486" y="1373"/>
                      <a:pt x="3840" y="4481"/>
                    </a:cubicBezTo>
                    <a:cubicBezTo>
                      <a:pt x="29" y="11704"/>
                      <a:pt x="1" y="32690"/>
                      <a:pt x="427" y="35050"/>
                    </a:cubicBezTo>
                    <a:cubicBezTo>
                      <a:pt x="673" y="36309"/>
                      <a:pt x="1350" y="37154"/>
                      <a:pt x="2055" y="37154"/>
                    </a:cubicBezTo>
                    <a:cubicBezTo>
                      <a:pt x="2656" y="37154"/>
                      <a:pt x="3277" y="36541"/>
                      <a:pt x="3669" y="35050"/>
                    </a:cubicBezTo>
                    <a:cubicBezTo>
                      <a:pt x="4522" y="31780"/>
                      <a:pt x="1735" y="29988"/>
                      <a:pt x="1735" y="29988"/>
                    </a:cubicBezTo>
                    <a:cubicBezTo>
                      <a:pt x="1735" y="29988"/>
                      <a:pt x="1508" y="13268"/>
                      <a:pt x="4977" y="5846"/>
                    </a:cubicBezTo>
                    <a:cubicBezTo>
                      <a:pt x="6297" y="2981"/>
                      <a:pt x="7966" y="1649"/>
                      <a:pt x="9623" y="1649"/>
                    </a:cubicBezTo>
                    <a:cubicBezTo>
                      <a:pt x="11536" y="1649"/>
                      <a:pt x="13434" y="3425"/>
                      <a:pt x="14759" y="6670"/>
                    </a:cubicBezTo>
                    <a:cubicBezTo>
                      <a:pt x="17148" y="12500"/>
                      <a:pt x="18115" y="30415"/>
                      <a:pt x="18115" y="30415"/>
                    </a:cubicBezTo>
                    <a:cubicBezTo>
                      <a:pt x="18115" y="30415"/>
                      <a:pt x="15840" y="32263"/>
                      <a:pt x="16494" y="35050"/>
                    </a:cubicBezTo>
                    <a:cubicBezTo>
                      <a:pt x="16808" y="36376"/>
                      <a:pt x="17392" y="36973"/>
                      <a:pt x="17974" y="36973"/>
                    </a:cubicBezTo>
                    <a:cubicBezTo>
                      <a:pt x="18602" y="36973"/>
                      <a:pt x="19228" y="36276"/>
                      <a:pt x="19508" y="35050"/>
                    </a:cubicBezTo>
                    <a:cubicBezTo>
                      <a:pt x="20049" y="32661"/>
                      <a:pt x="19082" y="13211"/>
                      <a:pt x="16266" y="6301"/>
                    </a:cubicBezTo>
                    <a:cubicBezTo>
                      <a:pt x="14667" y="2375"/>
                      <a:pt x="12104" y="1"/>
                      <a:pt x="9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4076925" y="4113325"/>
                <a:ext cx="17800" cy="145050"/>
              </a:xfrm>
              <a:custGeom>
                <a:rect b="b" l="l" r="r" t="t"/>
                <a:pathLst>
                  <a:path extrusionOk="0" fill="none" h="5802" w="712">
                    <a:moveTo>
                      <a:pt x="711" y="5802"/>
                    </a:moveTo>
                    <a:cubicBezTo>
                      <a:pt x="0" y="4692"/>
                      <a:pt x="256" y="0"/>
                      <a:pt x="256" y="0"/>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4481425" y="4123975"/>
                <a:ext cx="16375" cy="134400"/>
              </a:xfrm>
              <a:custGeom>
                <a:rect b="b" l="l" r="r" t="t"/>
                <a:pathLst>
                  <a:path extrusionOk="0" fill="none" h="5376" w="655">
                    <a:moveTo>
                      <a:pt x="1" y="5376"/>
                    </a:moveTo>
                    <a:cubicBezTo>
                      <a:pt x="655" y="3954"/>
                      <a:pt x="427" y="1"/>
                      <a:pt x="427" y="1"/>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4823225" y="3214200"/>
                <a:ext cx="488575" cy="203350"/>
              </a:xfrm>
              <a:custGeom>
                <a:rect b="b" l="l" r="r" t="t"/>
                <a:pathLst>
                  <a:path extrusionOk="0" h="8134" w="19543">
                    <a:moveTo>
                      <a:pt x="15624" y="1"/>
                    </a:moveTo>
                    <a:cubicBezTo>
                      <a:pt x="10272" y="1"/>
                      <a:pt x="1261" y="2317"/>
                      <a:pt x="604" y="4884"/>
                    </a:cubicBezTo>
                    <a:cubicBezTo>
                      <a:pt x="0" y="7245"/>
                      <a:pt x="4154" y="8134"/>
                      <a:pt x="8231" y="8134"/>
                    </a:cubicBezTo>
                    <a:cubicBezTo>
                      <a:pt x="10489" y="8134"/>
                      <a:pt x="12723" y="7861"/>
                      <a:pt x="14111" y="7415"/>
                    </a:cubicBezTo>
                    <a:cubicBezTo>
                      <a:pt x="18007" y="6164"/>
                      <a:pt x="19543" y="1443"/>
                      <a:pt x="19543" y="1443"/>
                    </a:cubicBezTo>
                    <a:cubicBezTo>
                      <a:pt x="19543" y="427"/>
                      <a:pt x="17920" y="1"/>
                      <a:pt x="15624" y="1"/>
                    </a:cubicBezTo>
                    <a:close/>
                  </a:path>
                </a:pathLst>
              </a:custGeom>
              <a:solidFill>
                <a:srgbClr val="E9F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4823225" y="3214200"/>
                <a:ext cx="488575" cy="203350"/>
              </a:xfrm>
              <a:custGeom>
                <a:rect b="b" l="l" r="r" t="t"/>
                <a:pathLst>
                  <a:path extrusionOk="0" h="8134" w="19543">
                    <a:moveTo>
                      <a:pt x="15624" y="1"/>
                    </a:moveTo>
                    <a:cubicBezTo>
                      <a:pt x="10272" y="1"/>
                      <a:pt x="1261" y="2317"/>
                      <a:pt x="604" y="4884"/>
                    </a:cubicBezTo>
                    <a:cubicBezTo>
                      <a:pt x="0" y="7245"/>
                      <a:pt x="4154" y="8134"/>
                      <a:pt x="8231" y="8134"/>
                    </a:cubicBezTo>
                    <a:cubicBezTo>
                      <a:pt x="10489" y="8134"/>
                      <a:pt x="12723" y="7861"/>
                      <a:pt x="14111" y="7415"/>
                    </a:cubicBezTo>
                    <a:cubicBezTo>
                      <a:pt x="18007" y="6164"/>
                      <a:pt x="19543" y="1443"/>
                      <a:pt x="19543" y="1443"/>
                    </a:cubicBezTo>
                    <a:cubicBezTo>
                      <a:pt x="19543" y="427"/>
                      <a:pt x="17920" y="1"/>
                      <a:pt x="156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4814150" y="3174900"/>
                <a:ext cx="492675" cy="255975"/>
              </a:xfrm>
              <a:custGeom>
                <a:rect b="b" l="l" r="r" t="t"/>
                <a:pathLst>
                  <a:path extrusionOk="0" fill="none" h="10239" w="19707">
                    <a:moveTo>
                      <a:pt x="19707" y="2475"/>
                    </a:moveTo>
                    <a:cubicBezTo>
                      <a:pt x="17773" y="1"/>
                      <a:pt x="1849" y="2987"/>
                      <a:pt x="967" y="6456"/>
                    </a:cubicBezTo>
                    <a:cubicBezTo>
                      <a:pt x="0" y="10124"/>
                      <a:pt x="10579" y="10238"/>
                      <a:pt x="14474" y="8987"/>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4905475" y="2380050"/>
                <a:ext cx="118400" cy="151100"/>
              </a:xfrm>
              <a:custGeom>
                <a:rect b="b" l="l" r="r" t="t"/>
                <a:pathLst>
                  <a:path extrusionOk="0" h="6044" w="4736">
                    <a:moveTo>
                      <a:pt x="1740" y="1"/>
                    </a:moveTo>
                    <a:cubicBezTo>
                      <a:pt x="790" y="1"/>
                      <a:pt x="0" y="4146"/>
                      <a:pt x="982" y="5605"/>
                    </a:cubicBezTo>
                    <a:cubicBezTo>
                      <a:pt x="1188" y="5920"/>
                      <a:pt x="1477" y="6044"/>
                      <a:pt x="1804" y="6044"/>
                    </a:cubicBezTo>
                    <a:cubicBezTo>
                      <a:pt x="3010" y="6044"/>
                      <a:pt x="4736" y="4354"/>
                      <a:pt x="4736" y="4354"/>
                    </a:cubicBezTo>
                    <a:cubicBezTo>
                      <a:pt x="4736" y="4354"/>
                      <a:pt x="2745" y="117"/>
                      <a:pt x="1779" y="3"/>
                    </a:cubicBezTo>
                    <a:cubicBezTo>
                      <a:pt x="1766" y="1"/>
                      <a:pt x="1753" y="1"/>
                      <a:pt x="1740"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4905475" y="2380050"/>
                <a:ext cx="118400" cy="151100"/>
              </a:xfrm>
              <a:custGeom>
                <a:rect b="b" l="l" r="r" t="t"/>
                <a:pathLst>
                  <a:path extrusionOk="0" h="6044" w="4736">
                    <a:moveTo>
                      <a:pt x="1740" y="1"/>
                    </a:moveTo>
                    <a:cubicBezTo>
                      <a:pt x="790" y="1"/>
                      <a:pt x="0" y="4146"/>
                      <a:pt x="982" y="5605"/>
                    </a:cubicBezTo>
                    <a:cubicBezTo>
                      <a:pt x="1188" y="5920"/>
                      <a:pt x="1477" y="6044"/>
                      <a:pt x="1804" y="6044"/>
                    </a:cubicBezTo>
                    <a:cubicBezTo>
                      <a:pt x="3010" y="6044"/>
                      <a:pt x="4736" y="4354"/>
                      <a:pt x="4736" y="4354"/>
                    </a:cubicBezTo>
                    <a:cubicBezTo>
                      <a:pt x="4736" y="4354"/>
                      <a:pt x="2745" y="117"/>
                      <a:pt x="1779" y="3"/>
                    </a:cubicBezTo>
                    <a:cubicBezTo>
                      <a:pt x="1766" y="1"/>
                      <a:pt x="1753" y="1"/>
                      <a:pt x="1740" y="1"/>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4787125" y="2488375"/>
                <a:ext cx="491275" cy="1043125"/>
              </a:xfrm>
              <a:custGeom>
                <a:rect b="b" l="l" r="r" t="t"/>
                <a:pathLst>
                  <a:path extrusionOk="0" h="41725" w="19651">
                    <a:moveTo>
                      <a:pt x="11274" y="0"/>
                    </a:moveTo>
                    <a:cubicBezTo>
                      <a:pt x="9428" y="0"/>
                      <a:pt x="7554" y="178"/>
                      <a:pt x="6200" y="390"/>
                    </a:cubicBezTo>
                    <a:cubicBezTo>
                      <a:pt x="2759" y="931"/>
                      <a:pt x="2873" y="3405"/>
                      <a:pt x="2873" y="3405"/>
                    </a:cubicBezTo>
                    <a:cubicBezTo>
                      <a:pt x="1479" y="3888"/>
                      <a:pt x="939" y="5025"/>
                      <a:pt x="1110" y="6703"/>
                    </a:cubicBezTo>
                    <a:cubicBezTo>
                      <a:pt x="1" y="7755"/>
                      <a:pt x="171" y="10599"/>
                      <a:pt x="1508" y="11793"/>
                    </a:cubicBezTo>
                    <a:cubicBezTo>
                      <a:pt x="1508" y="11793"/>
                      <a:pt x="1053" y="14068"/>
                      <a:pt x="1991" y="15405"/>
                    </a:cubicBezTo>
                    <a:cubicBezTo>
                      <a:pt x="2744" y="16495"/>
                      <a:pt x="4919" y="16543"/>
                      <a:pt x="5292" y="16543"/>
                    </a:cubicBezTo>
                    <a:cubicBezTo>
                      <a:pt x="5328" y="16543"/>
                      <a:pt x="5347" y="16542"/>
                      <a:pt x="5347" y="16542"/>
                    </a:cubicBezTo>
                    <a:cubicBezTo>
                      <a:pt x="5347" y="16542"/>
                      <a:pt x="6313" y="23111"/>
                      <a:pt x="7053" y="24505"/>
                    </a:cubicBezTo>
                    <a:cubicBezTo>
                      <a:pt x="7821" y="25898"/>
                      <a:pt x="8361" y="26694"/>
                      <a:pt x="8361" y="26694"/>
                    </a:cubicBezTo>
                    <a:lnTo>
                      <a:pt x="4806" y="41396"/>
                    </a:lnTo>
                    <a:cubicBezTo>
                      <a:pt x="6028" y="41608"/>
                      <a:pt x="7211" y="41725"/>
                      <a:pt x="8344" y="41725"/>
                    </a:cubicBezTo>
                    <a:cubicBezTo>
                      <a:pt x="13306" y="41725"/>
                      <a:pt x="17335" y="39481"/>
                      <a:pt x="19650" y="33092"/>
                    </a:cubicBezTo>
                    <a:cubicBezTo>
                      <a:pt x="19650" y="33092"/>
                      <a:pt x="18797" y="4059"/>
                      <a:pt x="17603" y="1784"/>
                    </a:cubicBezTo>
                    <a:cubicBezTo>
                      <a:pt x="16896" y="421"/>
                      <a:pt x="14118" y="0"/>
                      <a:pt x="11274" y="0"/>
                    </a:cubicBezTo>
                    <a:close/>
                  </a:path>
                </a:pathLst>
              </a:custGeom>
              <a:solidFill>
                <a:srgbClr val="755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4920775" y="2829400"/>
                <a:ext cx="107375" cy="72550"/>
              </a:xfrm>
              <a:custGeom>
                <a:rect b="b" l="l" r="r" t="t"/>
                <a:pathLst>
                  <a:path extrusionOk="0" fill="none" h="2902" w="4295">
                    <a:moveTo>
                      <a:pt x="1" y="2901"/>
                    </a:moveTo>
                    <a:cubicBezTo>
                      <a:pt x="1821" y="2702"/>
                      <a:pt x="4295" y="2247"/>
                      <a:pt x="4295" y="1764"/>
                    </a:cubicBezTo>
                    <a:cubicBezTo>
                      <a:pt x="4295" y="1280"/>
                      <a:pt x="4039" y="541"/>
                      <a:pt x="2219" y="1"/>
                    </a:cubicBezTo>
                    <a:lnTo>
                      <a:pt x="456" y="1"/>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4824800" y="2734850"/>
                <a:ext cx="295775" cy="48375"/>
              </a:xfrm>
              <a:custGeom>
                <a:rect b="b" l="l" r="r" t="t"/>
                <a:pathLst>
                  <a:path extrusionOk="0" fill="none" h="1935" w="11831">
                    <a:moveTo>
                      <a:pt x="1" y="1934"/>
                    </a:moveTo>
                    <a:cubicBezTo>
                      <a:pt x="342" y="939"/>
                      <a:pt x="3897" y="1"/>
                      <a:pt x="7565" y="171"/>
                    </a:cubicBezTo>
                    <a:cubicBezTo>
                      <a:pt x="11205" y="313"/>
                      <a:pt x="11830" y="1024"/>
                      <a:pt x="11830" y="1024"/>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5151825" y="2674425"/>
                <a:ext cx="24900" cy="37000"/>
              </a:xfrm>
              <a:custGeom>
                <a:rect b="b" l="l" r="r" t="t"/>
                <a:pathLst>
                  <a:path extrusionOk="0" fill="none" h="1480" w="996">
                    <a:moveTo>
                      <a:pt x="1" y="1479"/>
                    </a:moveTo>
                    <a:lnTo>
                      <a:pt x="996" y="1"/>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5192350" y="2585550"/>
                <a:ext cx="12100" cy="27750"/>
              </a:xfrm>
              <a:custGeom>
                <a:rect b="b" l="l" r="r" t="t"/>
                <a:pathLst>
                  <a:path extrusionOk="0" fill="none" h="1110" w="484">
                    <a:moveTo>
                      <a:pt x="484" y="1"/>
                    </a:moveTo>
                    <a:lnTo>
                      <a:pt x="0" y="1110"/>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4814850" y="2608300"/>
                <a:ext cx="270175" cy="47675"/>
              </a:xfrm>
              <a:custGeom>
                <a:rect b="b" l="l" r="r" t="t"/>
                <a:pathLst>
                  <a:path extrusionOk="0" fill="none" h="1907" w="10807">
                    <a:moveTo>
                      <a:pt x="1" y="1906"/>
                    </a:moveTo>
                    <a:cubicBezTo>
                      <a:pt x="2133" y="285"/>
                      <a:pt x="7309" y="1"/>
                      <a:pt x="10806" y="655"/>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4858925" y="2545750"/>
                <a:ext cx="253125" cy="27750"/>
              </a:xfrm>
              <a:custGeom>
                <a:rect b="b" l="l" r="r" t="t"/>
                <a:pathLst>
                  <a:path extrusionOk="0" fill="none" h="1110" w="10125">
                    <a:moveTo>
                      <a:pt x="1" y="1110"/>
                    </a:moveTo>
                    <a:cubicBezTo>
                      <a:pt x="2787" y="484"/>
                      <a:pt x="6655" y="1"/>
                      <a:pt x="10124" y="484"/>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4992575" y="2879875"/>
                <a:ext cx="31300" cy="124450"/>
              </a:xfrm>
              <a:custGeom>
                <a:rect b="b" l="l" r="r" t="t"/>
                <a:pathLst>
                  <a:path extrusionOk="0" fill="none" h="4978" w="1252">
                    <a:moveTo>
                      <a:pt x="1" y="4977"/>
                    </a:moveTo>
                    <a:cubicBezTo>
                      <a:pt x="143" y="3243"/>
                      <a:pt x="569" y="1565"/>
                      <a:pt x="1252" y="1"/>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4598025" y="3250275"/>
                <a:ext cx="740800" cy="1256375"/>
              </a:xfrm>
              <a:custGeom>
                <a:rect b="b" l="l" r="r" t="t"/>
                <a:pathLst>
                  <a:path extrusionOk="0" h="50255" w="29632">
                    <a:moveTo>
                      <a:pt x="28551" y="0"/>
                    </a:moveTo>
                    <a:cubicBezTo>
                      <a:pt x="24816" y="2841"/>
                      <a:pt x="18272" y="4803"/>
                      <a:pt x="13865" y="4803"/>
                    </a:cubicBezTo>
                    <a:cubicBezTo>
                      <a:pt x="11829" y="4803"/>
                      <a:pt x="10250" y="4384"/>
                      <a:pt x="9612" y="3441"/>
                    </a:cubicBezTo>
                    <a:lnTo>
                      <a:pt x="0" y="40608"/>
                    </a:lnTo>
                    <a:cubicBezTo>
                      <a:pt x="0" y="40608"/>
                      <a:pt x="1728" y="50255"/>
                      <a:pt x="11836" y="50255"/>
                    </a:cubicBezTo>
                    <a:cubicBezTo>
                      <a:pt x="12184" y="50255"/>
                      <a:pt x="12542" y="50243"/>
                      <a:pt x="12911" y="50219"/>
                    </a:cubicBezTo>
                    <a:cubicBezTo>
                      <a:pt x="23944" y="49509"/>
                      <a:pt x="28636" y="24513"/>
                      <a:pt x="29119" y="16636"/>
                    </a:cubicBezTo>
                    <a:cubicBezTo>
                      <a:pt x="29631" y="8759"/>
                      <a:pt x="28551" y="0"/>
                      <a:pt x="285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4827650" y="3423025"/>
                <a:ext cx="501925" cy="198375"/>
              </a:xfrm>
              <a:custGeom>
                <a:rect b="b" l="l" r="r" t="t"/>
                <a:pathLst>
                  <a:path extrusionOk="0" fill="none" h="7935" w="20077">
                    <a:moveTo>
                      <a:pt x="0" y="4977"/>
                    </a:moveTo>
                    <a:cubicBezTo>
                      <a:pt x="4522" y="7934"/>
                      <a:pt x="15527" y="5745"/>
                      <a:pt x="20077" y="0"/>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4687600" y="3336300"/>
                <a:ext cx="150725" cy="581550"/>
              </a:xfrm>
              <a:custGeom>
                <a:rect b="b" l="l" r="r" t="t"/>
                <a:pathLst>
                  <a:path extrusionOk="0" fill="none" h="23262" w="6029">
                    <a:moveTo>
                      <a:pt x="0" y="23261"/>
                    </a:moveTo>
                    <a:lnTo>
                      <a:pt x="6029" y="0"/>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4530475" y="3550275"/>
                <a:ext cx="67575" cy="715200"/>
              </a:xfrm>
              <a:custGeom>
                <a:rect b="b" l="l" r="r" t="t"/>
                <a:pathLst>
                  <a:path extrusionOk="0" fill="none" h="28608" w="2703">
                    <a:moveTo>
                      <a:pt x="2702" y="28608"/>
                    </a:moveTo>
                    <a:lnTo>
                      <a:pt x="1" y="1"/>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2350125" y="2595525"/>
                <a:ext cx="827525" cy="1909875"/>
              </a:xfrm>
              <a:custGeom>
                <a:rect b="b" l="l" r="r" t="t"/>
                <a:pathLst>
                  <a:path extrusionOk="0" h="76395" w="33101">
                    <a:moveTo>
                      <a:pt x="32105" y="0"/>
                    </a:moveTo>
                    <a:lnTo>
                      <a:pt x="32105" y="0"/>
                    </a:lnTo>
                    <a:cubicBezTo>
                      <a:pt x="22323" y="3924"/>
                      <a:pt x="15299" y="36257"/>
                      <a:pt x="15299" y="36257"/>
                    </a:cubicBezTo>
                    <a:cubicBezTo>
                      <a:pt x="10607" y="40864"/>
                      <a:pt x="5431" y="42570"/>
                      <a:pt x="0" y="42684"/>
                    </a:cubicBezTo>
                    <a:cubicBezTo>
                      <a:pt x="0" y="42684"/>
                      <a:pt x="2957" y="67367"/>
                      <a:pt x="10436" y="73395"/>
                    </a:cubicBezTo>
                    <a:cubicBezTo>
                      <a:pt x="12942" y="75422"/>
                      <a:pt x="15341" y="76395"/>
                      <a:pt x="17587" y="76395"/>
                    </a:cubicBezTo>
                    <a:cubicBezTo>
                      <a:pt x="22022" y="76395"/>
                      <a:pt x="25862" y="72606"/>
                      <a:pt x="28749" y="65660"/>
                    </a:cubicBezTo>
                    <a:cubicBezTo>
                      <a:pt x="33100" y="55167"/>
                      <a:pt x="32958" y="41859"/>
                      <a:pt x="32958" y="41859"/>
                    </a:cubicBezTo>
                    <a:cubicBezTo>
                      <a:pt x="25195" y="28579"/>
                      <a:pt x="25593" y="14560"/>
                      <a:pt x="32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2732575" y="2825150"/>
                <a:ext cx="226100" cy="973975"/>
              </a:xfrm>
              <a:custGeom>
                <a:rect b="b" l="l" r="r" t="t"/>
                <a:pathLst>
                  <a:path extrusionOk="0" h="38959" w="9044">
                    <a:moveTo>
                      <a:pt x="9044" y="0"/>
                    </a:moveTo>
                    <a:lnTo>
                      <a:pt x="9044" y="0"/>
                    </a:lnTo>
                    <a:cubicBezTo>
                      <a:pt x="3641" y="10579"/>
                      <a:pt x="172" y="26276"/>
                      <a:pt x="1" y="27015"/>
                    </a:cubicBezTo>
                    <a:lnTo>
                      <a:pt x="6712" y="38958"/>
                    </a:lnTo>
                    <a:cubicBezTo>
                      <a:pt x="6712" y="38958"/>
                      <a:pt x="5375" y="15555"/>
                      <a:pt x="90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2399175" y="3676100"/>
                <a:ext cx="431550" cy="226100"/>
              </a:xfrm>
              <a:custGeom>
                <a:rect b="b" l="l" r="r" t="t"/>
                <a:pathLst>
                  <a:path extrusionOk="0" fill="none" h="9044" w="17262">
                    <a:moveTo>
                      <a:pt x="0" y="7451"/>
                    </a:moveTo>
                    <a:cubicBezTo>
                      <a:pt x="5830" y="9044"/>
                      <a:pt x="13337" y="4864"/>
                      <a:pt x="17261" y="1"/>
                    </a:cubicBez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2" name="Google Shape;1422;p38"/>
            <p:cNvSpPr/>
            <p:nvPr/>
          </p:nvSpPr>
          <p:spPr>
            <a:xfrm flipH="1" rot="-909172">
              <a:off x="9995476" y="3846536"/>
              <a:ext cx="159262" cy="605516"/>
            </a:xfrm>
            <a:custGeom>
              <a:rect b="b" l="l" r="r" t="t"/>
              <a:pathLst>
                <a:path extrusionOk="0" fill="none" h="23262" w="6029">
                  <a:moveTo>
                    <a:pt x="0" y="23261"/>
                  </a:moveTo>
                  <a:lnTo>
                    <a:pt x="6029" y="0"/>
                  </a:lnTo>
                </a:path>
              </a:pathLst>
            </a:custGeom>
            <a:noFill/>
            <a:ln cap="rnd" cmpd="sng" w="92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38"/>
          <p:cNvGrpSpPr/>
          <p:nvPr/>
        </p:nvGrpSpPr>
        <p:grpSpPr>
          <a:xfrm flipH="1" rot="4053068">
            <a:off x="6887702" y="510076"/>
            <a:ext cx="393086" cy="492545"/>
            <a:chOff x="7462019" y="2740914"/>
            <a:chExt cx="248392" cy="311241"/>
          </a:xfrm>
        </p:grpSpPr>
        <p:sp>
          <p:nvSpPr>
            <p:cNvPr id="1424" name="Google Shape;1424;p38"/>
            <p:cNvSpPr/>
            <p:nvPr/>
          </p:nvSpPr>
          <p:spPr>
            <a:xfrm rot="860262">
              <a:off x="7486037" y="2873144"/>
              <a:ext cx="123160" cy="148926"/>
            </a:xfrm>
            <a:custGeom>
              <a:rect b="b" l="l" r="r" t="t"/>
              <a:pathLst>
                <a:path extrusionOk="0" h="4751" w="3929">
                  <a:moveTo>
                    <a:pt x="1662" y="1"/>
                  </a:moveTo>
                  <a:lnTo>
                    <a:pt x="288" y="2979"/>
                  </a:lnTo>
                  <a:cubicBezTo>
                    <a:pt x="0" y="3608"/>
                    <a:pt x="273" y="4349"/>
                    <a:pt x="897" y="4636"/>
                  </a:cubicBezTo>
                  <a:cubicBezTo>
                    <a:pt x="1067" y="4714"/>
                    <a:pt x="1245" y="4751"/>
                    <a:pt x="1420" y="4751"/>
                  </a:cubicBezTo>
                  <a:cubicBezTo>
                    <a:pt x="1893" y="4751"/>
                    <a:pt x="2345" y="4482"/>
                    <a:pt x="2554" y="4027"/>
                  </a:cubicBezTo>
                  <a:lnTo>
                    <a:pt x="3929" y="1044"/>
                  </a:lnTo>
                  <a:lnTo>
                    <a:pt x="1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rot="860262">
              <a:off x="7565661" y="2770467"/>
              <a:ext cx="118897" cy="151466"/>
            </a:xfrm>
            <a:custGeom>
              <a:rect b="b" l="l" r="r" t="t"/>
              <a:pathLst>
                <a:path extrusionOk="0" h="4832" w="3793">
                  <a:moveTo>
                    <a:pt x="2541" y="0"/>
                  </a:moveTo>
                  <a:cubicBezTo>
                    <a:pt x="2061" y="0"/>
                    <a:pt x="1614" y="275"/>
                    <a:pt x="1409" y="722"/>
                  </a:cubicBezTo>
                  <a:lnTo>
                    <a:pt x="0" y="3788"/>
                  </a:lnTo>
                  <a:lnTo>
                    <a:pt x="2267" y="4831"/>
                  </a:lnTo>
                  <a:lnTo>
                    <a:pt x="3680" y="1770"/>
                  </a:lnTo>
                  <a:cubicBezTo>
                    <a:pt x="3754" y="1604"/>
                    <a:pt x="3793" y="1429"/>
                    <a:pt x="3793" y="1248"/>
                  </a:cubicBezTo>
                  <a:cubicBezTo>
                    <a:pt x="3793" y="664"/>
                    <a:pt x="3383" y="152"/>
                    <a:pt x="2813" y="30"/>
                  </a:cubicBezTo>
                  <a:cubicBezTo>
                    <a:pt x="2722" y="10"/>
                    <a:pt x="2631" y="0"/>
                    <a:pt x="2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rot="860262">
              <a:off x="7492991" y="2759739"/>
              <a:ext cx="186448" cy="273591"/>
            </a:xfrm>
            <a:custGeom>
              <a:rect b="b" l="l" r="r" t="t"/>
              <a:pathLst>
                <a:path extrusionOk="0" h="8728" w="5948">
                  <a:moveTo>
                    <a:pt x="4432" y="183"/>
                  </a:moveTo>
                  <a:cubicBezTo>
                    <a:pt x="4593" y="183"/>
                    <a:pt x="4753" y="217"/>
                    <a:pt x="4904" y="285"/>
                  </a:cubicBezTo>
                  <a:cubicBezTo>
                    <a:pt x="5309" y="476"/>
                    <a:pt x="5567" y="880"/>
                    <a:pt x="5572" y="1329"/>
                  </a:cubicBezTo>
                  <a:cubicBezTo>
                    <a:pt x="5572" y="1494"/>
                    <a:pt x="5538" y="1660"/>
                    <a:pt x="5470" y="1806"/>
                  </a:cubicBezTo>
                  <a:lnTo>
                    <a:pt x="2682" y="7855"/>
                  </a:lnTo>
                  <a:cubicBezTo>
                    <a:pt x="2486" y="8275"/>
                    <a:pt x="2073" y="8521"/>
                    <a:pt x="1640" y="8521"/>
                  </a:cubicBezTo>
                  <a:cubicBezTo>
                    <a:pt x="1480" y="8521"/>
                    <a:pt x="1317" y="8487"/>
                    <a:pt x="1161" y="8416"/>
                  </a:cubicBezTo>
                  <a:cubicBezTo>
                    <a:pt x="586" y="8153"/>
                    <a:pt x="337" y="7470"/>
                    <a:pt x="600" y="6895"/>
                  </a:cubicBezTo>
                  <a:lnTo>
                    <a:pt x="3384" y="851"/>
                  </a:lnTo>
                  <a:cubicBezTo>
                    <a:pt x="3574" y="441"/>
                    <a:pt x="3983" y="183"/>
                    <a:pt x="4432" y="183"/>
                  </a:cubicBezTo>
                  <a:close/>
                  <a:moveTo>
                    <a:pt x="4416" y="1"/>
                  </a:moveTo>
                  <a:cubicBezTo>
                    <a:pt x="3913" y="1"/>
                    <a:pt x="3432" y="282"/>
                    <a:pt x="3198" y="763"/>
                  </a:cubicBezTo>
                  <a:lnTo>
                    <a:pt x="415" y="6812"/>
                  </a:lnTo>
                  <a:cubicBezTo>
                    <a:pt x="1" y="7704"/>
                    <a:pt x="654" y="8723"/>
                    <a:pt x="1639" y="8728"/>
                  </a:cubicBezTo>
                  <a:cubicBezTo>
                    <a:pt x="2165" y="8728"/>
                    <a:pt x="2643" y="8421"/>
                    <a:pt x="2867" y="7938"/>
                  </a:cubicBezTo>
                  <a:lnTo>
                    <a:pt x="5655" y="1894"/>
                  </a:lnTo>
                  <a:cubicBezTo>
                    <a:pt x="5948" y="1216"/>
                    <a:pt x="5650" y="432"/>
                    <a:pt x="4982" y="125"/>
                  </a:cubicBezTo>
                  <a:cubicBezTo>
                    <a:pt x="4798" y="41"/>
                    <a:pt x="4606" y="1"/>
                    <a:pt x="4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rot="860262">
              <a:off x="7550102" y="2878143"/>
              <a:ext cx="73852" cy="38525"/>
            </a:xfrm>
            <a:custGeom>
              <a:rect b="b" l="l" r="r" t="t"/>
              <a:pathLst>
                <a:path extrusionOk="0" h="1229" w="2356">
                  <a:moveTo>
                    <a:pt x="89" y="1"/>
                  </a:moveTo>
                  <a:lnTo>
                    <a:pt x="1" y="186"/>
                  </a:lnTo>
                  <a:lnTo>
                    <a:pt x="2272" y="1229"/>
                  </a:lnTo>
                  <a:lnTo>
                    <a:pt x="2355" y="1044"/>
                  </a:lnTo>
                  <a:lnTo>
                    <a:pt x="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38"/>
          <p:cNvGrpSpPr/>
          <p:nvPr/>
        </p:nvGrpSpPr>
        <p:grpSpPr>
          <a:xfrm flipH="1">
            <a:off x="4735742" y="4062119"/>
            <a:ext cx="504021" cy="361201"/>
            <a:chOff x="8201303" y="1121442"/>
            <a:chExt cx="318496" cy="228247"/>
          </a:xfrm>
        </p:grpSpPr>
        <p:sp>
          <p:nvSpPr>
            <p:cNvPr id="1429" name="Google Shape;1429;p38"/>
            <p:cNvSpPr/>
            <p:nvPr/>
          </p:nvSpPr>
          <p:spPr>
            <a:xfrm rot="860262">
              <a:off x="8213390" y="1182711"/>
              <a:ext cx="155885" cy="114163"/>
            </a:xfrm>
            <a:custGeom>
              <a:rect b="b" l="l" r="r" t="t"/>
              <a:pathLst>
                <a:path extrusionOk="0" h="3642" w="4973">
                  <a:moveTo>
                    <a:pt x="4051" y="1"/>
                  </a:moveTo>
                  <a:lnTo>
                    <a:pt x="1000" y="1219"/>
                  </a:lnTo>
                  <a:cubicBezTo>
                    <a:pt x="332" y="1458"/>
                    <a:pt x="1" y="2199"/>
                    <a:pt x="259" y="2857"/>
                  </a:cubicBezTo>
                  <a:cubicBezTo>
                    <a:pt x="456" y="3344"/>
                    <a:pt x="926" y="3642"/>
                    <a:pt x="1420" y="3642"/>
                  </a:cubicBezTo>
                  <a:cubicBezTo>
                    <a:pt x="1588" y="3642"/>
                    <a:pt x="1758" y="3607"/>
                    <a:pt x="1921" y="3535"/>
                  </a:cubicBezTo>
                  <a:lnTo>
                    <a:pt x="4973" y="2316"/>
                  </a:lnTo>
                  <a:lnTo>
                    <a:pt x="4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rot="860262">
              <a:off x="8346820" y="1173023"/>
              <a:ext cx="151904" cy="114540"/>
            </a:xfrm>
            <a:custGeom>
              <a:rect b="b" l="l" r="r" t="t"/>
              <a:pathLst>
                <a:path extrusionOk="0" h="3654" w="4846">
                  <a:moveTo>
                    <a:pt x="3597" y="0"/>
                  </a:moveTo>
                  <a:cubicBezTo>
                    <a:pt x="3441" y="0"/>
                    <a:pt x="3283" y="29"/>
                    <a:pt x="3130" y="91"/>
                  </a:cubicBezTo>
                  <a:lnTo>
                    <a:pt x="0" y="1339"/>
                  </a:lnTo>
                  <a:lnTo>
                    <a:pt x="922" y="3654"/>
                  </a:lnTo>
                  <a:lnTo>
                    <a:pt x="4056" y="2406"/>
                  </a:lnTo>
                  <a:cubicBezTo>
                    <a:pt x="4533" y="2216"/>
                    <a:pt x="4845" y="1758"/>
                    <a:pt x="4845" y="1246"/>
                  </a:cubicBezTo>
                  <a:cubicBezTo>
                    <a:pt x="4845" y="1085"/>
                    <a:pt x="4811" y="929"/>
                    <a:pt x="4753" y="783"/>
                  </a:cubicBezTo>
                  <a:cubicBezTo>
                    <a:pt x="4560" y="297"/>
                    <a:pt x="4093" y="0"/>
                    <a:pt x="35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rot="860262">
              <a:off x="8216906" y="1154488"/>
              <a:ext cx="287289" cy="162155"/>
            </a:xfrm>
            <a:custGeom>
              <a:rect b="b" l="l" r="r" t="t"/>
              <a:pathLst>
                <a:path extrusionOk="0" h="5173" w="9165">
                  <a:moveTo>
                    <a:pt x="7639" y="206"/>
                  </a:moveTo>
                  <a:lnTo>
                    <a:pt x="7639" y="210"/>
                  </a:lnTo>
                  <a:cubicBezTo>
                    <a:pt x="8106" y="210"/>
                    <a:pt x="8526" y="493"/>
                    <a:pt x="8701" y="932"/>
                  </a:cubicBezTo>
                  <a:cubicBezTo>
                    <a:pt x="8755" y="1063"/>
                    <a:pt x="8784" y="1210"/>
                    <a:pt x="8784" y="1351"/>
                  </a:cubicBezTo>
                  <a:cubicBezTo>
                    <a:pt x="8784" y="1824"/>
                    <a:pt x="8496" y="2248"/>
                    <a:pt x="8058" y="2419"/>
                  </a:cubicBezTo>
                  <a:lnTo>
                    <a:pt x="1877" y="4885"/>
                  </a:lnTo>
                  <a:cubicBezTo>
                    <a:pt x="1739" y="4940"/>
                    <a:pt x="1593" y="4968"/>
                    <a:pt x="1448" y="4968"/>
                  </a:cubicBezTo>
                  <a:cubicBezTo>
                    <a:pt x="1297" y="4968"/>
                    <a:pt x="1146" y="4937"/>
                    <a:pt x="1005" y="4875"/>
                  </a:cubicBezTo>
                  <a:cubicBezTo>
                    <a:pt x="59" y="4475"/>
                    <a:pt x="79" y="3135"/>
                    <a:pt x="1029" y="2755"/>
                  </a:cubicBezTo>
                  <a:lnTo>
                    <a:pt x="7210" y="288"/>
                  </a:lnTo>
                  <a:cubicBezTo>
                    <a:pt x="7346" y="235"/>
                    <a:pt x="7492" y="206"/>
                    <a:pt x="7639" y="206"/>
                  </a:cubicBezTo>
                  <a:close/>
                  <a:moveTo>
                    <a:pt x="7639" y="1"/>
                  </a:moveTo>
                  <a:cubicBezTo>
                    <a:pt x="7471" y="1"/>
                    <a:pt x="7301" y="32"/>
                    <a:pt x="7136" y="98"/>
                  </a:cubicBezTo>
                  <a:lnTo>
                    <a:pt x="951" y="2565"/>
                  </a:lnTo>
                  <a:cubicBezTo>
                    <a:pt x="352" y="2804"/>
                    <a:pt x="1" y="3437"/>
                    <a:pt x="122" y="4076"/>
                  </a:cubicBezTo>
                  <a:cubicBezTo>
                    <a:pt x="244" y="4709"/>
                    <a:pt x="805" y="5172"/>
                    <a:pt x="1448" y="5172"/>
                  </a:cubicBezTo>
                  <a:cubicBezTo>
                    <a:pt x="1624" y="5172"/>
                    <a:pt x="1794" y="5138"/>
                    <a:pt x="1950" y="5075"/>
                  </a:cubicBezTo>
                  <a:lnTo>
                    <a:pt x="8136" y="2604"/>
                  </a:lnTo>
                  <a:cubicBezTo>
                    <a:pt x="8828" y="2331"/>
                    <a:pt x="9164" y="1541"/>
                    <a:pt x="8886" y="849"/>
                  </a:cubicBezTo>
                  <a:cubicBezTo>
                    <a:pt x="8678" y="322"/>
                    <a:pt x="8173" y="1"/>
                    <a:pt x="7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rot="860262">
              <a:off x="8340393" y="1197516"/>
              <a:ext cx="35045" cy="75074"/>
            </a:xfrm>
            <a:custGeom>
              <a:rect b="b" l="l" r="r" t="t"/>
              <a:pathLst>
                <a:path extrusionOk="0" h="2395" w="1118">
                  <a:moveTo>
                    <a:pt x="191" y="1"/>
                  </a:moveTo>
                  <a:lnTo>
                    <a:pt x="1" y="79"/>
                  </a:lnTo>
                  <a:lnTo>
                    <a:pt x="927" y="2394"/>
                  </a:lnTo>
                  <a:lnTo>
                    <a:pt x="1117" y="2321"/>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38"/>
          <p:cNvSpPr/>
          <p:nvPr/>
        </p:nvSpPr>
        <p:spPr>
          <a:xfrm flipH="1">
            <a:off x="7901513" y="7895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flipH="1">
            <a:off x="1395938" y="420207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flipH="1">
            <a:off x="1174713" y="7895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flipH="1">
            <a:off x="6059438" y="16650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39"/>
          <p:cNvSpPr txBox="1"/>
          <p:nvPr>
            <p:ph idx="2" type="title"/>
          </p:nvPr>
        </p:nvSpPr>
        <p:spPr>
          <a:xfrm>
            <a:off x="1442725" y="2872525"/>
            <a:ext cx="6677700" cy="113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grpSp>
        <p:nvGrpSpPr>
          <p:cNvPr id="1442" name="Google Shape;1442;p39"/>
          <p:cNvGrpSpPr/>
          <p:nvPr/>
        </p:nvGrpSpPr>
        <p:grpSpPr>
          <a:xfrm rot="-1701009">
            <a:off x="1897997" y="-434080"/>
            <a:ext cx="1851811" cy="2878612"/>
            <a:chOff x="-4699200" y="683188"/>
            <a:chExt cx="1149625" cy="1787075"/>
          </a:xfrm>
        </p:grpSpPr>
        <p:sp>
          <p:nvSpPr>
            <p:cNvPr id="1443" name="Google Shape;1443;p39"/>
            <p:cNvSpPr/>
            <p:nvPr/>
          </p:nvSpPr>
          <p:spPr>
            <a:xfrm>
              <a:off x="-4678475" y="1858513"/>
              <a:ext cx="63875" cy="55350"/>
            </a:xfrm>
            <a:custGeom>
              <a:rect b="b" l="l" r="r" t="t"/>
              <a:pathLst>
                <a:path extrusionOk="0" h="2214" w="2555">
                  <a:moveTo>
                    <a:pt x="0" y="0"/>
                  </a:moveTo>
                  <a:lnTo>
                    <a:pt x="0" y="1380"/>
                  </a:lnTo>
                  <a:cubicBezTo>
                    <a:pt x="804" y="1687"/>
                    <a:pt x="1618" y="1965"/>
                    <a:pt x="2442" y="2213"/>
                  </a:cubicBezTo>
                  <a:lnTo>
                    <a:pt x="2554" y="2062"/>
                  </a:lnTo>
                  <a:cubicBezTo>
                    <a:pt x="1667" y="1414"/>
                    <a:pt x="819" y="727"/>
                    <a:pt x="0" y="0"/>
                  </a:cubicBezTo>
                  <a:close/>
                </a:path>
              </a:pathLst>
            </a:custGeom>
            <a:solidFill>
              <a:srgbClr val="4BAE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9"/>
            <p:cNvSpPr/>
            <p:nvPr/>
          </p:nvSpPr>
          <p:spPr>
            <a:xfrm>
              <a:off x="-4681050" y="1539738"/>
              <a:ext cx="5025" cy="374000"/>
            </a:xfrm>
            <a:custGeom>
              <a:rect b="b" l="l" r="r" t="t"/>
              <a:pathLst>
                <a:path extrusionOk="0" h="14960" w="201">
                  <a:moveTo>
                    <a:pt x="1" y="0"/>
                  </a:moveTo>
                  <a:lnTo>
                    <a:pt x="1" y="14959"/>
                  </a:lnTo>
                  <a:lnTo>
                    <a:pt x="201" y="14959"/>
                  </a:lnTo>
                  <a:lnTo>
                    <a:pt x="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a:off x="-3620650" y="1437138"/>
              <a:ext cx="8075" cy="472075"/>
            </a:xfrm>
            <a:custGeom>
              <a:rect b="b" l="l" r="r" t="t"/>
              <a:pathLst>
                <a:path extrusionOk="0" h="18883" w="323">
                  <a:moveTo>
                    <a:pt x="123" y="0"/>
                  </a:moveTo>
                  <a:lnTo>
                    <a:pt x="1" y="799"/>
                  </a:lnTo>
                  <a:lnTo>
                    <a:pt x="1" y="18883"/>
                  </a:lnTo>
                  <a:lnTo>
                    <a:pt x="205" y="18883"/>
                  </a:lnTo>
                  <a:lnTo>
                    <a:pt x="205" y="814"/>
                  </a:lnTo>
                  <a:lnTo>
                    <a:pt x="322" y="34"/>
                  </a:lnTo>
                  <a:lnTo>
                    <a:pt x="1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a:off x="-4124525" y="1748963"/>
              <a:ext cx="463200" cy="70700"/>
            </a:xfrm>
            <a:custGeom>
              <a:rect b="b" l="l" r="r" t="t"/>
              <a:pathLst>
                <a:path extrusionOk="0" h="2828" w="18528">
                  <a:moveTo>
                    <a:pt x="5552" y="0"/>
                  </a:moveTo>
                  <a:cubicBezTo>
                    <a:pt x="4968" y="419"/>
                    <a:pt x="4363" y="809"/>
                    <a:pt x="3739" y="1160"/>
                  </a:cubicBezTo>
                  <a:cubicBezTo>
                    <a:pt x="2545" y="1828"/>
                    <a:pt x="1297" y="2384"/>
                    <a:pt x="1" y="2827"/>
                  </a:cubicBezTo>
                  <a:lnTo>
                    <a:pt x="18528" y="2827"/>
                  </a:lnTo>
                  <a:lnTo>
                    <a:pt x="185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3985725" y="1678288"/>
              <a:ext cx="324400" cy="70700"/>
            </a:xfrm>
            <a:custGeom>
              <a:rect b="b" l="l" r="r" t="t"/>
              <a:pathLst>
                <a:path extrusionOk="0" h="2828" w="12976">
                  <a:moveTo>
                    <a:pt x="3052" y="0"/>
                  </a:moveTo>
                  <a:cubicBezTo>
                    <a:pt x="2155" y="1063"/>
                    <a:pt x="1126" y="2013"/>
                    <a:pt x="0" y="2827"/>
                  </a:cubicBezTo>
                  <a:lnTo>
                    <a:pt x="12976" y="2827"/>
                  </a:lnTo>
                  <a:lnTo>
                    <a:pt x="129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a:off x="-4330325" y="887438"/>
              <a:ext cx="26575" cy="13550"/>
            </a:xfrm>
            <a:custGeom>
              <a:rect b="b" l="l" r="r" t="t"/>
              <a:pathLst>
                <a:path extrusionOk="0" h="542" w="1063">
                  <a:moveTo>
                    <a:pt x="15" y="0"/>
                  </a:moveTo>
                  <a:cubicBezTo>
                    <a:pt x="0" y="298"/>
                    <a:pt x="239" y="541"/>
                    <a:pt x="531" y="541"/>
                  </a:cubicBezTo>
                  <a:cubicBezTo>
                    <a:pt x="829" y="541"/>
                    <a:pt x="1063" y="298"/>
                    <a:pt x="10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9"/>
            <p:cNvSpPr/>
            <p:nvPr/>
          </p:nvSpPr>
          <p:spPr>
            <a:xfrm>
              <a:off x="-4330325" y="874038"/>
              <a:ext cx="26575" cy="13425"/>
            </a:xfrm>
            <a:custGeom>
              <a:rect b="b" l="l" r="r" t="t"/>
              <a:pathLst>
                <a:path extrusionOk="0" h="537" w="1063">
                  <a:moveTo>
                    <a:pt x="531" y="0"/>
                  </a:moveTo>
                  <a:cubicBezTo>
                    <a:pt x="239" y="0"/>
                    <a:pt x="0" y="244"/>
                    <a:pt x="15" y="536"/>
                  </a:cubicBezTo>
                  <a:lnTo>
                    <a:pt x="1053" y="536"/>
                  </a:lnTo>
                  <a:cubicBezTo>
                    <a:pt x="1063" y="244"/>
                    <a:pt x="829" y="0"/>
                    <a:pt x="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a:off x="-3945150" y="887438"/>
              <a:ext cx="26100" cy="13050"/>
            </a:xfrm>
            <a:custGeom>
              <a:rect b="b" l="l" r="r" t="t"/>
              <a:pathLst>
                <a:path extrusionOk="0" h="522" w="1044">
                  <a:moveTo>
                    <a:pt x="1" y="0"/>
                  </a:moveTo>
                  <a:cubicBezTo>
                    <a:pt x="1" y="288"/>
                    <a:pt x="235" y="522"/>
                    <a:pt x="522" y="522"/>
                  </a:cubicBezTo>
                  <a:cubicBezTo>
                    <a:pt x="810" y="522"/>
                    <a:pt x="1044" y="288"/>
                    <a:pt x="10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3945150" y="874513"/>
              <a:ext cx="26100" cy="12950"/>
            </a:xfrm>
            <a:custGeom>
              <a:rect b="b" l="l" r="r" t="t"/>
              <a:pathLst>
                <a:path extrusionOk="0" h="518" w="1044">
                  <a:moveTo>
                    <a:pt x="522" y="0"/>
                  </a:moveTo>
                  <a:cubicBezTo>
                    <a:pt x="235" y="0"/>
                    <a:pt x="1" y="230"/>
                    <a:pt x="1" y="517"/>
                  </a:cubicBezTo>
                  <a:lnTo>
                    <a:pt x="1044" y="517"/>
                  </a:lnTo>
                  <a:cubicBezTo>
                    <a:pt x="1044" y="230"/>
                    <a:pt x="810" y="0"/>
                    <a:pt x="5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a:off x="-4168275" y="711588"/>
              <a:ext cx="90925" cy="87475"/>
            </a:xfrm>
            <a:custGeom>
              <a:rect b="b" l="l" r="r" t="t"/>
              <a:pathLst>
                <a:path extrusionOk="0" h="3499" w="3637">
                  <a:moveTo>
                    <a:pt x="1751" y="1"/>
                  </a:moveTo>
                  <a:cubicBezTo>
                    <a:pt x="786" y="1"/>
                    <a:pt x="1" y="780"/>
                    <a:pt x="1" y="1750"/>
                  </a:cubicBezTo>
                  <a:cubicBezTo>
                    <a:pt x="1" y="2457"/>
                    <a:pt x="425" y="3096"/>
                    <a:pt x="1078" y="3364"/>
                  </a:cubicBezTo>
                  <a:cubicBezTo>
                    <a:pt x="1295" y="3454"/>
                    <a:pt x="1523" y="3498"/>
                    <a:pt x="1749" y="3498"/>
                  </a:cubicBezTo>
                  <a:cubicBezTo>
                    <a:pt x="2205" y="3498"/>
                    <a:pt x="2653" y="3321"/>
                    <a:pt x="2989" y="2989"/>
                  </a:cubicBezTo>
                  <a:cubicBezTo>
                    <a:pt x="3486" y="2486"/>
                    <a:pt x="3637" y="1736"/>
                    <a:pt x="3369" y="1083"/>
                  </a:cubicBezTo>
                  <a:cubicBezTo>
                    <a:pt x="3096" y="425"/>
                    <a:pt x="2457" y="1"/>
                    <a:pt x="17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a:off x="-4222375" y="852463"/>
              <a:ext cx="195850" cy="83000"/>
            </a:xfrm>
            <a:custGeom>
              <a:rect b="b" l="l" r="r" t="t"/>
              <a:pathLst>
                <a:path extrusionOk="0" h="3320" w="7834">
                  <a:moveTo>
                    <a:pt x="1" y="0"/>
                  </a:moveTo>
                  <a:lnTo>
                    <a:pt x="1" y="3320"/>
                  </a:lnTo>
                  <a:lnTo>
                    <a:pt x="7834" y="3320"/>
                  </a:lnTo>
                  <a:lnTo>
                    <a:pt x="78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a:off x="-4696750" y="857813"/>
              <a:ext cx="1144725" cy="1609875"/>
            </a:xfrm>
            <a:custGeom>
              <a:rect b="b" l="l" r="r" t="t"/>
              <a:pathLst>
                <a:path extrusionOk="0" h="64395" w="45789">
                  <a:moveTo>
                    <a:pt x="15194" y="666"/>
                  </a:moveTo>
                  <a:cubicBezTo>
                    <a:pt x="15322" y="666"/>
                    <a:pt x="15453" y="714"/>
                    <a:pt x="15559" y="820"/>
                  </a:cubicBezTo>
                  <a:cubicBezTo>
                    <a:pt x="15885" y="1146"/>
                    <a:pt x="15656" y="1707"/>
                    <a:pt x="15193" y="1707"/>
                  </a:cubicBezTo>
                  <a:cubicBezTo>
                    <a:pt x="14906" y="1707"/>
                    <a:pt x="14672" y="1473"/>
                    <a:pt x="14672" y="1185"/>
                  </a:cubicBezTo>
                  <a:cubicBezTo>
                    <a:pt x="14672" y="872"/>
                    <a:pt x="14928" y="666"/>
                    <a:pt x="15194" y="666"/>
                  </a:cubicBezTo>
                  <a:close/>
                  <a:moveTo>
                    <a:pt x="30589" y="666"/>
                  </a:moveTo>
                  <a:cubicBezTo>
                    <a:pt x="30717" y="666"/>
                    <a:pt x="30849" y="714"/>
                    <a:pt x="30957" y="820"/>
                  </a:cubicBezTo>
                  <a:cubicBezTo>
                    <a:pt x="31283" y="1146"/>
                    <a:pt x="31049" y="1707"/>
                    <a:pt x="30586" y="1707"/>
                  </a:cubicBezTo>
                  <a:cubicBezTo>
                    <a:pt x="30299" y="1707"/>
                    <a:pt x="30065" y="1473"/>
                    <a:pt x="30065" y="1185"/>
                  </a:cubicBezTo>
                  <a:cubicBezTo>
                    <a:pt x="30065" y="872"/>
                    <a:pt x="30320" y="666"/>
                    <a:pt x="30589" y="666"/>
                  </a:cubicBezTo>
                  <a:close/>
                  <a:moveTo>
                    <a:pt x="2218" y="1"/>
                  </a:moveTo>
                  <a:cubicBezTo>
                    <a:pt x="994" y="1"/>
                    <a:pt x="0" y="995"/>
                    <a:pt x="5" y="2219"/>
                  </a:cubicBezTo>
                  <a:lnTo>
                    <a:pt x="5" y="62182"/>
                  </a:lnTo>
                  <a:cubicBezTo>
                    <a:pt x="0" y="63405"/>
                    <a:pt x="994" y="64395"/>
                    <a:pt x="2218" y="64395"/>
                  </a:cubicBezTo>
                  <a:lnTo>
                    <a:pt x="43571" y="64395"/>
                  </a:lnTo>
                  <a:cubicBezTo>
                    <a:pt x="44795" y="64395"/>
                    <a:pt x="45789" y="63405"/>
                    <a:pt x="45789" y="62182"/>
                  </a:cubicBezTo>
                  <a:lnTo>
                    <a:pt x="45789" y="48899"/>
                  </a:lnTo>
                  <a:lnTo>
                    <a:pt x="45789" y="48895"/>
                  </a:lnTo>
                  <a:lnTo>
                    <a:pt x="45789" y="2219"/>
                  </a:lnTo>
                  <a:cubicBezTo>
                    <a:pt x="45789" y="990"/>
                    <a:pt x="44795" y="1"/>
                    <a:pt x="43571" y="1"/>
                  </a:cubicBezTo>
                  <a:lnTo>
                    <a:pt x="28953" y="1"/>
                  </a:lnTo>
                  <a:lnTo>
                    <a:pt x="28953" y="2336"/>
                  </a:lnTo>
                  <a:cubicBezTo>
                    <a:pt x="29314" y="2413"/>
                    <a:pt x="29670" y="2491"/>
                    <a:pt x="30026" y="2569"/>
                  </a:cubicBezTo>
                  <a:cubicBezTo>
                    <a:pt x="30742" y="2725"/>
                    <a:pt x="31454" y="2881"/>
                    <a:pt x="32170" y="3028"/>
                  </a:cubicBezTo>
                  <a:cubicBezTo>
                    <a:pt x="32960" y="3188"/>
                    <a:pt x="33793" y="3266"/>
                    <a:pt x="34554" y="3539"/>
                  </a:cubicBezTo>
                  <a:cubicBezTo>
                    <a:pt x="34978" y="3695"/>
                    <a:pt x="35324" y="3876"/>
                    <a:pt x="35626" y="4212"/>
                  </a:cubicBezTo>
                  <a:cubicBezTo>
                    <a:pt x="35733" y="4329"/>
                    <a:pt x="35831" y="4451"/>
                    <a:pt x="35919" y="4583"/>
                  </a:cubicBezTo>
                  <a:lnTo>
                    <a:pt x="44249" y="4583"/>
                  </a:lnTo>
                  <a:lnTo>
                    <a:pt x="44249" y="61134"/>
                  </a:lnTo>
                  <a:lnTo>
                    <a:pt x="1857" y="61134"/>
                  </a:lnTo>
                  <a:lnTo>
                    <a:pt x="1857" y="4583"/>
                  </a:lnTo>
                  <a:lnTo>
                    <a:pt x="9861" y="4583"/>
                  </a:lnTo>
                  <a:cubicBezTo>
                    <a:pt x="9953" y="4456"/>
                    <a:pt x="10051" y="4329"/>
                    <a:pt x="10153" y="4212"/>
                  </a:cubicBezTo>
                  <a:cubicBezTo>
                    <a:pt x="10455" y="3876"/>
                    <a:pt x="10801" y="3695"/>
                    <a:pt x="11230" y="3539"/>
                  </a:cubicBezTo>
                  <a:cubicBezTo>
                    <a:pt x="11981" y="3271"/>
                    <a:pt x="12819" y="3188"/>
                    <a:pt x="13604" y="3028"/>
                  </a:cubicBezTo>
                  <a:cubicBezTo>
                    <a:pt x="14326" y="2881"/>
                    <a:pt x="15037" y="2725"/>
                    <a:pt x="15754" y="2574"/>
                  </a:cubicBezTo>
                  <a:cubicBezTo>
                    <a:pt x="16110" y="2496"/>
                    <a:pt x="16470" y="2418"/>
                    <a:pt x="16826" y="2336"/>
                  </a:cubicBezTo>
                  <a:lnTo>
                    <a:pt x="168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a:off x="-4471450" y="685763"/>
              <a:ext cx="694000" cy="368525"/>
            </a:xfrm>
            <a:custGeom>
              <a:rect b="b" l="l" r="r" t="t"/>
              <a:pathLst>
                <a:path extrusionOk="0" h="14741" w="27760">
                  <a:moveTo>
                    <a:pt x="13866" y="1027"/>
                  </a:moveTo>
                  <a:cubicBezTo>
                    <a:pt x="14765" y="1027"/>
                    <a:pt x="15628" y="1726"/>
                    <a:pt x="15628" y="2783"/>
                  </a:cubicBezTo>
                  <a:cubicBezTo>
                    <a:pt x="15628" y="3749"/>
                    <a:pt x="14843" y="4528"/>
                    <a:pt x="13878" y="4533"/>
                  </a:cubicBezTo>
                  <a:cubicBezTo>
                    <a:pt x="12318" y="4533"/>
                    <a:pt x="11533" y="2647"/>
                    <a:pt x="12640" y="1545"/>
                  </a:cubicBezTo>
                  <a:cubicBezTo>
                    <a:pt x="12996" y="1187"/>
                    <a:pt x="13436" y="1027"/>
                    <a:pt x="13866" y="1027"/>
                  </a:cubicBezTo>
                  <a:close/>
                  <a:moveTo>
                    <a:pt x="17797" y="6668"/>
                  </a:moveTo>
                  <a:lnTo>
                    <a:pt x="17797" y="9988"/>
                  </a:lnTo>
                  <a:lnTo>
                    <a:pt x="9964" y="9988"/>
                  </a:lnTo>
                  <a:lnTo>
                    <a:pt x="9964" y="6668"/>
                  </a:lnTo>
                  <a:close/>
                  <a:moveTo>
                    <a:pt x="13878" y="0"/>
                  </a:moveTo>
                  <a:cubicBezTo>
                    <a:pt x="12927" y="0"/>
                    <a:pt x="11601" y="766"/>
                    <a:pt x="11226" y="2652"/>
                  </a:cubicBezTo>
                  <a:cubicBezTo>
                    <a:pt x="10851" y="4543"/>
                    <a:pt x="9427" y="5869"/>
                    <a:pt x="7809" y="6249"/>
                  </a:cubicBezTo>
                  <a:lnTo>
                    <a:pt x="7809" y="9218"/>
                  </a:lnTo>
                  <a:cubicBezTo>
                    <a:pt x="7453" y="9295"/>
                    <a:pt x="7098" y="9373"/>
                    <a:pt x="6742" y="9451"/>
                  </a:cubicBezTo>
                  <a:cubicBezTo>
                    <a:pt x="6025" y="9607"/>
                    <a:pt x="5309" y="9759"/>
                    <a:pt x="4592" y="9910"/>
                  </a:cubicBezTo>
                  <a:cubicBezTo>
                    <a:pt x="3807" y="10070"/>
                    <a:pt x="2969" y="10148"/>
                    <a:pt x="2218" y="10421"/>
                  </a:cubicBezTo>
                  <a:cubicBezTo>
                    <a:pt x="1789" y="10577"/>
                    <a:pt x="1443" y="10758"/>
                    <a:pt x="1141" y="11094"/>
                  </a:cubicBezTo>
                  <a:cubicBezTo>
                    <a:pt x="1034" y="11211"/>
                    <a:pt x="936" y="11333"/>
                    <a:pt x="849" y="11465"/>
                  </a:cubicBezTo>
                  <a:cubicBezTo>
                    <a:pt x="717" y="11650"/>
                    <a:pt x="605" y="11845"/>
                    <a:pt x="508" y="12045"/>
                  </a:cubicBezTo>
                  <a:cubicBezTo>
                    <a:pt x="225" y="12620"/>
                    <a:pt x="1" y="13288"/>
                    <a:pt x="1" y="13936"/>
                  </a:cubicBezTo>
                  <a:cubicBezTo>
                    <a:pt x="1" y="14625"/>
                    <a:pt x="230" y="14740"/>
                    <a:pt x="1186" y="14740"/>
                  </a:cubicBezTo>
                  <a:cubicBezTo>
                    <a:pt x="1664" y="14740"/>
                    <a:pt x="2324" y="14711"/>
                    <a:pt x="3227" y="14711"/>
                  </a:cubicBezTo>
                  <a:cubicBezTo>
                    <a:pt x="5937" y="14711"/>
                    <a:pt x="13878" y="14740"/>
                    <a:pt x="13878" y="14740"/>
                  </a:cubicBezTo>
                  <a:cubicBezTo>
                    <a:pt x="13878" y="14740"/>
                    <a:pt x="21813" y="14711"/>
                    <a:pt x="24528" y="14711"/>
                  </a:cubicBezTo>
                  <a:cubicBezTo>
                    <a:pt x="25433" y="14711"/>
                    <a:pt x="26094" y="14740"/>
                    <a:pt x="26572" y="14740"/>
                  </a:cubicBezTo>
                  <a:cubicBezTo>
                    <a:pt x="27530" y="14740"/>
                    <a:pt x="27760" y="14625"/>
                    <a:pt x="27760" y="13936"/>
                  </a:cubicBezTo>
                  <a:cubicBezTo>
                    <a:pt x="27760" y="13288"/>
                    <a:pt x="27530" y="12620"/>
                    <a:pt x="27248" y="12045"/>
                  </a:cubicBezTo>
                  <a:cubicBezTo>
                    <a:pt x="27150" y="11845"/>
                    <a:pt x="27033" y="11650"/>
                    <a:pt x="26907" y="11465"/>
                  </a:cubicBezTo>
                  <a:cubicBezTo>
                    <a:pt x="26814" y="11333"/>
                    <a:pt x="26716" y="11211"/>
                    <a:pt x="26614" y="11094"/>
                  </a:cubicBezTo>
                  <a:cubicBezTo>
                    <a:pt x="26312" y="10758"/>
                    <a:pt x="25966" y="10577"/>
                    <a:pt x="25537" y="10421"/>
                  </a:cubicBezTo>
                  <a:cubicBezTo>
                    <a:pt x="24781" y="10153"/>
                    <a:pt x="23943" y="10070"/>
                    <a:pt x="23158" y="9910"/>
                  </a:cubicBezTo>
                  <a:cubicBezTo>
                    <a:pt x="22442" y="9763"/>
                    <a:pt x="21725" y="9607"/>
                    <a:pt x="21014" y="9456"/>
                  </a:cubicBezTo>
                  <a:cubicBezTo>
                    <a:pt x="20653" y="9378"/>
                    <a:pt x="20297" y="9300"/>
                    <a:pt x="19941" y="9218"/>
                  </a:cubicBezTo>
                  <a:lnTo>
                    <a:pt x="19941" y="6249"/>
                  </a:lnTo>
                  <a:cubicBezTo>
                    <a:pt x="18323" y="5874"/>
                    <a:pt x="16900" y="4548"/>
                    <a:pt x="16524" y="2652"/>
                  </a:cubicBezTo>
                  <a:cubicBezTo>
                    <a:pt x="16144" y="761"/>
                    <a:pt x="14823" y="0"/>
                    <a:pt x="138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9"/>
            <p:cNvSpPr/>
            <p:nvPr/>
          </p:nvSpPr>
          <p:spPr>
            <a:xfrm>
              <a:off x="-4650325" y="972363"/>
              <a:ext cx="1059800" cy="1413800"/>
            </a:xfrm>
            <a:custGeom>
              <a:rect b="b" l="l" r="r" t="t"/>
              <a:pathLst>
                <a:path extrusionOk="0" h="56552" w="42392">
                  <a:moveTo>
                    <a:pt x="39560" y="7224"/>
                  </a:moveTo>
                  <a:lnTo>
                    <a:pt x="39560" y="53077"/>
                  </a:lnTo>
                  <a:lnTo>
                    <a:pt x="2506" y="53077"/>
                  </a:lnTo>
                  <a:lnTo>
                    <a:pt x="2506" y="7224"/>
                  </a:lnTo>
                  <a:close/>
                  <a:moveTo>
                    <a:pt x="0" y="1"/>
                  </a:moveTo>
                  <a:lnTo>
                    <a:pt x="0" y="56552"/>
                  </a:lnTo>
                  <a:lnTo>
                    <a:pt x="42392" y="56552"/>
                  </a:lnTo>
                  <a:lnTo>
                    <a:pt x="42392" y="18484"/>
                  </a:lnTo>
                  <a:lnTo>
                    <a:pt x="42392" y="1"/>
                  </a:lnTo>
                  <a:lnTo>
                    <a:pt x="34062" y="1"/>
                  </a:lnTo>
                  <a:cubicBezTo>
                    <a:pt x="34188" y="186"/>
                    <a:pt x="34305" y="381"/>
                    <a:pt x="34403" y="581"/>
                  </a:cubicBezTo>
                  <a:cubicBezTo>
                    <a:pt x="34685" y="1156"/>
                    <a:pt x="34915" y="1824"/>
                    <a:pt x="34915" y="2472"/>
                  </a:cubicBezTo>
                  <a:cubicBezTo>
                    <a:pt x="34915" y="3161"/>
                    <a:pt x="34685" y="3276"/>
                    <a:pt x="33727" y="3276"/>
                  </a:cubicBezTo>
                  <a:cubicBezTo>
                    <a:pt x="33249" y="3276"/>
                    <a:pt x="32588" y="3247"/>
                    <a:pt x="31683" y="3247"/>
                  </a:cubicBezTo>
                  <a:cubicBezTo>
                    <a:pt x="28973" y="3247"/>
                    <a:pt x="21033" y="3276"/>
                    <a:pt x="21033" y="3276"/>
                  </a:cubicBezTo>
                  <a:cubicBezTo>
                    <a:pt x="21033" y="3276"/>
                    <a:pt x="13097" y="3247"/>
                    <a:pt x="10382" y="3247"/>
                  </a:cubicBezTo>
                  <a:cubicBezTo>
                    <a:pt x="9479" y="3247"/>
                    <a:pt x="8819" y="3276"/>
                    <a:pt x="8341" y="3276"/>
                  </a:cubicBezTo>
                  <a:cubicBezTo>
                    <a:pt x="7385" y="3276"/>
                    <a:pt x="7156" y="3161"/>
                    <a:pt x="7156" y="2472"/>
                  </a:cubicBezTo>
                  <a:cubicBezTo>
                    <a:pt x="7156" y="1824"/>
                    <a:pt x="7380" y="1156"/>
                    <a:pt x="7663" y="581"/>
                  </a:cubicBezTo>
                  <a:cubicBezTo>
                    <a:pt x="7760" y="381"/>
                    <a:pt x="7877" y="186"/>
                    <a:pt x="80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9"/>
            <p:cNvSpPr/>
            <p:nvPr/>
          </p:nvSpPr>
          <p:spPr>
            <a:xfrm>
              <a:off x="-4425500" y="1291013"/>
              <a:ext cx="601875" cy="528650"/>
            </a:xfrm>
            <a:custGeom>
              <a:rect b="b" l="l" r="r" t="t"/>
              <a:pathLst>
                <a:path extrusionOk="0" h="21146" w="24075">
                  <a:moveTo>
                    <a:pt x="6002" y="1"/>
                  </a:moveTo>
                  <a:cubicBezTo>
                    <a:pt x="4849" y="1"/>
                    <a:pt x="3717" y="270"/>
                    <a:pt x="2744" y="873"/>
                  </a:cubicBezTo>
                  <a:cubicBezTo>
                    <a:pt x="2515" y="1019"/>
                    <a:pt x="2296" y="1180"/>
                    <a:pt x="2091" y="1356"/>
                  </a:cubicBezTo>
                  <a:cubicBezTo>
                    <a:pt x="1199" y="2111"/>
                    <a:pt x="644" y="3101"/>
                    <a:pt x="341" y="4183"/>
                  </a:cubicBezTo>
                  <a:cubicBezTo>
                    <a:pt x="83" y="5080"/>
                    <a:pt x="0" y="6045"/>
                    <a:pt x="39" y="7005"/>
                  </a:cubicBezTo>
                  <a:cubicBezTo>
                    <a:pt x="78" y="7960"/>
                    <a:pt x="224" y="8911"/>
                    <a:pt x="468" y="9832"/>
                  </a:cubicBezTo>
                  <a:cubicBezTo>
                    <a:pt x="551" y="10154"/>
                    <a:pt x="644" y="10466"/>
                    <a:pt x="741" y="10763"/>
                  </a:cubicBezTo>
                  <a:cubicBezTo>
                    <a:pt x="960" y="11416"/>
                    <a:pt x="1233" y="12050"/>
                    <a:pt x="1545" y="12664"/>
                  </a:cubicBezTo>
                  <a:cubicBezTo>
                    <a:pt x="2067" y="13673"/>
                    <a:pt x="2701" y="14624"/>
                    <a:pt x="3437" y="15491"/>
                  </a:cubicBezTo>
                  <a:cubicBezTo>
                    <a:pt x="4338" y="16554"/>
                    <a:pt x="5362" y="17499"/>
                    <a:pt x="6488" y="18318"/>
                  </a:cubicBezTo>
                  <a:cubicBezTo>
                    <a:pt x="7073" y="18737"/>
                    <a:pt x="7677" y="19123"/>
                    <a:pt x="8301" y="19478"/>
                  </a:cubicBezTo>
                  <a:cubicBezTo>
                    <a:pt x="9495" y="20146"/>
                    <a:pt x="10748" y="20702"/>
                    <a:pt x="12040" y="21145"/>
                  </a:cubicBezTo>
                  <a:cubicBezTo>
                    <a:pt x="13336" y="20702"/>
                    <a:pt x="14584" y="20146"/>
                    <a:pt x="15778" y="19478"/>
                  </a:cubicBezTo>
                  <a:cubicBezTo>
                    <a:pt x="16407" y="19127"/>
                    <a:pt x="17007" y="18737"/>
                    <a:pt x="17591" y="18318"/>
                  </a:cubicBezTo>
                  <a:cubicBezTo>
                    <a:pt x="18717" y="17504"/>
                    <a:pt x="19746" y="16554"/>
                    <a:pt x="20643" y="15491"/>
                  </a:cubicBezTo>
                  <a:cubicBezTo>
                    <a:pt x="21379" y="14624"/>
                    <a:pt x="22012" y="13673"/>
                    <a:pt x="22534" y="12664"/>
                  </a:cubicBezTo>
                  <a:cubicBezTo>
                    <a:pt x="22846" y="12050"/>
                    <a:pt x="23114" y="11411"/>
                    <a:pt x="23333" y="10758"/>
                  </a:cubicBezTo>
                  <a:cubicBezTo>
                    <a:pt x="23436" y="10451"/>
                    <a:pt x="23533" y="10125"/>
                    <a:pt x="23621" y="9788"/>
                  </a:cubicBezTo>
                  <a:cubicBezTo>
                    <a:pt x="23860" y="8882"/>
                    <a:pt x="23996" y="7946"/>
                    <a:pt x="24035" y="7005"/>
                  </a:cubicBezTo>
                  <a:cubicBezTo>
                    <a:pt x="24074" y="6045"/>
                    <a:pt x="23996" y="5080"/>
                    <a:pt x="23738" y="4183"/>
                  </a:cubicBezTo>
                  <a:cubicBezTo>
                    <a:pt x="23436" y="3101"/>
                    <a:pt x="22880" y="2116"/>
                    <a:pt x="21988" y="1356"/>
                  </a:cubicBezTo>
                  <a:cubicBezTo>
                    <a:pt x="21783" y="1180"/>
                    <a:pt x="21564" y="1019"/>
                    <a:pt x="21335" y="873"/>
                  </a:cubicBezTo>
                  <a:cubicBezTo>
                    <a:pt x="20362" y="270"/>
                    <a:pt x="19231" y="1"/>
                    <a:pt x="18079" y="1"/>
                  </a:cubicBezTo>
                  <a:cubicBezTo>
                    <a:pt x="16496" y="1"/>
                    <a:pt x="14874" y="509"/>
                    <a:pt x="13570" y="1356"/>
                  </a:cubicBezTo>
                  <a:cubicBezTo>
                    <a:pt x="13000" y="1721"/>
                    <a:pt x="12483" y="2170"/>
                    <a:pt x="12045" y="2687"/>
                  </a:cubicBezTo>
                  <a:cubicBezTo>
                    <a:pt x="11601" y="2170"/>
                    <a:pt x="11084" y="1721"/>
                    <a:pt x="10514" y="1356"/>
                  </a:cubicBezTo>
                  <a:cubicBezTo>
                    <a:pt x="9210" y="509"/>
                    <a:pt x="7586" y="1"/>
                    <a:pt x="6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a:off x="-3831950" y="1395563"/>
              <a:ext cx="170625" cy="70700"/>
            </a:xfrm>
            <a:custGeom>
              <a:rect b="b" l="l" r="r" t="t"/>
              <a:pathLst>
                <a:path extrusionOk="0" h="2828" w="6825">
                  <a:moveTo>
                    <a:pt x="1" y="1"/>
                  </a:moveTo>
                  <a:cubicBezTo>
                    <a:pt x="254" y="898"/>
                    <a:pt x="337" y="1863"/>
                    <a:pt x="298" y="2828"/>
                  </a:cubicBezTo>
                  <a:lnTo>
                    <a:pt x="6825" y="2828"/>
                  </a:lnTo>
                  <a:lnTo>
                    <a:pt x="68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a:off x="-3862175" y="1535838"/>
              <a:ext cx="200850" cy="71800"/>
            </a:xfrm>
            <a:custGeom>
              <a:rect b="b" l="l" r="r" t="t"/>
              <a:pathLst>
                <a:path extrusionOk="0" h="2872" w="8034">
                  <a:moveTo>
                    <a:pt x="1093" y="0"/>
                  </a:moveTo>
                  <a:cubicBezTo>
                    <a:pt x="1005" y="337"/>
                    <a:pt x="908" y="658"/>
                    <a:pt x="805" y="970"/>
                  </a:cubicBezTo>
                  <a:cubicBezTo>
                    <a:pt x="581" y="1623"/>
                    <a:pt x="313" y="2257"/>
                    <a:pt x="1" y="2871"/>
                  </a:cubicBezTo>
                  <a:lnTo>
                    <a:pt x="8034" y="2871"/>
                  </a:lnTo>
                  <a:lnTo>
                    <a:pt x="8034" y="44"/>
                  </a:lnTo>
                  <a:lnTo>
                    <a:pt x="1210" y="44"/>
                  </a:lnTo>
                  <a:lnTo>
                    <a:pt x="10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a:off x="-3909450" y="1607613"/>
              <a:ext cx="248125" cy="70700"/>
            </a:xfrm>
            <a:custGeom>
              <a:rect b="b" l="l" r="r" t="t"/>
              <a:pathLst>
                <a:path extrusionOk="0" h="2828" w="9925">
                  <a:moveTo>
                    <a:pt x="1887" y="0"/>
                  </a:moveTo>
                  <a:cubicBezTo>
                    <a:pt x="1370" y="1009"/>
                    <a:pt x="737" y="1960"/>
                    <a:pt x="1" y="2827"/>
                  </a:cubicBezTo>
                  <a:lnTo>
                    <a:pt x="9925" y="2827"/>
                  </a:lnTo>
                  <a:lnTo>
                    <a:pt x="9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a:off x="-3834875" y="1466238"/>
              <a:ext cx="173550" cy="70725"/>
            </a:xfrm>
            <a:custGeom>
              <a:rect b="b" l="l" r="r" t="t"/>
              <a:pathLst>
                <a:path extrusionOk="0" h="2829" w="6942">
                  <a:moveTo>
                    <a:pt x="420" y="1"/>
                  </a:moveTo>
                  <a:cubicBezTo>
                    <a:pt x="381" y="942"/>
                    <a:pt x="240" y="1873"/>
                    <a:pt x="1" y="2784"/>
                  </a:cubicBezTo>
                  <a:lnTo>
                    <a:pt x="118" y="2828"/>
                  </a:lnTo>
                  <a:lnTo>
                    <a:pt x="6942" y="2828"/>
                  </a:lnTo>
                  <a:lnTo>
                    <a:pt x="69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a:off x="-4587700" y="2243563"/>
              <a:ext cx="926375" cy="55725"/>
            </a:xfrm>
            <a:custGeom>
              <a:rect b="b" l="l" r="r" t="t"/>
              <a:pathLst>
                <a:path extrusionOk="0" h="2229" w="37055">
                  <a:moveTo>
                    <a:pt x="1" y="1"/>
                  </a:moveTo>
                  <a:lnTo>
                    <a:pt x="1" y="2229"/>
                  </a:lnTo>
                  <a:lnTo>
                    <a:pt x="37055" y="2229"/>
                  </a:lnTo>
                  <a:lnTo>
                    <a:pt x="3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9"/>
            <p:cNvSpPr/>
            <p:nvPr/>
          </p:nvSpPr>
          <p:spPr>
            <a:xfrm>
              <a:off x="-4587700" y="2173013"/>
              <a:ext cx="926375" cy="70700"/>
            </a:xfrm>
            <a:custGeom>
              <a:rect b="b" l="l" r="r" t="t"/>
              <a:pathLst>
                <a:path extrusionOk="0" h="2828" w="37055">
                  <a:moveTo>
                    <a:pt x="1" y="1"/>
                  </a:moveTo>
                  <a:lnTo>
                    <a:pt x="1" y="2828"/>
                  </a:lnTo>
                  <a:lnTo>
                    <a:pt x="37055" y="2828"/>
                  </a:lnTo>
                  <a:lnTo>
                    <a:pt x="3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9"/>
            <p:cNvSpPr/>
            <p:nvPr/>
          </p:nvSpPr>
          <p:spPr>
            <a:xfrm>
              <a:off x="-4587700" y="2102213"/>
              <a:ext cx="926375" cy="70700"/>
            </a:xfrm>
            <a:custGeom>
              <a:rect b="b" l="l" r="r" t="t"/>
              <a:pathLst>
                <a:path extrusionOk="0" h="2828" w="37055">
                  <a:moveTo>
                    <a:pt x="1" y="1"/>
                  </a:moveTo>
                  <a:lnTo>
                    <a:pt x="1" y="2828"/>
                  </a:lnTo>
                  <a:lnTo>
                    <a:pt x="37055" y="2828"/>
                  </a:lnTo>
                  <a:lnTo>
                    <a:pt x="3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9"/>
            <p:cNvSpPr/>
            <p:nvPr/>
          </p:nvSpPr>
          <p:spPr>
            <a:xfrm>
              <a:off x="-4587700" y="2031538"/>
              <a:ext cx="926375" cy="70700"/>
            </a:xfrm>
            <a:custGeom>
              <a:rect b="b" l="l" r="r" t="t"/>
              <a:pathLst>
                <a:path extrusionOk="0" h="2828" w="37055">
                  <a:moveTo>
                    <a:pt x="1" y="1"/>
                  </a:moveTo>
                  <a:lnTo>
                    <a:pt x="1" y="2828"/>
                  </a:lnTo>
                  <a:lnTo>
                    <a:pt x="37055" y="2828"/>
                  </a:lnTo>
                  <a:lnTo>
                    <a:pt x="3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9"/>
            <p:cNvSpPr/>
            <p:nvPr/>
          </p:nvSpPr>
          <p:spPr>
            <a:xfrm>
              <a:off x="-4587700" y="1960988"/>
              <a:ext cx="926375" cy="70575"/>
            </a:xfrm>
            <a:custGeom>
              <a:rect b="b" l="l" r="r" t="t"/>
              <a:pathLst>
                <a:path extrusionOk="0" h="2823" w="37055">
                  <a:moveTo>
                    <a:pt x="1" y="1"/>
                  </a:moveTo>
                  <a:lnTo>
                    <a:pt x="1" y="2823"/>
                  </a:lnTo>
                  <a:lnTo>
                    <a:pt x="37055" y="2823"/>
                  </a:lnTo>
                  <a:lnTo>
                    <a:pt x="370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9"/>
            <p:cNvSpPr/>
            <p:nvPr/>
          </p:nvSpPr>
          <p:spPr>
            <a:xfrm>
              <a:off x="-4587700" y="1890313"/>
              <a:ext cx="926375" cy="70700"/>
            </a:xfrm>
            <a:custGeom>
              <a:rect b="b" l="l" r="r" t="t"/>
              <a:pathLst>
                <a:path extrusionOk="0" h="2828" w="37055">
                  <a:moveTo>
                    <a:pt x="1" y="0"/>
                  </a:moveTo>
                  <a:lnTo>
                    <a:pt x="1" y="2828"/>
                  </a:lnTo>
                  <a:lnTo>
                    <a:pt x="37055" y="2828"/>
                  </a:lnTo>
                  <a:lnTo>
                    <a:pt x="370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a:off x="-4587700" y="1819638"/>
              <a:ext cx="926375" cy="70700"/>
            </a:xfrm>
            <a:custGeom>
              <a:rect b="b" l="l" r="r" t="t"/>
              <a:pathLst>
                <a:path extrusionOk="0" h="2828" w="37055">
                  <a:moveTo>
                    <a:pt x="1" y="0"/>
                  </a:moveTo>
                  <a:lnTo>
                    <a:pt x="1" y="2827"/>
                  </a:lnTo>
                  <a:lnTo>
                    <a:pt x="37055" y="2827"/>
                  </a:lnTo>
                  <a:lnTo>
                    <a:pt x="370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a:off x="-4587700" y="1536938"/>
              <a:ext cx="200850" cy="70700"/>
            </a:xfrm>
            <a:custGeom>
              <a:rect b="b" l="l" r="r" t="t"/>
              <a:pathLst>
                <a:path extrusionOk="0" h="2828" w="8034">
                  <a:moveTo>
                    <a:pt x="1" y="0"/>
                  </a:moveTo>
                  <a:lnTo>
                    <a:pt x="1" y="2827"/>
                  </a:lnTo>
                  <a:lnTo>
                    <a:pt x="8033" y="2827"/>
                  </a:lnTo>
                  <a:cubicBezTo>
                    <a:pt x="7721" y="2213"/>
                    <a:pt x="7453" y="1579"/>
                    <a:pt x="7234" y="926"/>
                  </a:cubicBezTo>
                  <a:cubicBezTo>
                    <a:pt x="7132" y="629"/>
                    <a:pt x="7039" y="322"/>
                    <a:pt x="69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a:off x="-4587700" y="1466238"/>
              <a:ext cx="173925" cy="70725"/>
            </a:xfrm>
            <a:custGeom>
              <a:rect b="b" l="l" r="r" t="t"/>
              <a:pathLst>
                <a:path extrusionOk="0" h="2829" w="6957">
                  <a:moveTo>
                    <a:pt x="1" y="1"/>
                  </a:moveTo>
                  <a:lnTo>
                    <a:pt x="1" y="2828"/>
                  </a:lnTo>
                  <a:lnTo>
                    <a:pt x="6956" y="2828"/>
                  </a:lnTo>
                  <a:cubicBezTo>
                    <a:pt x="6712" y="1902"/>
                    <a:pt x="6566" y="956"/>
                    <a:pt x="6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a:off x="-4587700" y="1748963"/>
              <a:ext cx="463200" cy="70700"/>
            </a:xfrm>
            <a:custGeom>
              <a:rect b="b" l="l" r="r" t="t"/>
              <a:pathLst>
                <a:path extrusionOk="0" h="2828" w="18528">
                  <a:moveTo>
                    <a:pt x="1" y="0"/>
                  </a:moveTo>
                  <a:lnTo>
                    <a:pt x="1" y="2827"/>
                  </a:lnTo>
                  <a:lnTo>
                    <a:pt x="18528" y="2827"/>
                  </a:lnTo>
                  <a:cubicBezTo>
                    <a:pt x="17236" y="2384"/>
                    <a:pt x="15983" y="1828"/>
                    <a:pt x="14789" y="1160"/>
                  </a:cubicBezTo>
                  <a:cubicBezTo>
                    <a:pt x="14165" y="805"/>
                    <a:pt x="13561" y="419"/>
                    <a:pt x="12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a:off x="-4587700" y="1678288"/>
              <a:ext cx="324400" cy="70700"/>
            </a:xfrm>
            <a:custGeom>
              <a:rect b="b" l="l" r="r" t="t"/>
              <a:pathLst>
                <a:path extrusionOk="0" h="2828" w="12976">
                  <a:moveTo>
                    <a:pt x="1" y="0"/>
                  </a:moveTo>
                  <a:lnTo>
                    <a:pt x="1" y="2827"/>
                  </a:lnTo>
                  <a:lnTo>
                    <a:pt x="12976" y="2827"/>
                  </a:lnTo>
                  <a:cubicBezTo>
                    <a:pt x="11850" y="2008"/>
                    <a:pt x="10821" y="1063"/>
                    <a:pt x="99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a:off x="-4587700" y="1607613"/>
              <a:ext cx="248125" cy="70700"/>
            </a:xfrm>
            <a:custGeom>
              <a:rect b="b" l="l" r="r" t="t"/>
              <a:pathLst>
                <a:path extrusionOk="0" h="2828" w="9925">
                  <a:moveTo>
                    <a:pt x="1" y="0"/>
                  </a:moveTo>
                  <a:lnTo>
                    <a:pt x="1" y="2827"/>
                  </a:lnTo>
                  <a:lnTo>
                    <a:pt x="9925" y="2827"/>
                  </a:lnTo>
                  <a:cubicBezTo>
                    <a:pt x="9189" y="1960"/>
                    <a:pt x="8555" y="1009"/>
                    <a:pt x="80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a:off x="-4587700" y="1324888"/>
              <a:ext cx="214375" cy="70700"/>
            </a:xfrm>
            <a:custGeom>
              <a:rect b="b" l="l" r="r" t="t"/>
              <a:pathLst>
                <a:path extrusionOk="0" h="2828" w="8575">
                  <a:moveTo>
                    <a:pt x="1" y="1"/>
                  </a:moveTo>
                  <a:lnTo>
                    <a:pt x="1" y="2828"/>
                  </a:lnTo>
                  <a:lnTo>
                    <a:pt x="6825" y="2828"/>
                  </a:lnTo>
                  <a:cubicBezTo>
                    <a:pt x="7132" y="1746"/>
                    <a:pt x="7682" y="761"/>
                    <a:pt x="85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9"/>
            <p:cNvSpPr/>
            <p:nvPr/>
          </p:nvSpPr>
          <p:spPr>
            <a:xfrm>
              <a:off x="-4587700" y="1395563"/>
              <a:ext cx="170625" cy="70700"/>
            </a:xfrm>
            <a:custGeom>
              <a:rect b="b" l="l" r="r" t="t"/>
              <a:pathLst>
                <a:path extrusionOk="0" h="2828" w="6825">
                  <a:moveTo>
                    <a:pt x="1" y="1"/>
                  </a:moveTo>
                  <a:lnTo>
                    <a:pt x="1" y="2828"/>
                  </a:lnTo>
                  <a:lnTo>
                    <a:pt x="6522" y="2828"/>
                  </a:lnTo>
                  <a:cubicBezTo>
                    <a:pt x="6483" y="1863"/>
                    <a:pt x="6566" y="898"/>
                    <a:pt x="68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p:nvPr/>
          </p:nvSpPr>
          <p:spPr>
            <a:xfrm>
              <a:off x="-4162650" y="1324888"/>
              <a:ext cx="76425" cy="33300"/>
            </a:xfrm>
            <a:custGeom>
              <a:rect b="b" l="l" r="r" t="t"/>
              <a:pathLst>
                <a:path extrusionOk="0" h="1332" w="3057">
                  <a:moveTo>
                    <a:pt x="0" y="1"/>
                  </a:moveTo>
                  <a:cubicBezTo>
                    <a:pt x="570" y="366"/>
                    <a:pt x="1082" y="815"/>
                    <a:pt x="1526" y="1332"/>
                  </a:cubicBezTo>
                  <a:cubicBezTo>
                    <a:pt x="1969" y="815"/>
                    <a:pt x="2481" y="366"/>
                    <a:pt x="3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9"/>
            <p:cNvSpPr/>
            <p:nvPr/>
          </p:nvSpPr>
          <p:spPr>
            <a:xfrm>
              <a:off x="-3875700" y="1324888"/>
              <a:ext cx="214375" cy="70700"/>
            </a:xfrm>
            <a:custGeom>
              <a:rect b="b" l="l" r="r" t="t"/>
              <a:pathLst>
                <a:path extrusionOk="0" h="2828" w="8575">
                  <a:moveTo>
                    <a:pt x="1" y="1"/>
                  </a:moveTo>
                  <a:cubicBezTo>
                    <a:pt x="893" y="756"/>
                    <a:pt x="1449" y="1746"/>
                    <a:pt x="1751" y="2828"/>
                  </a:cubicBezTo>
                  <a:lnTo>
                    <a:pt x="8575" y="2828"/>
                  </a:lnTo>
                  <a:lnTo>
                    <a:pt x="85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9"/>
            <p:cNvSpPr/>
            <p:nvPr/>
          </p:nvSpPr>
          <p:spPr>
            <a:xfrm>
              <a:off x="-4587700" y="1257763"/>
              <a:ext cx="926375" cy="67150"/>
            </a:xfrm>
            <a:custGeom>
              <a:rect b="b" l="l" r="r" t="t"/>
              <a:pathLst>
                <a:path extrusionOk="0" h="2686" w="37055">
                  <a:moveTo>
                    <a:pt x="1" y="0"/>
                  </a:moveTo>
                  <a:lnTo>
                    <a:pt x="1" y="2686"/>
                  </a:lnTo>
                  <a:lnTo>
                    <a:pt x="8574" y="2686"/>
                  </a:lnTo>
                  <a:cubicBezTo>
                    <a:pt x="8784" y="2510"/>
                    <a:pt x="9003" y="2349"/>
                    <a:pt x="9232" y="2203"/>
                  </a:cubicBezTo>
                  <a:cubicBezTo>
                    <a:pt x="10203" y="1600"/>
                    <a:pt x="11334" y="1331"/>
                    <a:pt x="12486" y="1331"/>
                  </a:cubicBezTo>
                  <a:cubicBezTo>
                    <a:pt x="14070" y="1331"/>
                    <a:pt x="15696" y="1839"/>
                    <a:pt x="17002" y="2686"/>
                  </a:cubicBezTo>
                  <a:lnTo>
                    <a:pt x="20058" y="2686"/>
                  </a:lnTo>
                  <a:cubicBezTo>
                    <a:pt x="21362" y="1839"/>
                    <a:pt x="22986" y="1331"/>
                    <a:pt x="24569" y="1331"/>
                  </a:cubicBezTo>
                  <a:cubicBezTo>
                    <a:pt x="25721" y="1331"/>
                    <a:pt x="26852" y="1600"/>
                    <a:pt x="27823" y="2203"/>
                  </a:cubicBezTo>
                  <a:cubicBezTo>
                    <a:pt x="28052" y="2349"/>
                    <a:pt x="28271" y="2510"/>
                    <a:pt x="28481" y="2686"/>
                  </a:cubicBezTo>
                  <a:lnTo>
                    <a:pt x="37055" y="2686"/>
                  </a:lnTo>
                  <a:lnTo>
                    <a:pt x="370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9"/>
            <p:cNvSpPr/>
            <p:nvPr/>
          </p:nvSpPr>
          <p:spPr>
            <a:xfrm>
              <a:off x="-3860100" y="1213038"/>
              <a:ext cx="198775" cy="44750"/>
            </a:xfrm>
            <a:custGeom>
              <a:rect b="b" l="l" r="r" t="t"/>
              <a:pathLst>
                <a:path extrusionOk="0" h="1790" w="7951">
                  <a:moveTo>
                    <a:pt x="1" y="0"/>
                  </a:moveTo>
                  <a:lnTo>
                    <a:pt x="1" y="1789"/>
                  </a:lnTo>
                  <a:lnTo>
                    <a:pt x="7951" y="1789"/>
                  </a:lnTo>
                  <a:lnTo>
                    <a:pt x="79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a:off x="-4049700" y="1152963"/>
              <a:ext cx="388375" cy="60100"/>
            </a:xfrm>
            <a:custGeom>
              <a:rect b="b" l="l" r="r" t="t"/>
              <a:pathLst>
                <a:path extrusionOk="0" h="2404" w="15535">
                  <a:moveTo>
                    <a:pt x="0" y="0"/>
                  </a:moveTo>
                  <a:lnTo>
                    <a:pt x="0" y="2403"/>
                  </a:lnTo>
                  <a:lnTo>
                    <a:pt x="15535" y="2403"/>
                  </a:lnTo>
                  <a:lnTo>
                    <a:pt x="155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a:off x="-4587700" y="1213038"/>
              <a:ext cx="727625" cy="44750"/>
            </a:xfrm>
            <a:custGeom>
              <a:rect b="b" l="l" r="r" t="t"/>
              <a:pathLst>
                <a:path extrusionOk="0" h="1790" w="29105">
                  <a:moveTo>
                    <a:pt x="1" y="0"/>
                  </a:moveTo>
                  <a:lnTo>
                    <a:pt x="1" y="1789"/>
                  </a:lnTo>
                  <a:lnTo>
                    <a:pt x="29105" y="1789"/>
                  </a:lnTo>
                  <a:lnTo>
                    <a:pt x="291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a:off x="-4587700" y="1152963"/>
              <a:ext cx="538025" cy="60100"/>
            </a:xfrm>
            <a:custGeom>
              <a:rect b="b" l="l" r="r" t="t"/>
              <a:pathLst>
                <a:path extrusionOk="0" h="2404" w="21521">
                  <a:moveTo>
                    <a:pt x="1" y="0"/>
                  </a:moveTo>
                  <a:lnTo>
                    <a:pt x="1" y="2403"/>
                  </a:lnTo>
                  <a:lnTo>
                    <a:pt x="21520" y="2403"/>
                  </a:lnTo>
                  <a:lnTo>
                    <a:pt x="215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a:off x="-4699200" y="855263"/>
              <a:ext cx="1149625" cy="1615000"/>
            </a:xfrm>
            <a:custGeom>
              <a:rect b="b" l="l" r="r" t="t"/>
              <a:pathLst>
                <a:path extrusionOk="0" h="64600" w="45985">
                  <a:moveTo>
                    <a:pt x="29051" y="0"/>
                  </a:moveTo>
                  <a:lnTo>
                    <a:pt x="29051" y="205"/>
                  </a:lnTo>
                  <a:lnTo>
                    <a:pt x="43674" y="205"/>
                  </a:lnTo>
                  <a:cubicBezTo>
                    <a:pt x="44839" y="205"/>
                    <a:pt x="45785" y="1151"/>
                    <a:pt x="45785" y="2321"/>
                  </a:cubicBezTo>
                  <a:lnTo>
                    <a:pt x="45785" y="62284"/>
                  </a:lnTo>
                  <a:cubicBezTo>
                    <a:pt x="45785" y="63449"/>
                    <a:pt x="44839" y="64394"/>
                    <a:pt x="43674" y="64394"/>
                  </a:cubicBezTo>
                  <a:lnTo>
                    <a:pt x="2316" y="64394"/>
                  </a:lnTo>
                  <a:cubicBezTo>
                    <a:pt x="1151" y="64394"/>
                    <a:pt x="205" y="63449"/>
                    <a:pt x="205" y="62284"/>
                  </a:cubicBezTo>
                  <a:lnTo>
                    <a:pt x="205" y="2321"/>
                  </a:lnTo>
                  <a:cubicBezTo>
                    <a:pt x="205" y="1156"/>
                    <a:pt x="1151" y="210"/>
                    <a:pt x="2316" y="210"/>
                  </a:cubicBezTo>
                  <a:lnTo>
                    <a:pt x="16924" y="210"/>
                  </a:lnTo>
                  <a:lnTo>
                    <a:pt x="16924" y="5"/>
                  </a:lnTo>
                  <a:lnTo>
                    <a:pt x="2316" y="5"/>
                  </a:lnTo>
                  <a:cubicBezTo>
                    <a:pt x="1034" y="5"/>
                    <a:pt x="1" y="1043"/>
                    <a:pt x="1" y="2321"/>
                  </a:cubicBezTo>
                  <a:lnTo>
                    <a:pt x="1" y="62284"/>
                  </a:lnTo>
                  <a:cubicBezTo>
                    <a:pt x="1" y="63561"/>
                    <a:pt x="1034" y="64594"/>
                    <a:pt x="2316" y="64599"/>
                  </a:cubicBezTo>
                  <a:lnTo>
                    <a:pt x="43669" y="64599"/>
                  </a:lnTo>
                  <a:cubicBezTo>
                    <a:pt x="44951" y="64594"/>
                    <a:pt x="45984" y="63561"/>
                    <a:pt x="45984" y="62279"/>
                  </a:cubicBezTo>
                  <a:lnTo>
                    <a:pt x="45984" y="2316"/>
                  </a:lnTo>
                  <a:cubicBezTo>
                    <a:pt x="45984" y="1039"/>
                    <a:pt x="44946" y="5"/>
                    <a:pt x="43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a:off x="-4337775" y="871913"/>
              <a:ext cx="36350" cy="31150"/>
            </a:xfrm>
            <a:custGeom>
              <a:rect b="b" l="l" r="r" t="t"/>
              <a:pathLst>
                <a:path extrusionOk="0" h="1246" w="1454">
                  <a:moveTo>
                    <a:pt x="834" y="207"/>
                  </a:moveTo>
                  <a:cubicBezTo>
                    <a:pt x="1063" y="207"/>
                    <a:pt x="1248" y="392"/>
                    <a:pt x="1253" y="621"/>
                  </a:cubicBezTo>
                  <a:cubicBezTo>
                    <a:pt x="1253" y="875"/>
                    <a:pt x="1046" y="1042"/>
                    <a:pt x="830" y="1042"/>
                  </a:cubicBezTo>
                  <a:cubicBezTo>
                    <a:pt x="727" y="1042"/>
                    <a:pt x="622" y="1004"/>
                    <a:pt x="537" y="919"/>
                  </a:cubicBezTo>
                  <a:cubicBezTo>
                    <a:pt x="274" y="655"/>
                    <a:pt x="459" y="207"/>
                    <a:pt x="834" y="207"/>
                  </a:cubicBezTo>
                  <a:close/>
                  <a:moveTo>
                    <a:pt x="828" y="0"/>
                  </a:moveTo>
                  <a:cubicBezTo>
                    <a:pt x="676" y="0"/>
                    <a:pt x="521" y="57"/>
                    <a:pt x="396" y="182"/>
                  </a:cubicBezTo>
                  <a:cubicBezTo>
                    <a:pt x="1" y="577"/>
                    <a:pt x="279" y="1245"/>
                    <a:pt x="834" y="1245"/>
                  </a:cubicBezTo>
                  <a:cubicBezTo>
                    <a:pt x="1175" y="1245"/>
                    <a:pt x="1453" y="967"/>
                    <a:pt x="1453" y="621"/>
                  </a:cubicBezTo>
                  <a:cubicBezTo>
                    <a:pt x="1453" y="248"/>
                    <a:pt x="1147"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a:off x="-4329975" y="884988"/>
              <a:ext cx="25975" cy="5025"/>
            </a:xfrm>
            <a:custGeom>
              <a:rect b="b" l="l" r="r" t="t"/>
              <a:pathLst>
                <a:path extrusionOk="0" h="201" w="1039">
                  <a:moveTo>
                    <a:pt x="1" y="1"/>
                  </a:moveTo>
                  <a:lnTo>
                    <a:pt x="1" y="201"/>
                  </a:lnTo>
                  <a:lnTo>
                    <a:pt x="1039" y="201"/>
                  </a:lnTo>
                  <a:lnTo>
                    <a:pt x="1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a:off x="-3952950" y="871913"/>
              <a:ext cx="36475" cy="31150"/>
            </a:xfrm>
            <a:custGeom>
              <a:rect b="b" l="l" r="r" t="t"/>
              <a:pathLst>
                <a:path extrusionOk="0" h="1246" w="1459">
                  <a:moveTo>
                    <a:pt x="834" y="207"/>
                  </a:moveTo>
                  <a:cubicBezTo>
                    <a:pt x="1063" y="207"/>
                    <a:pt x="1253" y="392"/>
                    <a:pt x="1253" y="621"/>
                  </a:cubicBezTo>
                  <a:cubicBezTo>
                    <a:pt x="1253" y="875"/>
                    <a:pt x="1048" y="1042"/>
                    <a:pt x="832" y="1042"/>
                  </a:cubicBezTo>
                  <a:cubicBezTo>
                    <a:pt x="729" y="1042"/>
                    <a:pt x="624" y="1004"/>
                    <a:pt x="537" y="919"/>
                  </a:cubicBezTo>
                  <a:cubicBezTo>
                    <a:pt x="274" y="655"/>
                    <a:pt x="464" y="207"/>
                    <a:pt x="834" y="207"/>
                  </a:cubicBezTo>
                  <a:close/>
                  <a:moveTo>
                    <a:pt x="829" y="0"/>
                  </a:moveTo>
                  <a:cubicBezTo>
                    <a:pt x="677" y="0"/>
                    <a:pt x="521" y="57"/>
                    <a:pt x="395" y="182"/>
                  </a:cubicBezTo>
                  <a:cubicBezTo>
                    <a:pt x="1" y="577"/>
                    <a:pt x="278" y="1245"/>
                    <a:pt x="834" y="1245"/>
                  </a:cubicBezTo>
                  <a:cubicBezTo>
                    <a:pt x="1180" y="1245"/>
                    <a:pt x="1458" y="967"/>
                    <a:pt x="1458" y="621"/>
                  </a:cubicBezTo>
                  <a:cubicBezTo>
                    <a:pt x="1458" y="248"/>
                    <a:pt x="1150" y="0"/>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a:off x="-3945150" y="884988"/>
              <a:ext cx="26100" cy="5025"/>
            </a:xfrm>
            <a:custGeom>
              <a:rect b="b" l="l" r="r" t="t"/>
              <a:pathLst>
                <a:path extrusionOk="0" h="201" w="1044">
                  <a:moveTo>
                    <a:pt x="1" y="1"/>
                  </a:moveTo>
                  <a:lnTo>
                    <a:pt x="1" y="201"/>
                  </a:lnTo>
                  <a:lnTo>
                    <a:pt x="1044" y="201"/>
                  </a:lnTo>
                  <a:lnTo>
                    <a:pt x="1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a:off x="-4652900" y="969813"/>
              <a:ext cx="1064950" cy="1418925"/>
            </a:xfrm>
            <a:custGeom>
              <a:rect b="b" l="l" r="r" t="t"/>
              <a:pathLst>
                <a:path extrusionOk="0" h="56757" w="42598">
                  <a:moveTo>
                    <a:pt x="1" y="0"/>
                  </a:moveTo>
                  <a:lnTo>
                    <a:pt x="1" y="56756"/>
                  </a:lnTo>
                  <a:lnTo>
                    <a:pt x="42597" y="56756"/>
                  </a:lnTo>
                  <a:lnTo>
                    <a:pt x="42597" y="0"/>
                  </a:lnTo>
                  <a:lnTo>
                    <a:pt x="34160" y="0"/>
                  </a:lnTo>
                  <a:lnTo>
                    <a:pt x="34165" y="205"/>
                  </a:lnTo>
                  <a:lnTo>
                    <a:pt x="42392" y="205"/>
                  </a:lnTo>
                  <a:lnTo>
                    <a:pt x="42392" y="56552"/>
                  </a:lnTo>
                  <a:lnTo>
                    <a:pt x="206" y="56552"/>
                  </a:lnTo>
                  <a:lnTo>
                    <a:pt x="206" y="205"/>
                  </a:lnTo>
                  <a:lnTo>
                    <a:pt x="8112" y="205"/>
                  </a:lnTo>
                  <a:lnTo>
                    <a:pt x="81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a:off x="-4590250" y="1150388"/>
              <a:ext cx="931500" cy="1151350"/>
            </a:xfrm>
            <a:custGeom>
              <a:rect b="b" l="l" r="r" t="t"/>
              <a:pathLst>
                <a:path extrusionOk="0" h="46054" w="37260">
                  <a:moveTo>
                    <a:pt x="37054" y="206"/>
                  </a:moveTo>
                  <a:lnTo>
                    <a:pt x="37054" y="45853"/>
                  </a:lnTo>
                  <a:lnTo>
                    <a:pt x="205" y="45853"/>
                  </a:lnTo>
                  <a:lnTo>
                    <a:pt x="205" y="206"/>
                  </a:lnTo>
                  <a:close/>
                  <a:moveTo>
                    <a:pt x="0" y="1"/>
                  </a:moveTo>
                  <a:lnTo>
                    <a:pt x="0" y="46053"/>
                  </a:lnTo>
                  <a:lnTo>
                    <a:pt x="37259" y="46053"/>
                  </a:lnTo>
                  <a:lnTo>
                    <a:pt x="37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a:off x="-4587700" y="1255188"/>
              <a:ext cx="926375" cy="5150"/>
            </a:xfrm>
            <a:custGeom>
              <a:rect b="b" l="l" r="r" t="t"/>
              <a:pathLst>
                <a:path extrusionOk="0" h="206" w="37055">
                  <a:moveTo>
                    <a:pt x="1" y="1"/>
                  </a:moveTo>
                  <a:lnTo>
                    <a:pt x="1" y="205"/>
                  </a:lnTo>
                  <a:lnTo>
                    <a:pt x="37055" y="205"/>
                  </a:lnTo>
                  <a:lnTo>
                    <a:pt x="370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a:off x="-4587700" y="1210463"/>
              <a:ext cx="926375" cy="5150"/>
            </a:xfrm>
            <a:custGeom>
              <a:rect b="b" l="l" r="r" t="t"/>
              <a:pathLst>
                <a:path extrusionOk="0" h="206" w="37055">
                  <a:moveTo>
                    <a:pt x="1" y="1"/>
                  </a:moveTo>
                  <a:lnTo>
                    <a:pt x="1" y="206"/>
                  </a:lnTo>
                  <a:lnTo>
                    <a:pt x="37055" y="206"/>
                  </a:lnTo>
                  <a:lnTo>
                    <a:pt x="370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a:off x="-4052250" y="1152963"/>
              <a:ext cx="5125" cy="60100"/>
            </a:xfrm>
            <a:custGeom>
              <a:rect b="b" l="l" r="r" t="t"/>
              <a:pathLst>
                <a:path extrusionOk="0" h="2404" w="205">
                  <a:moveTo>
                    <a:pt x="0" y="0"/>
                  </a:moveTo>
                  <a:lnTo>
                    <a:pt x="0" y="2403"/>
                  </a:lnTo>
                  <a:lnTo>
                    <a:pt x="205" y="2403"/>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a:off x="-3862525" y="1213038"/>
              <a:ext cx="5025" cy="44750"/>
            </a:xfrm>
            <a:custGeom>
              <a:rect b="b" l="l" r="r" t="t"/>
              <a:pathLst>
                <a:path extrusionOk="0" h="1790" w="201">
                  <a:moveTo>
                    <a:pt x="0" y="0"/>
                  </a:moveTo>
                  <a:lnTo>
                    <a:pt x="0" y="1789"/>
                  </a:lnTo>
                  <a:lnTo>
                    <a:pt x="200" y="1789"/>
                  </a:ln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a:off x="-3875800" y="1322338"/>
              <a:ext cx="214475" cy="5150"/>
            </a:xfrm>
            <a:custGeom>
              <a:rect b="b" l="l" r="r" t="t"/>
              <a:pathLst>
                <a:path extrusionOk="0" h="206" w="8579">
                  <a:moveTo>
                    <a:pt x="0" y="0"/>
                  </a:moveTo>
                  <a:lnTo>
                    <a:pt x="0" y="205"/>
                  </a:lnTo>
                  <a:lnTo>
                    <a:pt x="8579" y="205"/>
                  </a:lnTo>
                  <a:lnTo>
                    <a:pt x="85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a:off x="-4162900" y="1322338"/>
              <a:ext cx="76675" cy="5150"/>
            </a:xfrm>
            <a:custGeom>
              <a:rect b="b" l="l" r="r" t="t"/>
              <a:pathLst>
                <a:path extrusionOk="0" h="206" w="3067">
                  <a:moveTo>
                    <a:pt x="0" y="0"/>
                  </a:moveTo>
                  <a:lnTo>
                    <a:pt x="10" y="205"/>
                  </a:lnTo>
                  <a:lnTo>
                    <a:pt x="3066" y="205"/>
                  </a:lnTo>
                  <a:lnTo>
                    <a:pt x="30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a:off x="-4587700" y="1322338"/>
              <a:ext cx="214500" cy="5150"/>
            </a:xfrm>
            <a:custGeom>
              <a:rect b="b" l="l" r="r" t="t"/>
              <a:pathLst>
                <a:path extrusionOk="0" h="206" w="8580">
                  <a:moveTo>
                    <a:pt x="1" y="0"/>
                  </a:moveTo>
                  <a:lnTo>
                    <a:pt x="1" y="205"/>
                  </a:lnTo>
                  <a:lnTo>
                    <a:pt x="8579" y="205"/>
                  </a:lnTo>
                  <a:lnTo>
                    <a:pt x="85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a:off x="-3831950" y="1393013"/>
              <a:ext cx="170625" cy="5150"/>
            </a:xfrm>
            <a:custGeom>
              <a:rect b="b" l="l" r="r" t="t"/>
              <a:pathLst>
                <a:path extrusionOk="0" h="206" w="6825">
                  <a:moveTo>
                    <a:pt x="1" y="1"/>
                  </a:moveTo>
                  <a:lnTo>
                    <a:pt x="1" y="205"/>
                  </a:lnTo>
                  <a:lnTo>
                    <a:pt x="6825" y="205"/>
                  </a:lnTo>
                  <a:lnTo>
                    <a:pt x="6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9"/>
            <p:cNvSpPr/>
            <p:nvPr/>
          </p:nvSpPr>
          <p:spPr>
            <a:xfrm>
              <a:off x="-4587700" y="1393013"/>
              <a:ext cx="170625" cy="5150"/>
            </a:xfrm>
            <a:custGeom>
              <a:rect b="b" l="l" r="r" t="t"/>
              <a:pathLst>
                <a:path extrusionOk="0" h="206" w="6825">
                  <a:moveTo>
                    <a:pt x="1" y="1"/>
                  </a:moveTo>
                  <a:lnTo>
                    <a:pt x="1" y="205"/>
                  </a:lnTo>
                  <a:lnTo>
                    <a:pt x="6825" y="205"/>
                  </a:lnTo>
                  <a:lnTo>
                    <a:pt x="6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9"/>
            <p:cNvSpPr/>
            <p:nvPr/>
          </p:nvSpPr>
          <p:spPr>
            <a:xfrm>
              <a:off x="-3824275" y="1463688"/>
              <a:ext cx="162950" cy="5150"/>
            </a:xfrm>
            <a:custGeom>
              <a:rect b="b" l="l" r="r" t="t"/>
              <a:pathLst>
                <a:path extrusionOk="0" h="206" w="6518">
                  <a:moveTo>
                    <a:pt x="1" y="1"/>
                  </a:moveTo>
                  <a:lnTo>
                    <a:pt x="1" y="205"/>
                  </a:lnTo>
                  <a:lnTo>
                    <a:pt x="6518" y="205"/>
                  </a:lnTo>
                  <a:lnTo>
                    <a:pt x="6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9"/>
            <p:cNvSpPr/>
            <p:nvPr/>
          </p:nvSpPr>
          <p:spPr>
            <a:xfrm>
              <a:off x="-4587700" y="1463688"/>
              <a:ext cx="163200" cy="5150"/>
            </a:xfrm>
            <a:custGeom>
              <a:rect b="b" l="l" r="r" t="t"/>
              <a:pathLst>
                <a:path extrusionOk="0" h="206" w="6528">
                  <a:moveTo>
                    <a:pt x="1" y="1"/>
                  </a:moveTo>
                  <a:lnTo>
                    <a:pt x="1" y="205"/>
                  </a:lnTo>
                  <a:lnTo>
                    <a:pt x="6527" y="205"/>
                  </a:lnTo>
                  <a:lnTo>
                    <a:pt x="65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a:off x="-3831950" y="1534363"/>
              <a:ext cx="170625" cy="5025"/>
            </a:xfrm>
            <a:custGeom>
              <a:rect b="b" l="l" r="r" t="t"/>
              <a:pathLst>
                <a:path extrusionOk="0" h="201" w="6825">
                  <a:moveTo>
                    <a:pt x="1" y="1"/>
                  </a:moveTo>
                  <a:lnTo>
                    <a:pt x="1" y="201"/>
                  </a:lnTo>
                  <a:lnTo>
                    <a:pt x="6825" y="201"/>
                  </a:lnTo>
                  <a:lnTo>
                    <a:pt x="6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a:off x="-4587700" y="1534363"/>
              <a:ext cx="173800" cy="5025"/>
            </a:xfrm>
            <a:custGeom>
              <a:rect b="b" l="l" r="r" t="t"/>
              <a:pathLst>
                <a:path extrusionOk="0" h="201" w="6952">
                  <a:moveTo>
                    <a:pt x="1" y="1"/>
                  </a:moveTo>
                  <a:lnTo>
                    <a:pt x="1" y="201"/>
                  </a:lnTo>
                  <a:lnTo>
                    <a:pt x="6951" y="201"/>
                  </a:lnTo>
                  <a:lnTo>
                    <a:pt x="69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9"/>
            <p:cNvSpPr/>
            <p:nvPr/>
          </p:nvSpPr>
          <p:spPr>
            <a:xfrm>
              <a:off x="-3862175" y="1605038"/>
              <a:ext cx="200850" cy="5150"/>
            </a:xfrm>
            <a:custGeom>
              <a:rect b="b" l="l" r="r" t="t"/>
              <a:pathLst>
                <a:path extrusionOk="0" h="206" w="8034">
                  <a:moveTo>
                    <a:pt x="1" y="1"/>
                  </a:moveTo>
                  <a:lnTo>
                    <a:pt x="1" y="206"/>
                  </a:lnTo>
                  <a:lnTo>
                    <a:pt x="8034" y="206"/>
                  </a:lnTo>
                  <a:lnTo>
                    <a:pt x="80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9"/>
            <p:cNvSpPr/>
            <p:nvPr/>
          </p:nvSpPr>
          <p:spPr>
            <a:xfrm>
              <a:off x="-4587700" y="1605038"/>
              <a:ext cx="200975" cy="5150"/>
            </a:xfrm>
            <a:custGeom>
              <a:rect b="b" l="l" r="r" t="t"/>
              <a:pathLst>
                <a:path extrusionOk="0" h="206" w="8039">
                  <a:moveTo>
                    <a:pt x="1" y="1"/>
                  </a:moveTo>
                  <a:lnTo>
                    <a:pt x="1" y="206"/>
                  </a:lnTo>
                  <a:lnTo>
                    <a:pt x="8038" y="206"/>
                  </a:lnTo>
                  <a:lnTo>
                    <a:pt x="80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a:off x="-3909450" y="1675713"/>
              <a:ext cx="248125" cy="5150"/>
            </a:xfrm>
            <a:custGeom>
              <a:rect b="b" l="l" r="r" t="t"/>
              <a:pathLst>
                <a:path extrusionOk="0" h="206" w="9925">
                  <a:moveTo>
                    <a:pt x="1" y="1"/>
                  </a:moveTo>
                  <a:lnTo>
                    <a:pt x="1" y="206"/>
                  </a:lnTo>
                  <a:lnTo>
                    <a:pt x="9925" y="206"/>
                  </a:lnTo>
                  <a:lnTo>
                    <a:pt x="9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a:off x="-4587700" y="1675713"/>
              <a:ext cx="248975" cy="5150"/>
            </a:xfrm>
            <a:custGeom>
              <a:rect b="b" l="l" r="r" t="t"/>
              <a:pathLst>
                <a:path extrusionOk="0" h="206" w="9959">
                  <a:moveTo>
                    <a:pt x="1" y="1"/>
                  </a:moveTo>
                  <a:lnTo>
                    <a:pt x="1" y="206"/>
                  </a:lnTo>
                  <a:lnTo>
                    <a:pt x="9959" y="206"/>
                  </a:lnTo>
                  <a:lnTo>
                    <a:pt x="9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a:off x="-3985850" y="1746388"/>
              <a:ext cx="324525" cy="5150"/>
            </a:xfrm>
            <a:custGeom>
              <a:rect b="b" l="l" r="r" t="t"/>
              <a:pathLst>
                <a:path extrusionOk="0" h="206" w="12981">
                  <a:moveTo>
                    <a:pt x="1" y="1"/>
                  </a:moveTo>
                  <a:lnTo>
                    <a:pt x="1" y="206"/>
                  </a:lnTo>
                  <a:lnTo>
                    <a:pt x="12981" y="206"/>
                  </a:lnTo>
                  <a:lnTo>
                    <a:pt x="129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a:off x="-4587700" y="1746388"/>
              <a:ext cx="324400" cy="5150"/>
            </a:xfrm>
            <a:custGeom>
              <a:rect b="b" l="l" r="r" t="t"/>
              <a:pathLst>
                <a:path extrusionOk="0" h="206" w="12976">
                  <a:moveTo>
                    <a:pt x="1" y="1"/>
                  </a:moveTo>
                  <a:lnTo>
                    <a:pt x="1" y="206"/>
                  </a:lnTo>
                  <a:lnTo>
                    <a:pt x="12976" y="206"/>
                  </a:lnTo>
                  <a:lnTo>
                    <a:pt x="129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a:off x="-4587700" y="1817088"/>
              <a:ext cx="926375" cy="5125"/>
            </a:xfrm>
            <a:custGeom>
              <a:rect b="b" l="l" r="r" t="t"/>
              <a:pathLst>
                <a:path extrusionOk="0" h="205" w="37055">
                  <a:moveTo>
                    <a:pt x="1" y="0"/>
                  </a:moveTo>
                  <a:lnTo>
                    <a:pt x="1" y="205"/>
                  </a:lnTo>
                  <a:lnTo>
                    <a:pt x="37055" y="205"/>
                  </a:lnTo>
                  <a:lnTo>
                    <a:pt x="370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a:off x="-4587700" y="1887763"/>
              <a:ext cx="926375" cy="5125"/>
            </a:xfrm>
            <a:custGeom>
              <a:rect b="b" l="l" r="r" t="t"/>
              <a:pathLst>
                <a:path extrusionOk="0" h="205" w="37055">
                  <a:moveTo>
                    <a:pt x="1" y="0"/>
                  </a:moveTo>
                  <a:lnTo>
                    <a:pt x="1" y="205"/>
                  </a:lnTo>
                  <a:lnTo>
                    <a:pt x="37055" y="205"/>
                  </a:lnTo>
                  <a:lnTo>
                    <a:pt x="370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4587700" y="1958438"/>
              <a:ext cx="926375" cy="5125"/>
            </a:xfrm>
            <a:custGeom>
              <a:rect b="b" l="l" r="r" t="t"/>
              <a:pathLst>
                <a:path extrusionOk="0" h="205" w="37055">
                  <a:moveTo>
                    <a:pt x="1" y="0"/>
                  </a:moveTo>
                  <a:lnTo>
                    <a:pt x="1" y="205"/>
                  </a:lnTo>
                  <a:lnTo>
                    <a:pt x="37055" y="205"/>
                  </a:lnTo>
                  <a:lnTo>
                    <a:pt x="370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4587700" y="2029113"/>
              <a:ext cx="926375" cy="5025"/>
            </a:xfrm>
            <a:custGeom>
              <a:rect b="b" l="l" r="r" t="t"/>
              <a:pathLst>
                <a:path extrusionOk="0" h="201" w="37055">
                  <a:moveTo>
                    <a:pt x="1" y="0"/>
                  </a:moveTo>
                  <a:lnTo>
                    <a:pt x="1" y="200"/>
                  </a:lnTo>
                  <a:lnTo>
                    <a:pt x="37055" y="200"/>
                  </a:lnTo>
                  <a:lnTo>
                    <a:pt x="370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4587700" y="2099663"/>
              <a:ext cx="926375" cy="5150"/>
            </a:xfrm>
            <a:custGeom>
              <a:rect b="b" l="l" r="r" t="t"/>
              <a:pathLst>
                <a:path extrusionOk="0" h="206" w="37055">
                  <a:moveTo>
                    <a:pt x="1" y="0"/>
                  </a:moveTo>
                  <a:lnTo>
                    <a:pt x="1" y="205"/>
                  </a:lnTo>
                  <a:lnTo>
                    <a:pt x="37055" y="205"/>
                  </a:lnTo>
                  <a:lnTo>
                    <a:pt x="370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4587700" y="2170463"/>
              <a:ext cx="926375" cy="5025"/>
            </a:xfrm>
            <a:custGeom>
              <a:rect b="b" l="l" r="r" t="t"/>
              <a:pathLst>
                <a:path extrusionOk="0" h="201" w="37055">
                  <a:moveTo>
                    <a:pt x="1" y="0"/>
                  </a:moveTo>
                  <a:lnTo>
                    <a:pt x="1" y="200"/>
                  </a:lnTo>
                  <a:lnTo>
                    <a:pt x="37055" y="200"/>
                  </a:lnTo>
                  <a:lnTo>
                    <a:pt x="370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4587700" y="2241138"/>
              <a:ext cx="926375" cy="5150"/>
            </a:xfrm>
            <a:custGeom>
              <a:rect b="b" l="l" r="r" t="t"/>
              <a:pathLst>
                <a:path extrusionOk="0" h="206" w="37055">
                  <a:moveTo>
                    <a:pt x="1" y="1"/>
                  </a:moveTo>
                  <a:lnTo>
                    <a:pt x="1" y="205"/>
                  </a:lnTo>
                  <a:lnTo>
                    <a:pt x="37055" y="205"/>
                  </a:lnTo>
                  <a:lnTo>
                    <a:pt x="370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4474000" y="683188"/>
              <a:ext cx="349500" cy="373575"/>
            </a:xfrm>
            <a:custGeom>
              <a:rect b="b" l="l" r="r" t="t"/>
              <a:pathLst>
                <a:path extrusionOk="0" h="14943" w="13980">
                  <a:moveTo>
                    <a:pt x="13980" y="1"/>
                  </a:moveTo>
                  <a:cubicBezTo>
                    <a:pt x="12917" y="1"/>
                    <a:pt x="11606" y="859"/>
                    <a:pt x="11231" y="2735"/>
                  </a:cubicBezTo>
                  <a:cubicBezTo>
                    <a:pt x="10884" y="4480"/>
                    <a:pt x="9573" y="5860"/>
                    <a:pt x="7892" y="6250"/>
                  </a:cubicBezTo>
                  <a:lnTo>
                    <a:pt x="7814" y="6269"/>
                  </a:lnTo>
                  <a:lnTo>
                    <a:pt x="7814" y="9238"/>
                  </a:lnTo>
                  <a:cubicBezTo>
                    <a:pt x="7482" y="9311"/>
                    <a:pt x="7151" y="9384"/>
                    <a:pt x="6824" y="9457"/>
                  </a:cubicBezTo>
                  <a:cubicBezTo>
                    <a:pt x="6108" y="9613"/>
                    <a:pt x="5396" y="9764"/>
                    <a:pt x="4675" y="9910"/>
                  </a:cubicBezTo>
                  <a:cubicBezTo>
                    <a:pt x="4441" y="9959"/>
                    <a:pt x="4202" y="10003"/>
                    <a:pt x="3958" y="10042"/>
                  </a:cubicBezTo>
                  <a:cubicBezTo>
                    <a:pt x="3398" y="10139"/>
                    <a:pt x="2818" y="10237"/>
                    <a:pt x="2281" y="10432"/>
                  </a:cubicBezTo>
                  <a:cubicBezTo>
                    <a:pt x="1906" y="10563"/>
                    <a:pt x="1511" y="10744"/>
                    <a:pt x="1165" y="11129"/>
                  </a:cubicBezTo>
                  <a:cubicBezTo>
                    <a:pt x="1058" y="11251"/>
                    <a:pt x="956" y="11377"/>
                    <a:pt x="863" y="11509"/>
                  </a:cubicBezTo>
                  <a:cubicBezTo>
                    <a:pt x="736" y="11699"/>
                    <a:pt x="619" y="11899"/>
                    <a:pt x="517" y="12104"/>
                  </a:cubicBezTo>
                  <a:cubicBezTo>
                    <a:pt x="176" y="12806"/>
                    <a:pt x="0" y="13454"/>
                    <a:pt x="0" y="14039"/>
                  </a:cubicBezTo>
                  <a:cubicBezTo>
                    <a:pt x="0" y="14380"/>
                    <a:pt x="59" y="14580"/>
                    <a:pt x="195" y="14716"/>
                  </a:cubicBezTo>
                  <a:cubicBezTo>
                    <a:pt x="382" y="14900"/>
                    <a:pt x="697" y="14943"/>
                    <a:pt x="1276" y="14943"/>
                  </a:cubicBezTo>
                  <a:cubicBezTo>
                    <a:pt x="1482" y="14943"/>
                    <a:pt x="1720" y="14937"/>
                    <a:pt x="1999" y="14931"/>
                  </a:cubicBezTo>
                  <a:cubicBezTo>
                    <a:pt x="2379" y="14921"/>
                    <a:pt x="2808" y="14916"/>
                    <a:pt x="3329" y="14916"/>
                  </a:cubicBezTo>
                  <a:cubicBezTo>
                    <a:pt x="6010" y="14916"/>
                    <a:pt x="13902" y="14941"/>
                    <a:pt x="13980" y="14941"/>
                  </a:cubicBezTo>
                  <a:lnTo>
                    <a:pt x="13980" y="14736"/>
                  </a:lnTo>
                  <a:cubicBezTo>
                    <a:pt x="13902" y="14736"/>
                    <a:pt x="6010" y="14711"/>
                    <a:pt x="3329" y="14711"/>
                  </a:cubicBezTo>
                  <a:cubicBezTo>
                    <a:pt x="2808" y="14711"/>
                    <a:pt x="2359" y="14721"/>
                    <a:pt x="1994" y="14726"/>
                  </a:cubicBezTo>
                  <a:cubicBezTo>
                    <a:pt x="1722" y="14732"/>
                    <a:pt x="1485" y="14737"/>
                    <a:pt x="1281" y="14737"/>
                  </a:cubicBezTo>
                  <a:cubicBezTo>
                    <a:pt x="779" y="14737"/>
                    <a:pt x="475" y="14705"/>
                    <a:pt x="337" y="14570"/>
                  </a:cubicBezTo>
                  <a:cubicBezTo>
                    <a:pt x="244" y="14477"/>
                    <a:pt x="205" y="14317"/>
                    <a:pt x="205" y="14039"/>
                  </a:cubicBezTo>
                  <a:cubicBezTo>
                    <a:pt x="205" y="13483"/>
                    <a:pt x="371" y="12864"/>
                    <a:pt x="702" y="12196"/>
                  </a:cubicBezTo>
                  <a:cubicBezTo>
                    <a:pt x="800" y="11996"/>
                    <a:pt x="907" y="11806"/>
                    <a:pt x="1034" y="11626"/>
                  </a:cubicBezTo>
                  <a:cubicBezTo>
                    <a:pt x="1121" y="11499"/>
                    <a:pt x="1219" y="11377"/>
                    <a:pt x="1316" y="11265"/>
                  </a:cubicBezTo>
                  <a:cubicBezTo>
                    <a:pt x="1633" y="10914"/>
                    <a:pt x="2004" y="10749"/>
                    <a:pt x="2355" y="10622"/>
                  </a:cubicBezTo>
                  <a:cubicBezTo>
                    <a:pt x="2871" y="10437"/>
                    <a:pt x="3441" y="10339"/>
                    <a:pt x="3992" y="10242"/>
                  </a:cubicBezTo>
                  <a:cubicBezTo>
                    <a:pt x="4236" y="10203"/>
                    <a:pt x="4480" y="10159"/>
                    <a:pt x="4719" y="10110"/>
                  </a:cubicBezTo>
                  <a:cubicBezTo>
                    <a:pt x="5435" y="9964"/>
                    <a:pt x="6152" y="9813"/>
                    <a:pt x="6868" y="9657"/>
                  </a:cubicBezTo>
                  <a:cubicBezTo>
                    <a:pt x="7224" y="9579"/>
                    <a:pt x="7580" y="9501"/>
                    <a:pt x="7940" y="9418"/>
                  </a:cubicBezTo>
                  <a:lnTo>
                    <a:pt x="8018" y="9403"/>
                  </a:lnTo>
                  <a:lnTo>
                    <a:pt x="8018" y="6430"/>
                  </a:lnTo>
                  <a:cubicBezTo>
                    <a:pt x="9739" y="5996"/>
                    <a:pt x="11070" y="4568"/>
                    <a:pt x="11430" y="2774"/>
                  </a:cubicBezTo>
                  <a:cubicBezTo>
                    <a:pt x="11786" y="1010"/>
                    <a:pt x="13000" y="206"/>
                    <a:pt x="13980" y="206"/>
                  </a:cubicBezTo>
                  <a:lnTo>
                    <a:pt x="13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4124525" y="683313"/>
              <a:ext cx="349625" cy="373450"/>
            </a:xfrm>
            <a:custGeom>
              <a:rect b="b" l="l" r="r" t="t"/>
              <a:pathLst>
                <a:path extrusionOk="0" h="14938" w="13985">
                  <a:moveTo>
                    <a:pt x="6" y="1"/>
                  </a:moveTo>
                  <a:lnTo>
                    <a:pt x="6" y="201"/>
                  </a:lnTo>
                  <a:cubicBezTo>
                    <a:pt x="985" y="201"/>
                    <a:pt x="2199" y="1005"/>
                    <a:pt x="2550" y="2769"/>
                  </a:cubicBezTo>
                  <a:cubicBezTo>
                    <a:pt x="2911" y="4563"/>
                    <a:pt x="4246" y="5991"/>
                    <a:pt x="5962" y="6425"/>
                  </a:cubicBezTo>
                  <a:lnTo>
                    <a:pt x="5962" y="9398"/>
                  </a:lnTo>
                  <a:lnTo>
                    <a:pt x="6045" y="9413"/>
                  </a:lnTo>
                  <a:cubicBezTo>
                    <a:pt x="6401" y="9496"/>
                    <a:pt x="6756" y="9574"/>
                    <a:pt x="7112" y="9652"/>
                  </a:cubicBezTo>
                  <a:cubicBezTo>
                    <a:pt x="7829" y="9808"/>
                    <a:pt x="8545" y="9959"/>
                    <a:pt x="9262" y="10105"/>
                  </a:cubicBezTo>
                  <a:cubicBezTo>
                    <a:pt x="9501" y="10154"/>
                    <a:pt x="9744" y="10198"/>
                    <a:pt x="9988" y="10237"/>
                  </a:cubicBezTo>
                  <a:cubicBezTo>
                    <a:pt x="10539" y="10334"/>
                    <a:pt x="11109" y="10432"/>
                    <a:pt x="11626" y="10617"/>
                  </a:cubicBezTo>
                  <a:cubicBezTo>
                    <a:pt x="11982" y="10744"/>
                    <a:pt x="12352" y="10909"/>
                    <a:pt x="12664" y="11260"/>
                  </a:cubicBezTo>
                  <a:cubicBezTo>
                    <a:pt x="12766" y="11372"/>
                    <a:pt x="12859" y="11494"/>
                    <a:pt x="12947" y="11621"/>
                  </a:cubicBezTo>
                  <a:cubicBezTo>
                    <a:pt x="13073" y="11801"/>
                    <a:pt x="13181" y="11991"/>
                    <a:pt x="13278" y="12191"/>
                  </a:cubicBezTo>
                  <a:cubicBezTo>
                    <a:pt x="13610" y="12864"/>
                    <a:pt x="13780" y="13483"/>
                    <a:pt x="13780" y="14034"/>
                  </a:cubicBezTo>
                  <a:cubicBezTo>
                    <a:pt x="13780" y="14312"/>
                    <a:pt x="13741" y="14472"/>
                    <a:pt x="13644" y="14565"/>
                  </a:cubicBezTo>
                  <a:cubicBezTo>
                    <a:pt x="13509" y="14700"/>
                    <a:pt x="13206" y="14732"/>
                    <a:pt x="12704" y="14732"/>
                  </a:cubicBezTo>
                  <a:cubicBezTo>
                    <a:pt x="12500" y="14732"/>
                    <a:pt x="12263" y="14727"/>
                    <a:pt x="11991" y="14721"/>
                  </a:cubicBezTo>
                  <a:cubicBezTo>
                    <a:pt x="11626" y="14716"/>
                    <a:pt x="11177" y="14706"/>
                    <a:pt x="10651" y="14706"/>
                  </a:cubicBezTo>
                  <a:cubicBezTo>
                    <a:pt x="7970" y="14706"/>
                    <a:pt x="84" y="14736"/>
                    <a:pt x="1" y="14736"/>
                  </a:cubicBezTo>
                  <a:lnTo>
                    <a:pt x="1" y="14936"/>
                  </a:lnTo>
                  <a:cubicBezTo>
                    <a:pt x="84" y="14936"/>
                    <a:pt x="7970" y="14911"/>
                    <a:pt x="10656" y="14911"/>
                  </a:cubicBezTo>
                  <a:cubicBezTo>
                    <a:pt x="11172" y="14911"/>
                    <a:pt x="11606" y="14916"/>
                    <a:pt x="11986" y="14926"/>
                  </a:cubicBezTo>
                  <a:cubicBezTo>
                    <a:pt x="12265" y="14932"/>
                    <a:pt x="12503" y="14938"/>
                    <a:pt x="12708" y="14938"/>
                  </a:cubicBezTo>
                  <a:cubicBezTo>
                    <a:pt x="13286" y="14938"/>
                    <a:pt x="13599" y="14895"/>
                    <a:pt x="13790" y="14711"/>
                  </a:cubicBezTo>
                  <a:cubicBezTo>
                    <a:pt x="13926" y="14575"/>
                    <a:pt x="13985" y="14375"/>
                    <a:pt x="13985" y="14034"/>
                  </a:cubicBezTo>
                  <a:cubicBezTo>
                    <a:pt x="13985" y="13454"/>
                    <a:pt x="13809" y="12805"/>
                    <a:pt x="13463" y="12099"/>
                  </a:cubicBezTo>
                  <a:cubicBezTo>
                    <a:pt x="13361" y="11894"/>
                    <a:pt x="13244" y="11694"/>
                    <a:pt x="13117" y="11504"/>
                  </a:cubicBezTo>
                  <a:cubicBezTo>
                    <a:pt x="13025" y="11372"/>
                    <a:pt x="12922" y="11246"/>
                    <a:pt x="12815" y="11124"/>
                  </a:cubicBezTo>
                  <a:cubicBezTo>
                    <a:pt x="12474" y="10739"/>
                    <a:pt x="12079" y="10563"/>
                    <a:pt x="11699" y="10427"/>
                  </a:cubicBezTo>
                  <a:cubicBezTo>
                    <a:pt x="11163" y="10232"/>
                    <a:pt x="10583" y="10134"/>
                    <a:pt x="10027" y="10037"/>
                  </a:cubicBezTo>
                  <a:cubicBezTo>
                    <a:pt x="9783" y="9998"/>
                    <a:pt x="9544" y="9954"/>
                    <a:pt x="9306" y="9905"/>
                  </a:cubicBezTo>
                  <a:cubicBezTo>
                    <a:pt x="8589" y="9759"/>
                    <a:pt x="7873" y="9608"/>
                    <a:pt x="7161" y="9452"/>
                  </a:cubicBezTo>
                  <a:cubicBezTo>
                    <a:pt x="6829" y="9384"/>
                    <a:pt x="6503" y="9311"/>
                    <a:pt x="6171" y="9233"/>
                  </a:cubicBezTo>
                  <a:lnTo>
                    <a:pt x="6171" y="6264"/>
                  </a:lnTo>
                  <a:lnTo>
                    <a:pt x="6093" y="6245"/>
                  </a:lnTo>
                  <a:cubicBezTo>
                    <a:pt x="4412" y="5855"/>
                    <a:pt x="3101" y="4475"/>
                    <a:pt x="2750" y="2730"/>
                  </a:cubicBezTo>
                  <a:cubicBezTo>
                    <a:pt x="2379" y="854"/>
                    <a:pt x="1063" y="1"/>
                    <a:pt x="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4179600" y="709013"/>
              <a:ext cx="101400" cy="92650"/>
            </a:xfrm>
            <a:custGeom>
              <a:rect b="b" l="l" r="r" t="t"/>
              <a:pathLst>
                <a:path extrusionOk="0" h="3706" w="4056">
                  <a:moveTo>
                    <a:pt x="2204" y="206"/>
                  </a:moveTo>
                  <a:cubicBezTo>
                    <a:pt x="3110" y="206"/>
                    <a:pt x="3851" y="942"/>
                    <a:pt x="3851" y="1849"/>
                  </a:cubicBezTo>
                  <a:cubicBezTo>
                    <a:pt x="3856" y="2516"/>
                    <a:pt x="3451" y="3116"/>
                    <a:pt x="2837" y="3374"/>
                  </a:cubicBezTo>
                  <a:cubicBezTo>
                    <a:pt x="2633" y="3459"/>
                    <a:pt x="2418" y="3500"/>
                    <a:pt x="2205" y="3500"/>
                  </a:cubicBezTo>
                  <a:cubicBezTo>
                    <a:pt x="1776" y="3500"/>
                    <a:pt x="1354" y="3334"/>
                    <a:pt x="1039" y="3018"/>
                  </a:cubicBezTo>
                  <a:cubicBezTo>
                    <a:pt x="0" y="1980"/>
                    <a:pt x="736" y="206"/>
                    <a:pt x="2204" y="206"/>
                  </a:cubicBezTo>
                  <a:close/>
                  <a:moveTo>
                    <a:pt x="2203" y="0"/>
                  </a:moveTo>
                  <a:cubicBezTo>
                    <a:pt x="1721" y="0"/>
                    <a:pt x="1247" y="188"/>
                    <a:pt x="892" y="542"/>
                  </a:cubicBezTo>
                  <a:cubicBezTo>
                    <a:pt x="366" y="1074"/>
                    <a:pt x="205" y="1868"/>
                    <a:pt x="493" y="2560"/>
                  </a:cubicBezTo>
                  <a:cubicBezTo>
                    <a:pt x="780" y="3252"/>
                    <a:pt x="1453" y="3706"/>
                    <a:pt x="2204" y="3706"/>
                  </a:cubicBezTo>
                  <a:cubicBezTo>
                    <a:pt x="3227" y="3701"/>
                    <a:pt x="4056" y="2872"/>
                    <a:pt x="4056" y="1853"/>
                  </a:cubicBezTo>
                  <a:cubicBezTo>
                    <a:pt x="4056" y="1103"/>
                    <a:pt x="3607" y="425"/>
                    <a:pt x="2915" y="143"/>
                  </a:cubicBezTo>
                  <a:cubicBezTo>
                    <a:pt x="2685" y="47"/>
                    <a:pt x="2443" y="0"/>
                    <a:pt x="2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4403700" y="1030238"/>
              <a:ext cx="290775" cy="5150"/>
            </a:xfrm>
            <a:custGeom>
              <a:rect b="b" l="l" r="r" t="t"/>
              <a:pathLst>
                <a:path extrusionOk="0" h="206" w="11631">
                  <a:moveTo>
                    <a:pt x="1" y="1"/>
                  </a:moveTo>
                  <a:lnTo>
                    <a:pt x="1" y="206"/>
                  </a:lnTo>
                  <a:lnTo>
                    <a:pt x="2452" y="206"/>
                  </a:lnTo>
                  <a:lnTo>
                    <a:pt x="2448" y="1"/>
                  </a:lnTo>
                  <a:close/>
                  <a:moveTo>
                    <a:pt x="3266" y="1"/>
                  </a:moveTo>
                  <a:lnTo>
                    <a:pt x="3266" y="206"/>
                  </a:lnTo>
                  <a:lnTo>
                    <a:pt x="3876" y="206"/>
                  </a:lnTo>
                  <a:lnTo>
                    <a:pt x="3876" y="1"/>
                  </a:lnTo>
                  <a:close/>
                  <a:moveTo>
                    <a:pt x="6328" y="1"/>
                  </a:moveTo>
                  <a:lnTo>
                    <a:pt x="6328" y="206"/>
                  </a:lnTo>
                  <a:lnTo>
                    <a:pt x="7142" y="206"/>
                  </a:lnTo>
                  <a:lnTo>
                    <a:pt x="7142" y="1"/>
                  </a:lnTo>
                  <a:close/>
                  <a:moveTo>
                    <a:pt x="7756" y="1"/>
                  </a:moveTo>
                  <a:lnTo>
                    <a:pt x="7756" y="206"/>
                  </a:lnTo>
                  <a:lnTo>
                    <a:pt x="10203" y="206"/>
                  </a:lnTo>
                  <a:lnTo>
                    <a:pt x="10203" y="1"/>
                  </a:lnTo>
                  <a:close/>
                  <a:moveTo>
                    <a:pt x="11021" y="1"/>
                  </a:moveTo>
                  <a:lnTo>
                    <a:pt x="11021" y="206"/>
                  </a:lnTo>
                  <a:lnTo>
                    <a:pt x="11631" y="206"/>
                  </a:lnTo>
                  <a:lnTo>
                    <a:pt x="116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4224925" y="850013"/>
              <a:ext cx="200950" cy="88000"/>
            </a:xfrm>
            <a:custGeom>
              <a:rect b="b" l="l" r="r" t="t"/>
              <a:pathLst>
                <a:path extrusionOk="0" h="3520" w="8038">
                  <a:moveTo>
                    <a:pt x="7833" y="201"/>
                  </a:moveTo>
                  <a:lnTo>
                    <a:pt x="7833" y="3315"/>
                  </a:lnTo>
                  <a:lnTo>
                    <a:pt x="205" y="3315"/>
                  </a:lnTo>
                  <a:lnTo>
                    <a:pt x="205" y="201"/>
                  </a:lnTo>
                  <a:close/>
                  <a:moveTo>
                    <a:pt x="0" y="1"/>
                  </a:moveTo>
                  <a:lnTo>
                    <a:pt x="0" y="3520"/>
                  </a:lnTo>
                  <a:lnTo>
                    <a:pt x="8038" y="3520"/>
                  </a:lnTo>
                  <a:lnTo>
                    <a:pt x="8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4428200" y="1288713"/>
              <a:ext cx="607250" cy="533625"/>
            </a:xfrm>
            <a:custGeom>
              <a:rect b="b" l="l" r="r" t="t"/>
              <a:pathLst>
                <a:path extrusionOk="0" h="21345" w="24290">
                  <a:moveTo>
                    <a:pt x="6133" y="200"/>
                  </a:moveTo>
                  <a:lnTo>
                    <a:pt x="6133" y="205"/>
                  </a:lnTo>
                  <a:cubicBezTo>
                    <a:pt x="7707" y="215"/>
                    <a:pt x="9247" y="673"/>
                    <a:pt x="10568" y="1531"/>
                  </a:cubicBezTo>
                  <a:cubicBezTo>
                    <a:pt x="11129" y="1891"/>
                    <a:pt x="11636" y="2335"/>
                    <a:pt x="12075" y="2842"/>
                  </a:cubicBezTo>
                  <a:lnTo>
                    <a:pt x="12153" y="2934"/>
                  </a:lnTo>
                  <a:lnTo>
                    <a:pt x="12231" y="2842"/>
                  </a:lnTo>
                  <a:cubicBezTo>
                    <a:pt x="12664" y="2335"/>
                    <a:pt x="13171" y="1891"/>
                    <a:pt x="13732" y="1531"/>
                  </a:cubicBezTo>
                  <a:cubicBezTo>
                    <a:pt x="15088" y="651"/>
                    <a:pt x="16670" y="200"/>
                    <a:pt x="18165" y="200"/>
                  </a:cubicBezTo>
                  <a:cubicBezTo>
                    <a:pt x="19345" y="200"/>
                    <a:pt x="20471" y="481"/>
                    <a:pt x="21389" y="1053"/>
                  </a:cubicBezTo>
                  <a:cubicBezTo>
                    <a:pt x="21613" y="1189"/>
                    <a:pt x="21828" y="1345"/>
                    <a:pt x="22033" y="1521"/>
                  </a:cubicBezTo>
                  <a:lnTo>
                    <a:pt x="22106" y="1584"/>
                  </a:lnTo>
                  <a:cubicBezTo>
                    <a:pt x="22886" y="2276"/>
                    <a:pt x="23436" y="3188"/>
                    <a:pt x="23748" y="4299"/>
                  </a:cubicBezTo>
                  <a:lnTo>
                    <a:pt x="23773" y="4368"/>
                  </a:lnTo>
                  <a:cubicBezTo>
                    <a:pt x="23992" y="5186"/>
                    <a:pt x="24085" y="6103"/>
                    <a:pt x="24046" y="7092"/>
                  </a:cubicBezTo>
                  <a:cubicBezTo>
                    <a:pt x="24007" y="8028"/>
                    <a:pt x="23870" y="8954"/>
                    <a:pt x="23631" y="9856"/>
                  </a:cubicBezTo>
                  <a:cubicBezTo>
                    <a:pt x="23553" y="10168"/>
                    <a:pt x="23456" y="10490"/>
                    <a:pt x="23349" y="10821"/>
                  </a:cubicBezTo>
                  <a:cubicBezTo>
                    <a:pt x="23129" y="11469"/>
                    <a:pt x="22861" y="12098"/>
                    <a:pt x="22549" y="12707"/>
                  </a:cubicBezTo>
                  <a:cubicBezTo>
                    <a:pt x="22033" y="13712"/>
                    <a:pt x="21404" y="14652"/>
                    <a:pt x="20673" y="15515"/>
                  </a:cubicBezTo>
                  <a:cubicBezTo>
                    <a:pt x="19776" y="16573"/>
                    <a:pt x="18757" y="17518"/>
                    <a:pt x="17636" y="18327"/>
                  </a:cubicBezTo>
                  <a:cubicBezTo>
                    <a:pt x="17061" y="18747"/>
                    <a:pt x="16457" y="19132"/>
                    <a:pt x="15837" y="19483"/>
                  </a:cubicBezTo>
                  <a:cubicBezTo>
                    <a:pt x="14658" y="20136"/>
                    <a:pt x="13425" y="20687"/>
                    <a:pt x="12148" y="21125"/>
                  </a:cubicBezTo>
                  <a:cubicBezTo>
                    <a:pt x="10871" y="20687"/>
                    <a:pt x="9637" y="20136"/>
                    <a:pt x="8458" y="19483"/>
                  </a:cubicBezTo>
                  <a:cubicBezTo>
                    <a:pt x="7839" y="19132"/>
                    <a:pt x="7239" y="18747"/>
                    <a:pt x="6659" y="18327"/>
                  </a:cubicBezTo>
                  <a:cubicBezTo>
                    <a:pt x="5538" y="17518"/>
                    <a:pt x="4515" y="16573"/>
                    <a:pt x="3623" y="15515"/>
                  </a:cubicBezTo>
                  <a:cubicBezTo>
                    <a:pt x="2891" y="14652"/>
                    <a:pt x="2263" y="13712"/>
                    <a:pt x="1746" y="12707"/>
                  </a:cubicBezTo>
                  <a:cubicBezTo>
                    <a:pt x="1434" y="12098"/>
                    <a:pt x="1166" y="11464"/>
                    <a:pt x="947" y="10816"/>
                  </a:cubicBezTo>
                  <a:cubicBezTo>
                    <a:pt x="849" y="10533"/>
                    <a:pt x="756" y="10222"/>
                    <a:pt x="674" y="9900"/>
                  </a:cubicBezTo>
                  <a:cubicBezTo>
                    <a:pt x="430" y="8983"/>
                    <a:pt x="289" y="8043"/>
                    <a:pt x="250" y="7097"/>
                  </a:cubicBezTo>
                  <a:cubicBezTo>
                    <a:pt x="206" y="6078"/>
                    <a:pt x="308" y="5138"/>
                    <a:pt x="542" y="4304"/>
                  </a:cubicBezTo>
                  <a:cubicBezTo>
                    <a:pt x="864" y="3159"/>
                    <a:pt x="1444" y="2223"/>
                    <a:pt x="2263" y="1526"/>
                  </a:cubicBezTo>
                  <a:cubicBezTo>
                    <a:pt x="2462" y="1350"/>
                    <a:pt x="2682" y="1194"/>
                    <a:pt x="2906" y="1053"/>
                  </a:cubicBezTo>
                  <a:cubicBezTo>
                    <a:pt x="3822" y="483"/>
                    <a:pt x="4953" y="200"/>
                    <a:pt x="6133" y="200"/>
                  </a:cubicBezTo>
                  <a:close/>
                  <a:moveTo>
                    <a:pt x="6134" y="1"/>
                  </a:moveTo>
                  <a:cubicBezTo>
                    <a:pt x="4915" y="1"/>
                    <a:pt x="3750" y="291"/>
                    <a:pt x="2799" y="882"/>
                  </a:cubicBezTo>
                  <a:cubicBezTo>
                    <a:pt x="2565" y="1029"/>
                    <a:pt x="2341" y="1189"/>
                    <a:pt x="2131" y="1370"/>
                  </a:cubicBezTo>
                  <a:cubicBezTo>
                    <a:pt x="1278" y="2091"/>
                    <a:pt x="679" y="3061"/>
                    <a:pt x="347" y="4246"/>
                  </a:cubicBezTo>
                  <a:cubicBezTo>
                    <a:pt x="103" y="5104"/>
                    <a:pt x="1" y="6069"/>
                    <a:pt x="45" y="7102"/>
                  </a:cubicBezTo>
                  <a:cubicBezTo>
                    <a:pt x="84" y="8067"/>
                    <a:pt x="230" y="9022"/>
                    <a:pt x="474" y="9953"/>
                  </a:cubicBezTo>
                  <a:cubicBezTo>
                    <a:pt x="562" y="10280"/>
                    <a:pt x="654" y="10597"/>
                    <a:pt x="752" y="10884"/>
                  </a:cubicBezTo>
                  <a:cubicBezTo>
                    <a:pt x="976" y="11542"/>
                    <a:pt x="1244" y="12186"/>
                    <a:pt x="1566" y="12800"/>
                  </a:cubicBezTo>
                  <a:cubicBezTo>
                    <a:pt x="2087" y="13819"/>
                    <a:pt x="2726" y="14774"/>
                    <a:pt x="3467" y="15647"/>
                  </a:cubicBezTo>
                  <a:cubicBezTo>
                    <a:pt x="4373" y="16714"/>
                    <a:pt x="5402" y="17669"/>
                    <a:pt x="6537" y="18493"/>
                  </a:cubicBezTo>
                  <a:cubicBezTo>
                    <a:pt x="7122" y="18912"/>
                    <a:pt x="7732" y="19302"/>
                    <a:pt x="8360" y="19658"/>
                  </a:cubicBezTo>
                  <a:cubicBezTo>
                    <a:pt x="9559" y="20326"/>
                    <a:pt x="10817" y="20886"/>
                    <a:pt x="12114" y="21335"/>
                  </a:cubicBezTo>
                  <a:lnTo>
                    <a:pt x="12148" y="21345"/>
                  </a:lnTo>
                  <a:lnTo>
                    <a:pt x="12182" y="21335"/>
                  </a:lnTo>
                  <a:cubicBezTo>
                    <a:pt x="13483" y="20886"/>
                    <a:pt x="14741" y="20326"/>
                    <a:pt x="15940" y="19658"/>
                  </a:cubicBezTo>
                  <a:cubicBezTo>
                    <a:pt x="16569" y="19302"/>
                    <a:pt x="17173" y="18912"/>
                    <a:pt x="17758" y="18493"/>
                  </a:cubicBezTo>
                  <a:cubicBezTo>
                    <a:pt x="18894" y="17669"/>
                    <a:pt x="19922" y="16714"/>
                    <a:pt x="20824" y="15647"/>
                  </a:cubicBezTo>
                  <a:cubicBezTo>
                    <a:pt x="21565" y="14769"/>
                    <a:pt x="22203" y="13819"/>
                    <a:pt x="22730" y="12800"/>
                  </a:cubicBezTo>
                  <a:cubicBezTo>
                    <a:pt x="23047" y="12181"/>
                    <a:pt x="23315" y="11542"/>
                    <a:pt x="23539" y="10884"/>
                  </a:cubicBezTo>
                  <a:cubicBezTo>
                    <a:pt x="23651" y="10553"/>
                    <a:pt x="23748" y="10222"/>
                    <a:pt x="23831" y="9905"/>
                  </a:cubicBezTo>
                  <a:cubicBezTo>
                    <a:pt x="24070" y="8988"/>
                    <a:pt x="24211" y="8048"/>
                    <a:pt x="24250" y="7102"/>
                  </a:cubicBezTo>
                  <a:cubicBezTo>
                    <a:pt x="24289" y="6059"/>
                    <a:pt x="24192" y="5099"/>
                    <a:pt x="23948" y="4246"/>
                  </a:cubicBezTo>
                  <a:lnTo>
                    <a:pt x="23924" y="4173"/>
                  </a:lnTo>
                  <a:cubicBezTo>
                    <a:pt x="23592" y="3037"/>
                    <a:pt x="23012" y="2106"/>
                    <a:pt x="22198" y="1399"/>
                  </a:cubicBezTo>
                  <a:lnTo>
                    <a:pt x="22198" y="1380"/>
                  </a:lnTo>
                  <a:lnTo>
                    <a:pt x="22145" y="1355"/>
                  </a:lnTo>
                  <a:cubicBezTo>
                    <a:pt x="21940" y="1180"/>
                    <a:pt x="21726" y="1024"/>
                    <a:pt x="21496" y="882"/>
                  </a:cubicBezTo>
                  <a:cubicBezTo>
                    <a:pt x="20546" y="292"/>
                    <a:pt x="19382" y="1"/>
                    <a:pt x="18164" y="1"/>
                  </a:cubicBezTo>
                  <a:cubicBezTo>
                    <a:pt x="16629" y="1"/>
                    <a:pt x="15009" y="463"/>
                    <a:pt x="13620" y="1365"/>
                  </a:cubicBezTo>
                  <a:cubicBezTo>
                    <a:pt x="13079" y="1716"/>
                    <a:pt x="12581" y="2135"/>
                    <a:pt x="12148" y="2623"/>
                  </a:cubicBezTo>
                  <a:cubicBezTo>
                    <a:pt x="11719" y="2135"/>
                    <a:pt x="11222" y="1716"/>
                    <a:pt x="10676" y="1360"/>
                  </a:cubicBezTo>
                  <a:cubicBezTo>
                    <a:pt x="9288" y="461"/>
                    <a:pt x="7668" y="1"/>
                    <a:pt x="6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4338750" y="1477338"/>
              <a:ext cx="439575" cy="134200"/>
            </a:xfrm>
            <a:custGeom>
              <a:rect b="b" l="l" r="r" t="t"/>
              <a:pathLst>
                <a:path extrusionOk="0" h="5368" w="17583">
                  <a:moveTo>
                    <a:pt x="8555" y="1"/>
                  </a:moveTo>
                  <a:lnTo>
                    <a:pt x="6752" y="4002"/>
                  </a:lnTo>
                  <a:lnTo>
                    <a:pt x="1" y="4002"/>
                  </a:lnTo>
                  <a:lnTo>
                    <a:pt x="1" y="4207"/>
                  </a:lnTo>
                  <a:lnTo>
                    <a:pt x="6883" y="4207"/>
                  </a:lnTo>
                  <a:lnTo>
                    <a:pt x="8594" y="415"/>
                  </a:lnTo>
                  <a:lnTo>
                    <a:pt x="12001" y="5367"/>
                  </a:lnTo>
                  <a:lnTo>
                    <a:pt x="13166" y="4207"/>
                  </a:lnTo>
                  <a:lnTo>
                    <a:pt x="17582" y="4207"/>
                  </a:lnTo>
                  <a:lnTo>
                    <a:pt x="17582" y="4002"/>
                  </a:lnTo>
                  <a:lnTo>
                    <a:pt x="13078" y="4002"/>
                  </a:lnTo>
                  <a:lnTo>
                    <a:pt x="12030" y="5050"/>
                  </a:lnTo>
                  <a:lnTo>
                    <a:pt x="85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39"/>
          <p:cNvGrpSpPr/>
          <p:nvPr/>
        </p:nvGrpSpPr>
        <p:grpSpPr>
          <a:xfrm>
            <a:off x="5069033" y="325068"/>
            <a:ext cx="1506194" cy="1759217"/>
            <a:chOff x="7547515" y="1501692"/>
            <a:chExt cx="1328682" cy="1551886"/>
          </a:xfrm>
        </p:grpSpPr>
        <p:sp>
          <p:nvSpPr>
            <p:cNvPr id="1524" name="Google Shape;1524;p39"/>
            <p:cNvSpPr/>
            <p:nvPr/>
          </p:nvSpPr>
          <p:spPr>
            <a:xfrm rot="860262">
              <a:off x="8547373" y="1975598"/>
              <a:ext cx="143347" cy="99274"/>
            </a:xfrm>
            <a:custGeom>
              <a:rect b="b" l="l" r="r" t="t"/>
              <a:pathLst>
                <a:path extrusionOk="0" h="3167" w="4573">
                  <a:moveTo>
                    <a:pt x="4085" y="0"/>
                  </a:moveTo>
                  <a:lnTo>
                    <a:pt x="0" y="1950"/>
                  </a:lnTo>
                  <a:cubicBezTo>
                    <a:pt x="404" y="2722"/>
                    <a:pt x="1190" y="3167"/>
                    <a:pt x="2007" y="3167"/>
                  </a:cubicBezTo>
                  <a:cubicBezTo>
                    <a:pt x="2335" y="3167"/>
                    <a:pt x="2668" y="3095"/>
                    <a:pt x="2983" y="2944"/>
                  </a:cubicBezTo>
                  <a:cubicBezTo>
                    <a:pt x="4085" y="2423"/>
                    <a:pt x="4572"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rot="860262">
              <a:off x="8539276" y="1929837"/>
              <a:ext cx="146701" cy="103944"/>
            </a:xfrm>
            <a:custGeom>
              <a:rect b="b" l="l" r="r" t="t"/>
              <a:pathLst>
                <a:path extrusionOk="0" h="3316" w="4680">
                  <a:moveTo>
                    <a:pt x="2601" y="0"/>
                  </a:moveTo>
                  <a:cubicBezTo>
                    <a:pt x="2274" y="0"/>
                    <a:pt x="1943" y="71"/>
                    <a:pt x="1629" y="221"/>
                  </a:cubicBezTo>
                  <a:cubicBezTo>
                    <a:pt x="469" y="776"/>
                    <a:pt x="1" y="2180"/>
                    <a:pt x="595" y="3316"/>
                  </a:cubicBezTo>
                  <a:lnTo>
                    <a:pt x="4680" y="1366"/>
                  </a:lnTo>
                  <a:cubicBezTo>
                    <a:pt x="4311" y="507"/>
                    <a:pt x="3474"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rot="860262">
              <a:off x="8418136" y="2163370"/>
              <a:ext cx="143472" cy="99556"/>
            </a:xfrm>
            <a:custGeom>
              <a:rect b="b" l="l" r="r" t="t"/>
              <a:pathLst>
                <a:path extrusionOk="0" h="3176" w="4577">
                  <a:moveTo>
                    <a:pt x="4085" y="0"/>
                  </a:moveTo>
                  <a:lnTo>
                    <a:pt x="0" y="1950"/>
                  </a:lnTo>
                  <a:cubicBezTo>
                    <a:pt x="401" y="2727"/>
                    <a:pt x="1190" y="3175"/>
                    <a:pt x="2010" y="3175"/>
                  </a:cubicBezTo>
                  <a:cubicBezTo>
                    <a:pt x="2337" y="3175"/>
                    <a:pt x="2669" y="3104"/>
                    <a:pt x="2983" y="2954"/>
                  </a:cubicBezTo>
                  <a:cubicBezTo>
                    <a:pt x="4090" y="2428"/>
                    <a:pt x="4577" y="1116"/>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rot="860262">
              <a:off x="8410200" y="2117864"/>
              <a:ext cx="146544" cy="103694"/>
            </a:xfrm>
            <a:custGeom>
              <a:rect b="b" l="l" r="r" t="t"/>
              <a:pathLst>
                <a:path extrusionOk="0" h="3308" w="4675">
                  <a:moveTo>
                    <a:pt x="2598" y="1"/>
                  </a:moveTo>
                  <a:cubicBezTo>
                    <a:pt x="2271" y="1"/>
                    <a:pt x="1939" y="72"/>
                    <a:pt x="1623" y="222"/>
                  </a:cubicBezTo>
                  <a:cubicBezTo>
                    <a:pt x="473" y="773"/>
                    <a:pt x="0" y="2167"/>
                    <a:pt x="590" y="3308"/>
                  </a:cubicBezTo>
                  <a:lnTo>
                    <a:pt x="4675" y="1358"/>
                  </a:lnTo>
                  <a:cubicBezTo>
                    <a:pt x="4299" y="504"/>
                    <a:pt x="3468" y="1"/>
                    <a:pt x="25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rot="860262">
              <a:off x="8288727" y="2350988"/>
              <a:ext cx="143974" cy="100026"/>
            </a:xfrm>
            <a:custGeom>
              <a:rect b="b" l="l" r="r" t="t"/>
              <a:pathLst>
                <a:path extrusionOk="0" h="3191" w="4593">
                  <a:moveTo>
                    <a:pt x="4090" y="0"/>
                  </a:moveTo>
                  <a:lnTo>
                    <a:pt x="1" y="1950"/>
                  </a:lnTo>
                  <a:cubicBezTo>
                    <a:pt x="399" y="2735"/>
                    <a:pt x="1195" y="3191"/>
                    <a:pt x="2022" y="3191"/>
                  </a:cubicBezTo>
                  <a:cubicBezTo>
                    <a:pt x="2350" y="3191"/>
                    <a:pt x="2683" y="3119"/>
                    <a:pt x="2999" y="2969"/>
                  </a:cubicBezTo>
                  <a:cubicBezTo>
                    <a:pt x="4105" y="2442"/>
                    <a:pt x="4593"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rot="860262">
              <a:off x="8281254" y="2306002"/>
              <a:ext cx="146262" cy="103192"/>
            </a:xfrm>
            <a:custGeom>
              <a:rect b="b" l="l" r="r" t="t"/>
              <a:pathLst>
                <a:path extrusionOk="0" h="3292" w="4666">
                  <a:moveTo>
                    <a:pt x="2599" y="1"/>
                  </a:moveTo>
                  <a:cubicBezTo>
                    <a:pt x="2272" y="1"/>
                    <a:pt x="1939" y="71"/>
                    <a:pt x="1624" y="221"/>
                  </a:cubicBezTo>
                  <a:cubicBezTo>
                    <a:pt x="474" y="767"/>
                    <a:pt x="1" y="2156"/>
                    <a:pt x="576" y="3292"/>
                  </a:cubicBezTo>
                  <a:lnTo>
                    <a:pt x="4665" y="1342"/>
                  </a:lnTo>
                  <a:cubicBezTo>
                    <a:pt x="4291" y="497"/>
                    <a:pt x="3464" y="1"/>
                    <a:pt x="2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rot="860262">
              <a:off x="8159631" y="2538546"/>
              <a:ext cx="143504" cy="99556"/>
            </a:xfrm>
            <a:custGeom>
              <a:rect b="b" l="l" r="r" t="t"/>
              <a:pathLst>
                <a:path extrusionOk="0" h="3176" w="4578">
                  <a:moveTo>
                    <a:pt x="4090" y="0"/>
                  </a:moveTo>
                  <a:lnTo>
                    <a:pt x="1" y="1950"/>
                  </a:lnTo>
                  <a:cubicBezTo>
                    <a:pt x="401" y="2727"/>
                    <a:pt x="1191" y="3175"/>
                    <a:pt x="2013" y="3175"/>
                  </a:cubicBezTo>
                  <a:cubicBezTo>
                    <a:pt x="2340" y="3175"/>
                    <a:pt x="2673" y="3104"/>
                    <a:pt x="2989" y="2954"/>
                  </a:cubicBezTo>
                  <a:cubicBezTo>
                    <a:pt x="4090" y="2428"/>
                    <a:pt x="4578" y="1121"/>
                    <a:pt x="40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rot="860262">
              <a:off x="8151700" y="2492966"/>
              <a:ext cx="146732" cy="103819"/>
            </a:xfrm>
            <a:custGeom>
              <a:rect b="b" l="l" r="r" t="t"/>
              <a:pathLst>
                <a:path extrusionOk="0" h="3312" w="4681">
                  <a:moveTo>
                    <a:pt x="2598" y="0"/>
                  </a:moveTo>
                  <a:cubicBezTo>
                    <a:pt x="2272" y="0"/>
                    <a:pt x="1940" y="71"/>
                    <a:pt x="1624" y="221"/>
                  </a:cubicBezTo>
                  <a:cubicBezTo>
                    <a:pt x="469" y="776"/>
                    <a:pt x="1" y="2175"/>
                    <a:pt x="591" y="3311"/>
                  </a:cubicBezTo>
                  <a:lnTo>
                    <a:pt x="4680" y="1361"/>
                  </a:lnTo>
                  <a:cubicBezTo>
                    <a:pt x="4304" y="506"/>
                    <a:pt x="3471" y="0"/>
                    <a:pt x="2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rot="860262">
              <a:off x="8030455" y="2726153"/>
              <a:ext cx="143504" cy="99681"/>
            </a:xfrm>
            <a:custGeom>
              <a:rect b="b" l="l" r="r" t="t"/>
              <a:pathLst>
                <a:path extrusionOk="0" h="3180" w="4578">
                  <a:moveTo>
                    <a:pt x="4085" y="0"/>
                  </a:moveTo>
                  <a:lnTo>
                    <a:pt x="0" y="1950"/>
                  </a:lnTo>
                  <a:cubicBezTo>
                    <a:pt x="402" y="2729"/>
                    <a:pt x="1193" y="3180"/>
                    <a:pt x="2016" y="3180"/>
                  </a:cubicBezTo>
                  <a:cubicBezTo>
                    <a:pt x="2343" y="3180"/>
                    <a:pt x="2674" y="3109"/>
                    <a:pt x="2988" y="2959"/>
                  </a:cubicBezTo>
                  <a:cubicBezTo>
                    <a:pt x="4090" y="2433"/>
                    <a:pt x="4577" y="1122"/>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rot="860262">
              <a:off x="8022394" y="2680474"/>
              <a:ext cx="146732" cy="103882"/>
            </a:xfrm>
            <a:custGeom>
              <a:rect b="b" l="l" r="r" t="t"/>
              <a:pathLst>
                <a:path extrusionOk="0" h="3314" w="4681">
                  <a:moveTo>
                    <a:pt x="2603" y="0"/>
                  </a:moveTo>
                  <a:cubicBezTo>
                    <a:pt x="2276" y="0"/>
                    <a:pt x="1944" y="71"/>
                    <a:pt x="1629" y="223"/>
                  </a:cubicBezTo>
                  <a:cubicBezTo>
                    <a:pt x="469" y="774"/>
                    <a:pt x="1" y="2177"/>
                    <a:pt x="595" y="3313"/>
                  </a:cubicBezTo>
                  <a:lnTo>
                    <a:pt x="4680" y="1363"/>
                  </a:lnTo>
                  <a:cubicBezTo>
                    <a:pt x="4311" y="509"/>
                    <a:pt x="3476"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rot="860262">
              <a:off x="8255893" y="1774965"/>
              <a:ext cx="143660" cy="99838"/>
            </a:xfrm>
            <a:custGeom>
              <a:rect b="b" l="l" r="r" t="t"/>
              <a:pathLst>
                <a:path extrusionOk="0" h="3185" w="4583">
                  <a:moveTo>
                    <a:pt x="4090" y="1"/>
                  </a:moveTo>
                  <a:lnTo>
                    <a:pt x="1" y="1950"/>
                  </a:lnTo>
                  <a:cubicBezTo>
                    <a:pt x="402" y="2733"/>
                    <a:pt x="1196" y="3185"/>
                    <a:pt x="2021" y="3185"/>
                  </a:cubicBezTo>
                  <a:cubicBezTo>
                    <a:pt x="2348" y="3185"/>
                    <a:pt x="2679" y="3114"/>
                    <a:pt x="2993" y="2964"/>
                  </a:cubicBezTo>
                  <a:cubicBezTo>
                    <a:pt x="4100" y="2433"/>
                    <a:pt x="4582"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9"/>
            <p:cNvSpPr/>
            <p:nvPr/>
          </p:nvSpPr>
          <p:spPr>
            <a:xfrm rot="860262">
              <a:off x="8126758" y="1962557"/>
              <a:ext cx="143504" cy="99650"/>
            </a:xfrm>
            <a:custGeom>
              <a:rect b="b" l="l" r="r" t="t"/>
              <a:pathLst>
                <a:path extrusionOk="0" h="3179" w="4578">
                  <a:moveTo>
                    <a:pt x="4085" y="1"/>
                  </a:moveTo>
                  <a:lnTo>
                    <a:pt x="0" y="1951"/>
                  </a:lnTo>
                  <a:cubicBezTo>
                    <a:pt x="401" y="2727"/>
                    <a:pt x="1190" y="3178"/>
                    <a:pt x="2011" y="3178"/>
                  </a:cubicBezTo>
                  <a:cubicBezTo>
                    <a:pt x="2339" y="3178"/>
                    <a:pt x="2673" y="3106"/>
                    <a:pt x="2988" y="2955"/>
                  </a:cubicBezTo>
                  <a:cubicBezTo>
                    <a:pt x="4090" y="2428"/>
                    <a:pt x="4577" y="1122"/>
                    <a:pt x="4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rot="860262">
              <a:off x="8118806" y="1917233"/>
              <a:ext cx="146544" cy="103537"/>
            </a:xfrm>
            <a:custGeom>
              <a:rect b="b" l="l" r="r" t="t"/>
              <a:pathLst>
                <a:path extrusionOk="0" h="3303" w="4675">
                  <a:moveTo>
                    <a:pt x="2601" y="0"/>
                  </a:moveTo>
                  <a:cubicBezTo>
                    <a:pt x="2275" y="0"/>
                    <a:pt x="1943" y="71"/>
                    <a:pt x="1629" y="222"/>
                  </a:cubicBezTo>
                  <a:cubicBezTo>
                    <a:pt x="473" y="773"/>
                    <a:pt x="1" y="2167"/>
                    <a:pt x="590" y="3303"/>
                  </a:cubicBezTo>
                  <a:lnTo>
                    <a:pt x="4675" y="1353"/>
                  </a:lnTo>
                  <a:cubicBezTo>
                    <a:pt x="4300" y="503"/>
                    <a:pt x="3469" y="0"/>
                    <a:pt x="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rot="860262">
              <a:off x="7997398" y="2150314"/>
              <a:ext cx="143786" cy="99681"/>
            </a:xfrm>
            <a:custGeom>
              <a:rect b="b" l="l" r="r" t="t"/>
              <a:pathLst>
                <a:path extrusionOk="0" h="3180" w="4587">
                  <a:moveTo>
                    <a:pt x="4090" y="1"/>
                  </a:moveTo>
                  <a:lnTo>
                    <a:pt x="0" y="1951"/>
                  </a:lnTo>
                  <a:cubicBezTo>
                    <a:pt x="402" y="2729"/>
                    <a:pt x="1195" y="3180"/>
                    <a:pt x="2020" y="3180"/>
                  </a:cubicBezTo>
                  <a:cubicBezTo>
                    <a:pt x="2347" y="3180"/>
                    <a:pt x="2679" y="3109"/>
                    <a:pt x="2993" y="2960"/>
                  </a:cubicBezTo>
                  <a:cubicBezTo>
                    <a:pt x="4099" y="2433"/>
                    <a:pt x="4587" y="1122"/>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rot="860262">
              <a:off x="7989765" y="2104971"/>
              <a:ext cx="146544" cy="103600"/>
            </a:xfrm>
            <a:custGeom>
              <a:rect b="b" l="l" r="r" t="t"/>
              <a:pathLst>
                <a:path extrusionOk="0" h="3305" w="4675">
                  <a:moveTo>
                    <a:pt x="2594" y="0"/>
                  </a:moveTo>
                  <a:cubicBezTo>
                    <a:pt x="2268" y="0"/>
                    <a:pt x="1938" y="71"/>
                    <a:pt x="1623" y="219"/>
                  </a:cubicBezTo>
                  <a:cubicBezTo>
                    <a:pt x="468" y="770"/>
                    <a:pt x="0" y="2164"/>
                    <a:pt x="585" y="3305"/>
                  </a:cubicBezTo>
                  <a:lnTo>
                    <a:pt x="4670" y="1355"/>
                  </a:lnTo>
                  <a:lnTo>
                    <a:pt x="4675" y="1355"/>
                  </a:lnTo>
                  <a:cubicBezTo>
                    <a:pt x="4298" y="503"/>
                    <a:pt x="3465" y="0"/>
                    <a:pt x="2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rot="860262">
              <a:off x="7868263" y="2337868"/>
              <a:ext cx="143347" cy="99274"/>
            </a:xfrm>
            <a:custGeom>
              <a:rect b="b" l="l" r="r" t="t"/>
              <a:pathLst>
                <a:path extrusionOk="0" h="3167" w="4573">
                  <a:moveTo>
                    <a:pt x="4090" y="1"/>
                  </a:moveTo>
                  <a:lnTo>
                    <a:pt x="1" y="1951"/>
                  </a:lnTo>
                  <a:cubicBezTo>
                    <a:pt x="405" y="2720"/>
                    <a:pt x="1192" y="3167"/>
                    <a:pt x="2011" y="3167"/>
                  </a:cubicBezTo>
                  <a:cubicBezTo>
                    <a:pt x="2338" y="3167"/>
                    <a:pt x="2669" y="3095"/>
                    <a:pt x="2984" y="2945"/>
                  </a:cubicBezTo>
                  <a:cubicBezTo>
                    <a:pt x="4086" y="2419"/>
                    <a:pt x="4573" y="1117"/>
                    <a:pt x="4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rot="860262">
              <a:off x="7860190" y="2292133"/>
              <a:ext cx="146858" cy="103976"/>
            </a:xfrm>
            <a:custGeom>
              <a:rect b="b" l="l" r="r" t="t"/>
              <a:pathLst>
                <a:path extrusionOk="0" h="3317" w="4685">
                  <a:moveTo>
                    <a:pt x="2603" y="1"/>
                  </a:moveTo>
                  <a:cubicBezTo>
                    <a:pt x="2276" y="1"/>
                    <a:pt x="1944" y="72"/>
                    <a:pt x="1628" y="221"/>
                  </a:cubicBezTo>
                  <a:cubicBezTo>
                    <a:pt x="468" y="772"/>
                    <a:pt x="0" y="2176"/>
                    <a:pt x="595" y="3317"/>
                  </a:cubicBezTo>
                  <a:lnTo>
                    <a:pt x="4684" y="1367"/>
                  </a:lnTo>
                  <a:cubicBezTo>
                    <a:pt x="4312" y="508"/>
                    <a:pt x="3477" y="1"/>
                    <a:pt x="2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rot="860262">
              <a:off x="7739049" y="2525521"/>
              <a:ext cx="143504" cy="99619"/>
            </a:xfrm>
            <a:custGeom>
              <a:rect b="b" l="l" r="r" t="t"/>
              <a:pathLst>
                <a:path extrusionOk="0" h="3178" w="4578">
                  <a:moveTo>
                    <a:pt x="4085" y="0"/>
                  </a:moveTo>
                  <a:lnTo>
                    <a:pt x="1" y="1950"/>
                  </a:lnTo>
                  <a:cubicBezTo>
                    <a:pt x="401" y="2727"/>
                    <a:pt x="1190" y="3177"/>
                    <a:pt x="2012" y="3177"/>
                  </a:cubicBezTo>
                  <a:cubicBezTo>
                    <a:pt x="2340" y="3177"/>
                    <a:pt x="2673" y="3105"/>
                    <a:pt x="2989" y="2954"/>
                  </a:cubicBezTo>
                  <a:cubicBezTo>
                    <a:pt x="4090" y="2427"/>
                    <a:pt x="4578" y="1121"/>
                    <a:pt x="4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rot="860262">
              <a:off x="7731028" y="2479753"/>
              <a:ext cx="146701" cy="103944"/>
            </a:xfrm>
            <a:custGeom>
              <a:rect b="b" l="l" r="r" t="t"/>
              <a:pathLst>
                <a:path extrusionOk="0" h="3316" w="4680">
                  <a:moveTo>
                    <a:pt x="2597" y="1"/>
                  </a:moveTo>
                  <a:cubicBezTo>
                    <a:pt x="2272" y="1"/>
                    <a:pt x="1941" y="71"/>
                    <a:pt x="1628" y="221"/>
                  </a:cubicBezTo>
                  <a:cubicBezTo>
                    <a:pt x="468" y="776"/>
                    <a:pt x="0" y="2180"/>
                    <a:pt x="595" y="3316"/>
                  </a:cubicBezTo>
                  <a:lnTo>
                    <a:pt x="4679" y="1366"/>
                  </a:lnTo>
                  <a:cubicBezTo>
                    <a:pt x="4310" y="510"/>
                    <a:pt x="3472" y="1"/>
                    <a:pt x="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rot="860262">
              <a:off x="8247864" y="1729196"/>
              <a:ext cx="146889" cy="103976"/>
            </a:xfrm>
            <a:custGeom>
              <a:rect b="b" l="l" r="r" t="t"/>
              <a:pathLst>
                <a:path extrusionOk="0" h="3317" w="4686">
                  <a:moveTo>
                    <a:pt x="2601" y="1"/>
                  </a:moveTo>
                  <a:cubicBezTo>
                    <a:pt x="2275" y="1"/>
                    <a:pt x="1943" y="71"/>
                    <a:pt x="1629" y="221"/>
                  </a:cubicBezTo>
                  <a:cubicBezTo>
                    <a:pt x="469" y="772"/>
                    <a:pt x="1" y="2176"/>
                    <a:pt x="596" y="3316"/>
                  </a:cubicBezTo>
                  <a:lnTo>
                    <a:pt x="4685" y="1367"/>
                  </a:lnTo>
                  <a:cubicBezTo>
                    <a:pt x="4312" y="508"/>
                    <a:pt x="3475" y="1"/>
                    <a:pt x="2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rot="860262">
              <a:off x="8525739" y="1914655"/>
              <a:ext cx="185508" cy="177264"/>
            </a:xfrm>
            <a:custGeom>
              <a:rect b="b" l="l" r="r" t="t"/>
              <a:pathLst>
                <a:path extrusionOk="0" h="5655" w="5918">
                  <a:moveTo>
                    <a:pt x="2876" y="564"/>
                  </a:moveTo>
                  <a:cubicBezTo>
                    <a:pt x="3435" y="564"/>
                    <a:pt x="3985" y="770"/>
                    <a:pt x="4412" y="1163"/>
                  </a:cubicBezTo>
                  <a:cubicBezTo>
                    <a:pt x="5084" y="1787"/>
                    <a:pt x="5318" y="2752"/>
                    <a:pt x="5002" y="3610"/>
                  </a:cubicBezTo>
                  <a:cubicBezTo>
                    <a:pt x="4672" y="4530"/>
                    <a:pt x="3806" y="5100"/>
                    <a:pt x="2885" y="5100"/>
                  </a:cubicBezTo>
                  <a:cubicBezTo>
                    <a:pt x="2622" y="5100"/>
                    <a:pt x="2353" y="5054"/>
                    <a:pt x="2092" y="4955"/>
                  </a:cubicBezTo>
                  <a:cubicBezTo>
                    <a:pt x="1234" y="4638"/>
                    <a:pt x="649" y="3834"/>
                    <a:pt x="610" y="2917"/>
                  </a:cubicBezTo>
                  <a:cubicBezTo>
                    <a:pt x="576" y="2006"/>
                    <a:pt x="1092" y="1158"/>
                    <a:pt x="1926" y="773"/>
                  </a:cubicBezTo>
                  <a:cubicBezTo>
                    <a:pt x="2231" y="632"/>
                    <a:pt x="2555" y="564"/>
                    <a:pt x="2876" y="564"/>
                  </a:cubicBezTo>
                  <a:close/>
                  <a:moveTo>
                    <a:pt x="2872" y="1"/>
                  </a:moveTo>
                  <a:cubicBezTo>
                    <a:pt x="2471" y="1"/>
                    <a:pt x="2067" y="86"/>
                    <a:pt x="1687" y="261"/>
                  </a:cubicBezTo>
                  <a:cubicBezTo>
                    <a:pt x="649" y="743"/>
                    <a:pt x="1" y="1801"/>
                    <a:pt x="44" y="2942"/>
                  </a:cubicBezTo>
                  <a:cubicBezTo>
                    <a:pt x="93" y="4082"/>
                    <a:pt x="824" y="5086"/>
                    <a:pt x="1897" y="5481"/>
                  </a:cubicBezTo>
                  <a:cubicBezTo>
                    <a:pt x="2218" y="5599"/>
                    <a:pt x="2547" y="5654"/>
                    <a:pt x="2870" y="5654"/>
                  </a:cubicBezTo>
                  <a:cubicBezTo>
                    <a:pt x="4021" y="5654"/>
                    <a:pt x="5101" y="4946"/>
                    <a:pt x="5523" y="3805"/>
                  </a:cubicBezTo>
                  <a:cubicBezTo>
                    <a:pt x="5918" y="2732"/>
                    <a:pt x="5630" y="1528"/>
                    <a:pt x="4787" y="753"/>
                  </a:cubicBezTo>
                  <a:cubicBezTo>
                    <a:pt x="4255" y="258"/>
                    <a:pt x="3568" y="1"/>
                    <a:pt x="2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rot="860262">
              <a:off x="8391049" y="2102239"/>
              <a:ext cx="195601" cy="177295"/>
            </a:xfrm>
            <a:custGeom>
              <a:rect b="b" l="l" r="r" t="t"/>
              <a:pathLst>
                <a:path extrusionOk="0" h="5656" w="6240">
                  <a:moveTo>
                    <a:pt x="3043" y="555"/>
                  </a:moveTo>
                  <a:cubicBezTo>
                    <a:pt x="3306" y="555"/>
                    <a:pt x="3573" y="601"/>
                    <a:pt x="3832" y="697"/>
                  </a:cubicBezTo>
                  <a:lnTo>
                    <a:pt x="3832" y="702"/>
                  </a:lnTo>
                  <a:cubicBezTo>
                    <a:pt x="4407" y="911"/>
                    <a:pt x="4875" y="1350"/>
                    <a:pt x="5124" y="1915"/>
                  </a:cubicBezTo>
                  <a:cubicBezTo>
                    <a:pt x="5558" y="2905"/>
                    <a:pt x="5231" y="4065"/>
                    <a:pt x="4349" y="4684"/>
                  </a:cubicBezTo>
                  <a:cubicBezTo>
                    <a:pt x="3955" y="4962"/>
                    <a:pt x="3498" y="5099"/>
                    <a:pt x="3042" y="5099"/>
                  </a:cubicBezTo>
                  <a:cubicBezTo>
                    <a:pt x="2478" y="5099"/>
                    <a:pt x="1917" y="4889"/>
                    <a:pt x="1483" y="4479"/>
                  </a:cubicBezTo>
                  <a:cubicBezTo>
                    <a:pt x="698" y="3738"/>
                    <a:pt x="542" y="2544"/>
                    <a:pt x="1112" y="1628"/>
                  </a:cubicBezTo>
                  <a:cubicBezTo>
                    <a:pt x="1537" y="945"/>
                    <a:pt x="2275" y="555"/>
                    <a:pt x="3043" y="555"/>
                  </a:cubicBezTo>
                  <a:close/>
                  <a:moveTo>
                    <a:pt x="3047" y="1"/>
                  </a:moveTo>
                  <a:cubicBezTo>
                    <a:pt x="2271" y="1"/>
                    <a:pt x="1515" y="319"/>
                    <a:pt x="971" y="911"/>
                  </a:cubicBezTo>
                  <a:cubicBezTo>
                    <a:pt x="196" y="1750"/>
                    <a:pt x="1" y="2973"/>
                    <a:pt x="483" y="4011"/>
                  </a:cubicBezTo>
                  <a:cubicBezTo>
                    <a:pt x="946" y="5016"/>
                    <a:pt x="1952" y="5656"/>
                    <a:pt x="3050" y="5656"/>
                  </a:cubicBezTo>
                  <a:cubicBezTo>
                    <a:pt x="3087" y="5656"/>
                    <a:pt x="3123" y="5655"/>
                    <a:pt x="3159" y="5654"/>
                  </a:cubicBezTo>
                  <a:cubicBezTo>
                    <a:pt x="4305" y="5605"/>
                    <a:pt x="5304" y="4879"/>
                    <a:pt x="5704" y="3806"/>
                  </a:cubicBezTo>
                  <a:cubicBezTo>
                    <a:pt x="6240" y="2339"/>
                    <a:pt x="5489" y="716"/>
                    <a:pt x="4027" y="175"/>
                  </a:cubicBezTo>
                  <a:cubicBezTo>
                    <a:pt x="3707" y="58"/>
                    <a:pt x="3375" y="1"/>
                    <a:pt x="3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rot="860262">
              <a:off x="8267239" y="2289945"/>
              <a:ext cx="185664" cy="177264"/>
            </a:xfrm>
            <a:custGeom>
              <a:rect b="b" l="l" r="r" t="t"/>
              <a:pathLst>
                <a:path extrusionOk="0" h="5655" w="5923">
                  <a:moveTo>
                    <a:pt x="2875" y="563"/>
                  </a:moveTo>
                  <a:cubicBezTo>
                    <a:pt x="3434" y="563"/>
                    <a:pt x="3984" y="769"/>
                    <a:pt x="4411" y="1165"/>
                  </a:cubicBezTo>
                  <a:cubicBezTo>
                    <a:pt x="5089" y="1784"/>
                    <a:pt x="5318" y="2749"/>
                    <a:pt x="5006" y="3612"/>
                  </a:cubicBezTo>
                  <a:cubicBezTo>
                    <a:pt x="4668" y="4531"/>
                    <a:pt x="3800" y="5098"/>
                    <a:pt x="2877" y="5098"/>
                  </a:cubicBezTo>
                  <a:cubicBezTo>
                    <a:pt x="2616" y="5098"/>
                    <a:pt x="2350" y="5053"/>
                    <a:pt x="2091" y="4957"/>
                  </a:cubicBezTo>
                  <a:cubicBezTo>
                    <a:pt x="1233" y="4640"/>
                    <a:pt x="648" y="3836"/>
                    <a:pt x="614" y="2919"/>
                  </a:cubicBezTo>
                  <a:cubicBezTo>
                    <a:pt x="575" y="2003"/>
                    <a:pt x="1097" y="1155"/>
                    <a:pt x="1926" y="770"/>
                  </a:cubicBezTo>
                  <a:cubicBezTo>
                    <a:pt x="2230" y="631"/>
                    <a:pt x="2554" y="563"/>
                    <a:pt x="2875" y="563"/>
                  </a:cubicBezTo>
                  <a:close/>
                  <a:moveTo>
                    <a:pt x="2873" y="1"/>
                  </a:moveTo>
                  <a:cubicBezTo>
                    <a:pt x="2471" y="1"/>
                    <a:pt x="2066" y="87"/>
                    <a:pt x="1687" y="263"/>
                  </a:cubicBezTo>
                  <a:cubicBezTo>
                    <a:pt x="648" y="741"/>
                    <a:pt x="0" y="1798"/>
                    <a:pt x="49" y="2944"/>
                  </a:cubicBezTo>
                  <a:cubicBezTo>
                    <a:pt x="93" y="4084"/>
                    <a:pt x="824" y="5089"/>
                    <a:pt x="1896" y="5483"/>
                  </a:cubicBezTo>
                  <a:lnTo>
                    <a:pt x="1901" y="5483"/>
                  </a:lnTo>
                  <a:cubicBezTo>
                    <a:pt x="2220" y="5599"/>
                    <a:pt x="2546" y="5654"/>
                    <a:pt x="2866" y="5654"/>
                  </a:cubicBezTo>
                  <a:cubicBezTo>
                    <a:pt x="4018" y="5654"/>
                    <a:pt x="5101" y="4946"/>
                    <a:pt x="5528" y="3807"/>
                  </a:cubicBezTo>
                  <a:cubicBezTo>
                    <a:pt x="5922" y="2729"/>
                    <a:pt x="5630" y="1525"/>
                    <a:pt x="4792" y="750"/>
                  </a:cubicBezTo>
                  <a:cubicBezTo>
                    <a:pt x="4257" y="259"/>
                    <a:pt x="3569" y="1"/>
                    <a:pt x="2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rot="860262">
              <a:off x="8128277" y="2476384"/>
              <a:ext cx="195601" cy="177295"/>
            </a:xfrm>
            <a:custGeom>
              <a:rect b="b" l="l" r="r" t="t"/>
              <a:pathLst>
                <a:path extrusionOk="0" h="5656" w="6240">
                  <a:moveTo>
                    <a:pt x="3195" y="561"/>
                  </a:moveTo>
                  <a:cubicBezTo>
                    <a:pt x="3734" y="561"/>
                    <a:pt x="4271" y="752"/>
                    <a:pt x="4699" y="1129"/>
                  </a:cubicBezTo>
                  <a:cubicBezTo>
                    <a:pt x="5518" y="1855"/>
                    <a:pt x="5703" y="3054"/>
                    <a:pt x="5142" y="3995"/>
                  </a:cubicBezTo>
                  <a:cubicBezTo>
                    <a:pt x="4722" y="4696"/>
                    <a:pt x="3971" y="5099"/>
                    <a:pt x="3190" y="5099"/>
                  </a:cubicBezTo>
                  <a:cubicBezTo>
                    <a:pt x="2929" y="5099"/>
                    <a:pt x="2665" y="5054"/>
                    <a:pt x="2408" y="4960"/>
                  </a:cubicBezTo>
                  <a:lnTo>
                    <a:pt x="2408" y="4955"/>
                  </a:lnTo>
                  <a:cubicBezTo>
                    <a:pt x="1877" y="4760"/>
                    <a:pt x="1438" y="4375"/>
                    <a:pt x="1180" y="3873"/>
                  </a:cubicBezTo>
                  <a:cubicBezTo>
                    <a:pt x="678" y="2898"/>
                    <a:pt x="941" y="1709"/>
                    <a:pt x="1799" y="1041"/>
                  </a:cubicBezTo>
                  <a:cubicBezTo>
                    <a:pt x="2211" y="720"/>
                    <a:pt x="2703" y="561"/>
                    <a:pt x="3195" y="561"/>
                  </a:cubicBezTo>
                  <a:close/>
                  <a:moveTo>
                    <a:pt x="3197" y="0"/>
                  </a:moveTo>
                  <a:cubicBezTo>
                    <a:pt x="3156" y="0"/>
                    <a:pt x="3116" y="1"/>
                    <a:pt x="3076" y="3"/>
                  </a:cubicBezTo>
                  <a:cubicBezTo>
                    <a:pt x="1935" y="47"/>
                    <a:pt x="931" y="778"/>
                    <a:pt x="536" y="1850"/>
                  </a:cubicBezTo>
                  <a:cubicBezTo>
                    <a:pt x="0" y="3317"/>
                    <a:pt x="751" y="4940"/>
                    <a:pt x="2213" y="5481"/>
                  </a:cubicBezTo>
                  <a:cubicBezTo>
                    <a:pt x="2532" y="5598"/>
                    <a:pt x="2862" y="5655"/>
                    <a:pt x="3189" y="5655"/>
                  </a:cubicBezTo>
                  <a:cubicBezTo>
                    <a:pt x="3966" y="5655"/>
                    <a:pt x="4724" y="5335"/>
                    <a:pt x="5269" y="4745"/>
                  </a:cubicBezTo>
                  <a:cubicBezTo>
                    <a:pt x="6044" y="3902"/>
                    <a:pt x="6239" y="2679"/>
                    <a:pt x="5757" y="1641"/>
                  </a:cubicBezTo>
                  <a:cubicBezTo>
                    <a:pt x="5296" y="639"/>
                    <a:pt x="4295" y="0"/>
                    <a:pt x="3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rot="860262">
              <a:off x="8003525" y="2665198"/>
              <a:ext cx="195444" cy="177326"/>
            </a:xfrm>
            <a:custGeom>
              <a:rect b="b" l="l" r="r" t="t"/>
              <a:pathLst>
                <a:path extrusionOk="0" h="5657" w="6235">
                  <a:moveTo>
                    <a:pt x="3033" y="561"/>
                  </a:moveTo>
                  <a:cubicBezTo>
                    <a:pt x="3143" y="561"/>
                    <a:pt x="3253" y="569"/>
                    <a:pt x="3363" y="585"/>
                  </a:cubicBezTo>
                  <a:cubicBezTo>
                    <a:pt x="4426" y="736"/>
                    <a:pt x="5230" y="1613"/>
                    <a:pt x="5298" y="2681"/>
                  </a:cubicBezTo>
                  <a:cubicBezTo>
                    <a:pt x="5367" y="3748"/>
                    <a:pt x="4679" y="4718"/>
                    <a:pt x="3646" y="5006"/>
                  </a:cubicBezTo>
                  <a:cubicBezTo>
                    <a:pt x="3444" y="5062"/>
                    <a:pt x="3241" y="5089"/>
                    <a:pt x="3040" y="5089"/>
                  </a:cubicBezTo>
                  <a:cubicBezTo>
                    <a:pt x="2211" y="5089"/>
                    <a:pt x="1429" y="4630"/>
                    <a:pt x="1029" y="3865"/>
                  </a:cubicBezTo>
                  <a:cubicBezTo>
                    <a:pt x="736" y="3305"/>
                    <a:pt x="697" y="2642"/>
                    <a:pt x="916" y="2042"/>
                  </a:cubicBezTo>
                  <a:lnTo>
                    <a:pt x="912" y="2042"/>
                  </a:lnTo>
                  <a:cubicBezTo>
                    <a:pt x="1243" y="1143"/>
                    <a:pt x="2099" y="561"/>
                    <a:pt x="3033" y="561"/>
                  </a:cubicBezTo>
                  <a:close/>
                  <a:moveTo>
                    <a:pt x="3043" y="1"/>
                  </a:moveTo>
                  <a:cubicBezTo>
                    <a:pt x="2268" y="1"/>
                    <a:pt x="1510" y="319"/>
                    <a:pt x="965" y="911"/>
                  </a:cubicBezTo>
                  <a:cubicBezTo>
                    <a:pt x="190" y="1750"/>
                    <a:pt x="0" y="2973"/>
                    <a:pt x="478" y="4011"/>
                  </a:cubicBezTo>
                  <a:cubicBezTo>
                    <a:pt x="940" y="5017"/>
                    <a:pt x="1946" y="5656"/>
                    <a:pt x="3049" y="5656"/>
                  </a:cubicBezTo>
                  <a:cubicBezTo>
                    <a:pt x="3086" y="5656"/>
                    <a:pt x="3122" y="5655"/>
                    <a:pt x="3159" y="5654"/>
                  </a:cubicBezTo>
                  <a:cubicBezTo>
                    <a:pt x="4299" y="5605"/>
                    <a:pt x="5303" y="4879"/>
                    <a:pt x="5698" y="3802"/>
                  </a:cubicBezTo>
                  <a:cubicBezTo>
                    <a:pt x="6234" y="2340"/>
                    <a:pt x="5484" y="716"/>
                    <a:pt x="4021" y="175"/>
                  </a:cubicBezTo>
                  <a:cubicBezTo>
                    <a:pt x="3702" y="58"/>
                    <a:pt x="3371"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rot="860262">
              <a:off x="7712132" y="2463286"/>
              <a:ext cx="185664" cy="177232"/>
            </a:xfrm>
            <a:custGeom>
              <a:rect b="b" l="l" r="r" t="t"/>
              <a:pathLst>
                <a:path extrusionOk="0" h="5654" w="5923">
                  <a:moveTo>
                    <a:pt x="3058" y="561"/>
                  </a:moveTo>
                  <a:cubicBezTo>
                    <a:pt x="4614" y="561"/>
                    <a:pt x="5725" y="2123"/>
                    <a:pt x="5177" y="3612"/>
                  </a:cubicBezTo>
                  <a:lnTo>
                    <a:pt x="5172" y="3612"/>
                  </a:lnTo>
                  <a:cubicBezTo>
                    <a:pt x="4860" y="4456"/>
                    <a:pt x="4085" y="5031"/>
                    <a:pt x="3188" y="5089"/>
                  </a:cubicBezTo>
                  <a:cubicBezTo>
                    <a:pt x="3143" y="5092"/>
                    <a:pt x="3097" y="5093"/>
                    <a:pt x="3052" y="5093"/>
                  </a:cubicBezTo>
                  <a:cubicBezTo>
                    <a:pt x="2207" y="5093"/>
                    <a:pt x="1427" y="4624"/>
                    <a:pt x="1034" y="3866"/>
                  </a:cubicBezTo>
                  <a:cubicBezTo>
                    <a:pt x="283" y="2413"/>
                    <a:pt x="1278" y="668"/>
                    <a:pt x="2910" y="566"/>
                  </a:cubicBezTo>
                  <a:cubicBezTo>
                    <a:pt x="2960" y="563"/>
                    <a:pt x="3009" y="561"/>
                    <a:pt x="3058" y="561"/>
                  </a:cubicBezTo>
                  <a:close/>
                  <a:moveTo>
                    <a:pt x="3048" y="0"/>
                  </a:moveTo>
                  <a:cubicBezTo>
                    <a:pt x="1897" y="0"/>
                    <a:pt x="818" y="709"/>
                    <a:pt x="400" y="1853"/>
                  </a:cubicBezTo>
                  <a:cubicBezTo>
                    <a:pt x="0" y="2925"/>
                    <a:pt x="293" y="4129"/>
                    <a:pt x="1131" y="4904"/>
                  </a:cubicBezTo>
                  <a:cubicBezTo>
                    <a:pt x="1666" y="5396"/>
                    <a:pt x="2354" y="5654"/>
                    <a:pt x="3050" y="5654"/>
                  </a:cubicBezTo>
                  <a:cubicBezTo>
                    <a:pt x="3452" y="5654"/>
                    <a:pt x="3856" y="5568"/>
                    <a:pt x="4236" y="5391"/>
                  </a:cubicBezTo>
                  <a:cubicBezTo>
                    <a:pt x="5274" y="4914"/>
                    <a:pt x="5923" y="3856"/>
                    <a:pt x="5874" y="2715"/>
                  </a:cubicBezTo>
                  <a:cubicBezTo>
                    <a:pt x="5830" y="1570"/>
                    <a:pt x="5099" y="566"/>
                    <a:pt x="4027" y="176"/>
                  </a:cubicBezTo>
                  <a:cubicBezTo>
                    <a:pt x="3703" y="57"/>
                    <a:pt x="3373" y="0"/>
                    <a:pt x="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rot="860262">
              <a:off x="7841340" y="2276765"/>
              <a:ext cx="195601" cy="177201"/>
            </a:xfrm>
            <a:custGeom>
              <a:rect b="b" l="l" r="r" t="t"/>
              <a:pathLst>
                <a:path extrusionOk="0" h="5653" w="6240">
                  <a:moveTo>
                    <a:pt x="3049" y="560"/>
                  </a:moveTo>
                  <a:cubicBezTo>
                    <a:pt x="3588" y="560"/>
                    <a:pt x="4125" y="750"/>
                    <a:pt x="4553" y="1127"/>
                  </a:cubicBezTo>
                  <a:cubicBezTo>
                    <a:pt x="5372" y="1854"/>
                    <a:pt x="5557" y="3058"/>
                    <a:pt x="4997" y="3994"/>
                  </a:cubicBezTo>
                  <a:cubicBezTo>
                    <a:pt x="4577" y="4694"/>
                    <a:pt x="3827" y="5100"/>
                    <a:pt x="3046" y="5100"/>
                  </a:cubicBezTo>
                  <a:cubicBezTo>
                    <a:pt x="2785" y="5100"/>
                    <a:pt x="2519" y="5054"/>
                    <a:pt x="2262" y="4959"/>
                  </a:cubicBezTo>
                  <a:cubicBezTo>
                    <a:pt x="1731" y="4764"/>
                    <a:pt x="1292" y="4374"/>
                    <a:pt x="1034" y="3872"/>
                  </a:cubicBezTo>
                  <a:cubicBezTo>
                    <a:pt x="532" y="2902"/>
                    <a:pt x="795" y="1712"/>
                    <a:pt x="1653" y="1040"/>
                  </a:cubicBezTo>
                  <a:cubicBezTo>
                    <a:pt x="2065" y="719"/>
                    <a:pt x="2558" y="560"/>
                    <a:pt x="3049" y="560"/>
                  </a:cubicBezTo>
                  <a:close/>
                  <a:moveTo>
                    <a:pt x="3044" y="0"/>
                  </a:moveTo>
                  <a:cubicBezTo>
                    <a:pt x="2270" y="0"/>
                    <a:pt x="1515" y="320"/>
                    <a:pt x="971" y="908"/>
                  </a:cubicBezTo>
                  <a:cubicBezTo>
                    <a:pt x="196" y="1746"/>
                    <a:pt x="1" y="2970"/>
                    <a:pt x="478" y="4008"/>
                  </a:cubicBezTo>
                  <a:cubicBezTo>
                    <a:pt x="941" y="5013"/>
                    <a:pt x="1947" y="5653"/>
                    <a:pt x="3050" y="5653"/>
                  </a:cubicBezTo>
                  <a:cubicBezTo>
                    <a:pt x="3086" y="5653"/>
                    <a:pt x="3123" y="5652"/>
                    <a:pt x="3159" y="5651"/>
                  </a:cubicBezTo>
                  <a:cubicBezTo>
                    <a:pt x="4300" y="5607"/>
                    <a:pt x="5304" y="4881"/>
                    <a:pt x="5699" y="3808"/>
                  </a:cubicBezTo>
                  <a:cubicBezTo>
                    <a:pt x="6240" y="2341"/>
                    <a:pt x="5489" y="713"/>
                    <a:pt x="4027" y="177"/>
                  </a:cubicBezTo>
                  <a:cubicBezTo>
                    <a:pt x="3706" y="58"/>
                    <a:pt x="3373"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rot="860262">
              <a:off x="7975992" y="2089333"/>
              <a:ext cx="185508" cy="177170"/>
            </a:xfrm>
            <a:custGeom>
              <a:rect b="b" l="l" r="r" t="t"/>
              <a:pathLst>
                <a:path extrusionOk="0" h="5652" w="5918">
                  <a:moveTo>
                    <a:pt x="2869" y="561"/>
                  </a:moveTo>
                  <a:cubicBezTo>
                    <a:pt x="3428" y="561"/>
                    <a:pt x="3979" y="768"/>
                    <a:pt x="4407" y="1164"/>
                  </a:cubicBezTo>
                  <a:cubicBezTo>
                    <a:pt x="5084" y="1783"/>
                    <a:pt x="5313" y="2748"/>
                    <a:pt x="5001" y="3611"/>
                  </a:cubicBezTo>
                  <a:cubicBezTo>
                    <a:pt x="4667" y="4528"/>
                    <a:pt x="3798" y="5097"/>
                    <a:pt x="2874" y="5097"/>
                  </a:cubicBezTo>
                  <a:cubicBezTo>
                    <a:pt x="2614" y="5097"/>
                    <a:pt x="2350" y="5052"/>
                    <a:pt x="2091" y="4957"/>
                  </a:cubicBezTo>
                  <a:cubicBezTo>
                    <a:pt x="1229" y="4635"/>
                    <a:pt x="644" y="3835"/>
                    <a:pt x="610" y="2919"/>
                  </a:cubicBezTo>
                  <a:cubicBezTo>
                    <a:pt x="571" y="2003"/>
                    <a:pt x="1092" y="1155"/>
                    <a:pt x="1921" y="770"/>
                  </a:cubicBezTo>
                  <a:cubicBezTo>
                    <a:pt x="2225" y="629"/>
                    <a:pt x="2548" y="561"/>
                    <a:pt x="2869" y="561"/>
                  </a:cubicBezTo>
                  <a:close/>
                  <a:moveTo>
                    <a:pt x="2872" y="0"/>
                  </a:moveTo>
                  <a:cubicBezTo>
                    <a:pt x="2471" y="0"/>
                    <a:pt x="2067" y="86"/>
                    <a:pt x="1687" y="263"/>
                  </a:cubicBezTo>
                  <a:cubicBezTo>
                    <a:pt x="649" y="740"/>
                    <a:pt x="0" y="1798"/>
                    <a:pt x="44" y="2939"/>
                  </a:cubicBezTo>
                  <a:cubicBezTo>
                    <a:pt x="93" y="4084"/>
                    <a:pt x="824" y="5083"/>
                    <a:pt x="1896" y="5478"/>
                  </a:cubicBezTo>
                  <a:cubicBezTo>
                    <a:pt x="2218" y="5596"/>
                    <a:pt x="2547" y="5652"/>
                    <a:pt x="2870" y="5652"/>
                  </a:cubicBezTo>
                  <a:cubicBezTo>
                    <a:pt x="4020" y="5652"/>
                    <a:pt x="5101" y="4946"/>
                    <a:pt x="5523" y="3801"/>
                  </a:cubicBezTo>
                  <a:cubicBezTo>
                    <a:pt x="5918" y="2729"/>
                    <a:pt x="5630" y="1525"/>
                    <a:pt x="4787" y="750"/>
                  </a:cubicBezTo>
                  <a:cubicBezTo>
                    <a:pt x="4255" y="258"/>
                    <a:pt x="3568" y="0"/>
                    <a:pt x="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rot="860262">
              <a:off x="8099805" y="1901631"/>
              <a:ext cx="195476" cy="177170"/>
            </a:xfrm>
            <a:custGeom>
              <a:rect b="b" l="l" r="r" t="t"/>
              <a:pathLst>
                <a:path extrusionOk="0" h="5652" w="6236">
                  <a:moveTo>
                    <a:pt x="3047" y="558"/>
                  </a:moveTo>
                  <a:cubicBezTo>
                    <a:pt x="3585" y="558"/>
                    <a:pt x="4121" y="748"/>
                    <a:pt x="4549" y="1125"/>
                  </a:cubicBezTo>
                  <a:cubicBezTo>
                    <a:pt x="5368" y="1847"/>
                    <a:pt x="5553" y="3051"/>
                    <a:pt x="4992" y="3986"/>
                  </a:cubicBezTo>
                  <a:cubicBezTo>
                    <a:pt x="4573" y="4690"/>
                    <a:pt x="3827" y="5093"/>
                    <a:pt x="3049" y="5093"/>
                  </a:cubicBezTo>
                  <a:cubicBezTo>
                    <a:pt x="2787" y="5093"/>
                    <a:pt x="2521" y="5047"/>
                    <a:pt x="2263" y="4952"/>
                  </a:cubicBezTo>
                  <a:cubicBezTo>
                    <a:pt x="1731" y="4757"/>
                    <a:pt x="1293" y="4367"/>
                    <a:pt x="1034" y="3865"/>
                  </a:cubicBezTo>
                  <a:cubicBezTo>
                    <a:pt x="532" y="2895"/>
                    <a:pt x="791" y="1705"/>
                    <a:pt x="1653" y="1037"/>
                  </a:cubicBezTo>
                  <a:cubicBezTo>
                    <a:pt x="2065" y="716"/>
                    <a:pt x="2557" y="558"/>
                    <a:pt x="3047" y="558"/>
                  </a:cubicBezTo>
                  <a:close/>
                  <a:moveTo>
                    <a:pt x="3043" y="0"/>
                  </a:moveTo>
                  <a:cubicBezTo>
                    <a:pt x="2268" y="0"/>
                    <a:pt x="1510" y="317"/>
                    <a:pt x="966" y="906"/>
                  </a:cubicBezTo>
                  <a:cubicBezTo>
                    <a:pt x="191" y="1749"/>
                    <a:pt x="1" y="2973"/>
                    <a:pt x="479" y="4011"/>
                  </a:cubicBezTo>
                  <a:cubicBezTo>
                    <a:pt x="939" y="5012"/>
                    <a:pt x="1940" y="5651"/>
                    <a:pt x="3039" y="5651"/>
                  </a:cubicBezTo>
                  <a:cubicBezTo>
                    <a:pt x="3079" y="5651"/>
                    <a:pt x="3119" y="5650"/>
                    <a:pt x="3159" y="5649"/>
                  </a:cubicBezTo>
                  <a:cubicBezTo>
                    <a:pt x="4300" y="5605"/>
                    <a:pt x="5304" y="4874"/>
                    <a:pt x="5699" y="3801"/>
                  </a:cubicBezTo>
                  <a:cubicBezTo>
                    <a:pt x="6235" y="2339"/>
                    <a:pt x="5485" y="711"/>
                    <a:pt x="4022" y="175"/>
                  </a:cubicBezTo>
                  <a:cubicBezTo>
                    <a:pt x="3703" y="57"/>
                    <a:pt x="3371"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rot="860262">
              <a:off x="8229018" y="1713891"/>
              <a:ext cx="195601" cy="177295"/>
            </a:xfrm>
            <a:custGeom>
              <a:rect b="b" l="l" r="r" t="t"/>
              <a:pathLst>
                <a:path extrusionOk="0" h="5656" w="6240">
                  <a:moveTo>
                    <a:pt x="3049" y="558"/>
                  </a:moveTo>
                  <a:cubicBezTo>
                    <a:pt x="3587" y="558"/>
                    <a:pt x="4125" y="748"/>
                    <a:pt x="4553" y="1125"/>
                  </a:cubicBezTo>
                  <a:cubicBezTo>
                    <a:pt x="5372" y="1852"/>
                    <a:pt x="5557" y="3055"/>
                    <a:pt x="4996" y="3991"/>
                  </a:cubicBezTo>
                  <a:cubicBezTo>
                    <a:pt x="4577" y="4695"/>
                    <a:pt x="3828" y="5098"/>
                    <a:pt x="3049" y="5098"/>
                  </a:cubicBezTo>
                  <a:cubicBezTo>
                    <a:pt x="2786" y="5098"/>
                    <a:pt x="2520" y="5052"/>
                    <a:pt x="2262" y="4956"/>
                  </a:cubicBezTo>
                  <a:cubicBezTo>
                    <a:pt x="1731" y="4761"/>
                    <a:pt x="1292" y="4372"/>
                    <a:pt x="1034" y="3869"/>
                  </a:cubicBezTo>
                  <a:cubicBezTo>
                    <a:pt x="531" y="2899"/>
                    <a:pt x="790" y="1705"/>
                    <a:pt x="1653" y="1037"/>
                  </a:cubicBezTo>
                  <a:cubicBezTo>
                    <a:pt x="2064" y="716"/>
                    <a:pt x="2557" y="558"/>
                    <a:pt x="3049" y="558"/>
                  </a:cubicBezTo>
                  <a:close/>
                  <a:moveTo>
                    <a:pt x="3044" y="0"/>
                  </a:moveTo>
                  <a:cubicBezTo>
                    <a:pt x="2271" y="0"/>
                    <a:pt x="1515" y="318"/>
                    <a:pt x="970" y="911"/>
                  </a:cubicBezTo>
                  <a:cubicBezTo>
                    <a:pt x="190" y="1749"/>
                    <a:pt x="0" y="2973"/>
                    <a:pt x="478" y="4011"/>
                  </a:cubicBezTo>
                  <a:cubicBezTo>
                    <a:pt x="940" y="5016"/>
                    <a:pt x="1946" y="5656"/>
                    <a:pt x="3045" y="5656"/>
                  </a:cubicBezTo>
                  <a:cubicBezTo>
                    <a:pt x="3081" y="5656"/>
                    <a:pt x="3117" y="5655"/>
                    <a:pt x="3154" y="5653"/>
                  </a:cubicBezTo>
                  <a:cubicBezTo>
                    <a:pt x="4299" y="5610"/>
                    <a:pt x="5303" y="4878"/>
                    <a:pt x="5698" y="3806"/>
                  </a:cubicBezTo>
                  <a:cubicBezTo>
                    <a:pt x="6239" y="2339"/>
                    <a:pt x="5489" y="716"/>
                    <a:pt x="4021" y="175"/>
                  </a:cubicBezTo>
                  <a:cubicBezTo>
                    <a:pt x="3702" y="57"/>
                    <a:pt x="3372"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rot="860262">
              <a:off x="7700764" y="1611397"/>
              <a:ext cx="1022048" cy="1332376"/>
            </a:xfrm>
            <a:custGeom>
              <a:rect b="b" l="l" r="r" t="t"/>
              <a:pathLst>
                <a:path extrusionOk="0" h="42505" w="32605">
                  <a:moveTo>
                    <a:pt x="16030" y="2845"/>
                  </a:moveTo>
                  <a:cubicBezTo>
                    <a:pt x="16727" y="2845"/>
                    <a:pt x="17416" y="3101"/>
                    <a:pt x="17947" y="3593"/>
                  </a:cubicBezTo>
                  <a:cubicBezTo>
                    <a:pt x="18786" y="4373"/>
                    <a:pt x="19078" y="5576"/>
                    <a:pt x="18683" y="6649"/>
                  </a:cubicBezTo>
                  <a:lnTo>
                    <a:pt x="18683" y="6639"/>
                  </a:lnTo>
                  <a:cubicBezTo>
                    <a:pt x="18264" y="7786"/>
                    <a:pt x="17181" y="8498"/>
                    <a:pt x="16024" y="8498"/>
                  </a:cubicBezTo>
                  <a:cubicBezTo>
                    <a:pt x="15702" y="8498"/>
                    <a:pt x="15373" y="8443"/>
                    <a:pt x="15052" y="8326"/>
                  </a:cubicBezTo>
                  <a:cubicBezTo>
                    <a:pt x="13980" y="7931"/>
                    <a:pt x="13253" y="6927"/>
                    <a:pt x="13205" y="5786"/>
                  </a:cubicBezTo>
                  <a:cubicBezTo>
                    <a:pt x="13161" y="4646"/>
                    <a:pt x="13804" y="3588"/>
                    <a:pt x="14842" y="3105"/>
                  </a:cubicBezTo>
                  <a:cubicBezTo>
                    <a:pt x="15222" y="2930"/>
                    <a:pt x="15628" y="2845"/>
                    <a:pt x="16030" y="2845"/>
                  </a:cubicBezTo>
                  <a:close/>
                  <a:moveTo>
                    <a:pt x="26620" y="6737"/>
                  </a:moveTo>
                  <a:cubicBezTo>
                    <a:pt x="27316" y="6737"/>
                    <a:pt x="28004" y="6996"/>
                    <a:pt x="28539" y="7487"/>
                  </a:cubicBezTo>
                  <a:cubicBezTo>
                    <a:pt x="29377" y="8262"/>
                    <a:pt x="29670" y="9466"/>
                    <a:pt x="29275" y="10543"/>
                  </a:cubicBezTo>
                  <a:lnTo>
                    <a:pt x="29275" y="10539"/>
                  </a:lnTo>
                  <a:cubicBezTo>
                    <a:pt x="28852" y="11684"/>
                    <a:pt x="27770" y="12393"/>
                    <a:pt x="26617" y="12393"/>
                  </a:cubicBezTo>
                  <a:cubicBezTo>
                    <a:pt x="26294" y="12393"/>
                    <a:pt x="25965" y="12338"/>
                    <a:pt x="25644" y="12220"/>
                  </a:cubicBezTo>
                  <a:cubicBezTo>
                    <a:pt x="24571" y="11825"/>
                    <a:pt x="23840" y="10821"/>
                    <a:pt x="23796" y="9676"/>
                  </a:cubicBezTo>
                  <a:cubicBezTo>
                    <a:pt x="23748" y="8535"/>
                    <a:pt x="24396" y="7477"/>
                    <a:pt x="25434" y="7000"/>
                  </a:cubicBezTo>
                  <a:cubicBezTo>
                    <a:pt x="25814" y="6823"/>
                    <a:pt x="26218" y="6737"/>
                    <a:pt x="26620" y="6737"/>
                  </a:cubicBezTo>
                  <a:close/>
                  <a:moveTo>
                    <a:pt x="13523" y="9669"/>
                  </a:moveTo>
                  <a:cubicBezTo>
                    <a:pt x="14219" y="9669"/>
                    <a:pt x="14905" y="9925"/>
                    <a:pt x="15437" y="10417"/>
                  </a:cubicBezTo>
                  <a:cubicBezTo>
                    <a:pt x="16275" y="11197"/>
                    <a:pt x="16568" y="12400"/>
                    <a:pt x="16173" y="13473"/>
                  </a:cubicBezTo>
                  <a:lnTo>
                    <a:pt x="16173" y="13458"/>
                  </a:lnTo>
                  <a:cubicBezTo>
                    <a:pt x="15754" y="14609"/>
                    <a:pt x="14667" y="15322"/>
                    <a:pt x="13512" y="15322"/>
                  </a:cubicBezTo>
                  <a:cubicBezTo>
                    <a:pt x="13189" y="15322"/>
                    <a:pt x="12862" y="15267"/>
                    <a:pt x="12542" y="15150"/>
                  </a:cubicBezTo>
                  <a:cubicBezTo>
                    <a:pt x="11469" y="14750"/>
                    <a:pt x="10738" y="13751"/>
                    <a:pt x="10694" y="12605"/>
                  </a:cubicBezTo>
                  <a:cubicBezTo>
                    <a:pt x="10650" y="11465"/>
                    <a:pt x="11299" y="10407"/>
                    <a:pt x="12337" y="9929"/>
                  </a:cubicBezTo>
                  <a:cubicBezTo>
                    <a:pt x="12717" y="9754"/>
                    <a:pt x="13122" y="9669"/>
                    <a:pt x="13523" y="9669"/>
                  </a:cubicBezTo>
                  <a:close/>
                  <a:moveTo>
                    <a:pt x="24106" y="13560"/>
                  </a:moveTo>
                  <a:cubicBezTo>
                    <a:pt x="24805" y="13560"/>
                    <a:pt x="25496" y="13818"/>
                    <a:pt x="26029" y="14311"/>
                  </a:cubicBezTo>
                  <a:cubicBezTo>
                    <a:pt x="26867" y="15086"/>
                    <a:pt x="27160" y="16290"/>
                    <a:pt x="26765" y="17367"/>
                  </a:cubicBezTo>
                  <a:lnTo>
                    <a:pt x="26765" y="17362"/>
                  </a:lnTo>
                  <a:cubicBezTo>
                    <a:pt x="26342" y="18504"/>
                    <a:pt x="25260" y="19212"/>
                    <a:pt x="24107" y="19212"/>
                  </a:cubicBezTo>
                  <a:cubicBezTo>
                    <a:pt x="23784" y="19212"/>
                    <a:pt x="23455" y="19157"/>
                    <a:pt x="23133" y="19039"/>
                  </a:cubicBezTo>
                  <a:cubicBezTo>
                    <a:pt x="22061" y="18644"/>
                    <a:pt x="21330" y="17640"/>
                    <a:pt x="21286" y="16500"/>
                  </a:cubicBezTo>
                  <a:cubicBezTo>
                    <a:pt x="21242" y="15354"/>
                    <a:pt x="21886" y="14301"/>
                    <a:pt x="22924" y="13819"/>
                  </a:cubicBezTo>
                  <a:cubicBezTo>
                    <a:pt x="23302" y="13645"/>
                    <a:pt x="23705" y="13560"/>
                    <a:pt x="24106" y="13560"/>
                  </a:cubicBezTo>
                  <a:close/>
                  <a:moveTo>
                    <a:pt x="11008" y="16488"/>
                  </a:moveTo>
                  <a:cubicBezTo>
                    <a:pt x="11704" y="16488"/>
                    <a:pt x="12390" y="16744"/>
                    <a:pt x="12922" y="17236"/>
                  </a:cubicBezTo>
                  <a:cubicBezTo>
                    <a:pt x="13765" y="18016"/>
                    <a:pt x="14053" y="19220"/>
                    <a:pt x="13658" y="20292"/>
                  </a:cubicBezTo>
                  <a:lnTo>
                    <a:pt x="13658" y="20277"/>
                  </a:lnTo>
                  <a:cubicBezTo>
                    <a:pt x="13242" y="21428"/>
                    <a:pt x="12157" y="22141"/>
                    <a:pt x="11001" y="22141"/>
                  </a:cubicBezTo>
                  <a:cubicBezTo>
                    <a:pt x="10679" y="22141"/>
                    <a:pt x="10351" y="22086"/>
                    <a:pt x="10031" y="21969"/>
                  </a:cubicBezTo>
                  <a:cubicBezTo>
                    <a:pt x="8959" y="21574"/>
                    <a:pt x="8228" y="20570"/>
                    <a:pt x="8179" y="19429"/>
                  </a:cubicBezTo>
                  <a:cubicBezTo>
                    <a:pt x="8135" y="18289"/>
                    <a:pt x="8784" y="17231"/>
                    <a:pt x="9822" y="16748"/>
                  </a:cubicBezTo>
                  <a:cubicBezTo>
                    <a:pt x="10202" y="16574"/>
                    <a:pt x="10607" y="16488"/>
                    <a:pt x="11008" y="16488"/>
                  </a:cubicBezTo>
                  <a:close/>
                  <a:moveTo>
                    <a:pt x="21596" y="20381"/>
                  </a:moveTo>
                  <a:cubicBezTo>
                    <a:pt x="22293" y="20381"/>
                    <a:pt x="22982" y="20639"/>
                    <a:pt x="23514" y="21130"/>
                  </a:cubicBezTo>
                  <a:cubicBezTo>
                    <a:pt x="24352" y="21905"/>
                    <a:pt x="24644" y="23109"/>
                    <a:pt x="24250" y="24186"/>
                  </a:cubicBezTo>
                  <a:lnTo>
                    <a:pt x="24250" y="24182"/>
                  </a:lnTo>
                  <a:cubicBezTo>
                    <a:pt x="23831" y="25328"/>
                    <a:pt x="22746" y="26036"/>
                    <a:pt x="21594" y="26036"/>
                  </a:cubicBezTo>
                  <a:cubicBezTo>
                    <a:pt x="21271" y="26036"/>
                    <a:pt x="20943" y="25981"/>
                    <a:pt x="20623" y="25863"/>
                  </a:cubicBezTo>
                  <a:cubicBezTo>
                    <a:pt x="19546" y="25468"/>
                    <a:pt x="18820" y="24464"/>
                    <a:pt x="18771" y="23324"/>
                  </a:cubicBezTo>
                  <a:cubicBezTo>
                    <a:pt x="18727" y="22178"/>
                    <a:pt x="19370" y="21121"/>
                    <a:pt x="20409" y="20643"/>
                  </a:cubicBezTo>
                  <a:cubicBezTo>
                    <a:pt x="20788" y="20466"/>
                    <a:pt x="21194" y="20381"/>
                    <a:pt x="21596" y="20381"/>
                  </a:cubicBezTo>
                  <a:close/>
                  <a:moveTo>
                    <a:pt x="8497" y="23310"/>
                  </a:moveTo>
                  <a:cubicBezTo>
                    <a:pt x="9193" y="23310"/>
                    <a:pt x="9880" y="23568"/>
                    <a:pt x="10412" y="24060"/>
                  </a:cubicBezTo>
                  <a:cubicBezTo>
                    <a:pt x="11255" y="24840"/>
                    <a:pt x="11542" y="26044"/>
                    <a:pt x="11148" y="27116"/>
                  </a:cubicBezTo>
                  <a:lnTo>
                    <a:pt x="11148" y="27101"/>
                  </a:lnTo>
                  <a:cubicBezTo>
                    <a:pt x="10728" y="28250"/>
                    <a:pt x="9641" y="28963"/>
                    <a:pt x="8485" y="28963"/>
                  </a:cubicBezTo>
                  <a:cubicBezTo>
                    <a:pt x="8165" y="28963"/>
                    <a:pt x="7839" y="28908"/>
                    <a:pt x="7521" y="28793"/>
                  </a:cubicBezTo>
                  <a:cubicBezTo>
                    <a:pt x="6444" y="28398"/>
                    <a:pt x="5718" y="27394"/>
                    <a:pt x="5669" y="26248"/>
                  </a:cubicBezTo>
                  <a:cubicBezTo>
                    <a:pt x="5625" y="25108"/>
                    <a:pt x="6273" y="24050"/>
                    <a:pt x="7312" y="23572"/>
                  </a:cubicBezTo>
                  <a:cubicBezTo>
                    <a:pt x="7691" y="23396"/>
                    <a:pt x="8096" y="23310"/>
                    <a:pt x="8497" y="23310"/>
                  </a:cubicBezTo>
                  <a:close/>
                  <a:moveTo>
                    <a:pt x="19084" y="27203"/>
                  </a:moveTo>
                  <a:cubicBezTo>
                    <a:pt x="19782" y="27203"/>
                    <a:pt x="20470" y="27462"/>
                    <a:pt x="21003" y="27954"/>
                  </a:cubicBezTo>
                  <a:cubicBezTo>
                    <a:pt x="21847" y="28729"/>
                    <a:pt x="22134" y="29933"/>
                    <a:pt x="21739" y="31010"/>
                  </a:cubicBezTo>
                  <a:lnTo>
                    <a:pt x="21739" y="31001"/>
                  </a:lnTo>
                  <a:cubicBezTo>
                    <a:pt x="21317" y="32147"/>
                    <a:pt x="20234" y="32855"/>
                    <a:pt x="19081" y="32855"/>
                  </a:cubicBezTo>
                  <a:cubicBezTo>
                    <a:pt x="18758" y="32855"/>
                    <a:pt x="18429" y="32800"/>
                    <a:pt x="18108" y="32682"/>
                  </a:cubicBezTo>
                  <a:cubicBezTo>
                    <a:pt x="17036" y="32288"/>
                    <a:pt x="16309" y="31288"/>
                    <a:pt x="16261" y="30143"/>
                  </a:cubicBezTo>
                  <a:cubicBezTo>
                    <a:pt x="16217" y="29002"/>
                    <a:pt x="16865" y="27945"/>
                    <a:pt x="17903" y="27462"/>
                  </a:cubicBezTo>
                  <a:cubicBezTo>
                    <a:pt x="18281" y="27288"/>
                    <a:pt x="18684" y="27203"/>
                    <a:pt x="19084" y="27203"/>
                  </a:cubicBezTo>
                  <a:close/>
                  <a:moveTo>
                    <a:pt x="5983" y="30134"/>
                  </a:moveTo>
                  <a:cubicBezTo>
                    <a:pt x="6681" y="30134"/>
                    <a:pt x="7370" y="30392"/>
                    <a:pt x="7901" y="30884"/>
                  </a:cubicBezTo>
                  <a:cubicBezTo>
                    <a:pt x="8740" y="31659"/>
                    <a:pt x="9032" y="32863"/>
                    <a:pt x="8637" y="33935"/>
                  </a:cubicBezTo>
                  <a:lnTo>
                    <a:pt x="8637" y="33920"/>
                  </a:lnTo>
                  <a:cubicBezTo>
                    <a:pt x="8218" y="35071"/>
                    <a:pt x="7134" y="35784"/>
                    <a:pt x="5978" y="35784"/>
                  </a:cubicBezTo>
                  <a:cubicBezTo>
                    <a:pt x="5655" y="35784"/>
                    <a:pt x="5327" y="35729"/>
                    <a:pt x="5006" y="35612"/>
                  </a:cubicBezTo>
                  <a:cubicBezTo>
                    <a:pt x="3934" y="35217"/>
                    <a:pt x="3203" y="34213"/>
                    <a:pt x="3159" y="33072"/>
                  </a:cubicBezTo>
                  <a:cubicBezTo>
                    <a:pt x="3115" y="31932"/>
                    <a:pt x="3763" y="30874"/>
                    <a:pt x="4796" y="30396"/>
                  </a:cubicBezTo>
                  <a:cubicBezTo>
                    <a:pt x="5176" y="30220"/>
                    <a:pt x="5581" y="30134"/>
                    <a:pt x="5983" y="30134"/>
                  </a:cubicBezTo>
                  <a:close/>
                  <a:moveTo>
                    <a:pt x="16574" y="34027"/>
                  </a:moveTo>
                  <a:cubicBezTo>
                    <a:pt x="17271" y="34027"/>
                    <a:pt x="17960" y="34286"/>
                    <a:pt x="18493" y="34778"/>
                  </a:cubicBezTo>
                  <a:cubicBezTo>
                    <a:pt x="19331" y="35553"/>
                    <a:pt x="19624" y="36762"/>
                    <a:pt x="19229" y="37834"/>
                  </a:cubicBezTo>
                  <a:lnTo>
                    <a:pt x="19229" y="37820"/>
                  </a:lnTo>
                  <a:cubicBezTo>
                    <a:pt x="18807" y="38970"/>
                    <a:pt x="17724" y="39679"/>
                    <a:pt x="16571" y="39679"/>
                  </a:cubicBezTo>
                  <a:cubicBezTo>
                    <a:pt x="16247" y="39679"/>
                    <a:pt x="15919" y="39624"/>
                    <a:pt x="15598" y="39506"/>
                  </a:cubicBezTo>
                  <a:cubicBezTo>
                    <a:pt x="14525" y="39112"/>
                    <a:pt x="13794" y="38107"/>
                    <a:pt x="13750" y="36967"/>
                  </a:cubicBezTo>
                  <a:cubicBezTo>
                    <a:pt x="13707" y="35826"/>
                    <a:pt x="14355" y="34769"/>
                    <a:pt x="15393" y="34286"/>
                  </a:cubicBezTo>
                  <a:cubicBezTo>
                    <a:pt x="15771" y="34112"/>
                    <a:pt x="16174" y="34027"/>
                    <a:pt x="16574" y="34027"/>
                  </a:cubicBezTo>
                  <a:close/>
                  <a:moveTo>
                    <a:pt x="13952" y="0"/>
                  </a:moveTo>
                  <a:cubicBezTo>
                    <a:pt x="13335" y="0"/>
                    <a:pt x="12756" y="380"/>
                    <a:pt x="12527" y="990"/>
                  </a:cubicBezTo>
                  <a:lnTo>
                    <a:pt x="288" y="34227"/>
                  </a:lnTo>
                  <a:cubicBezTo>
                    <a:pt x="0" y="35007"/>
                    <a:pt x="400" y="35880"/>
                    <a:pt x="1185" y="36167"/>
                  </a:cubicBezTo>
                  <a:lnTo>
                    <a:pt x="18132" y="42411"/>
                  </a:lnTo>
                  <a:cubicBezTo>
                    <a:pt x="18305" y="42475"/>
                    <a:pt x="18481" y="42505"/>
                    <a:pt x="18655" y="42505"/>
                  </a:cubicBezTo>
                  <a:cubicBezTo>
                    <a:pt x="19272" y="42505"/>
                    <a:pt x="19853" y="42126"/>
                    <a:pt x="20077" y="41510"/>
                  </a:cubicBezTo>
                  <a:lnTo>
                    <a:pt x="32317" y="8282"/>
                  </a:lnTo>
                  <a:cubicBezTo>
                    <a:pt x="32604" y="7497"/>
                    <a:pt x="32204" y="6624"/>
                    <a:pt x="31420" y="6337"/>
                  </a:cubicBezTo>
                  <a:lnTo>
                    <a:pt x="14472" y="93"/>
                  </a:lnTo>
                  <a:cubicBezTo>
                    <a:pt x="14300" y="30"/>
                    <a:pt x="14125" y="0"/>
                    <a:pt x="13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rot="860262">
              <a:off x="7697243" y="1608281"/>
              <a:ext cx="1029226" cy="1338708"/>
            </a:xfrm>
            <a:custGeom>
              <a:rect b="b" l="l" r="r" t="t"/>
              <a:pathLst>
                <a:path extrusionOk="0" h="42707" w="32834">
                  <a:moveTo>
                    <a:pt x="14062" y="203"/>
                  </a:moveTo>
                  <a:cubicBezTo>
                    <a:pt x="14228" y="203"/>
                    <a:pt x="14394" y="237"/>
                    <a:pt x="14550" y="295"/>
                  </a:cubicBezTo>
                  <a:lnTo>
                    <a:pt x="31498" y="6534"/>
                  </a:lnTo>
                  <a:cubicBezTo>
                    <a:pt x="32229" y="6802"/>
                    <a:pt x="32604" y="7612"/>
                    <a:pt x="32336" y="8348"/>
                  </a:cubicBezTo>
                  <a:lnTo>
                    <a:pt x="20097" y="41576"/>
                  </a:lnTo>
                  <a:cubicBezTo>
                    <a:pt x="19888" y="42149"/>
                    <a:pt x="19348" y="42503"/>
                    <a:pt x="18774" y="42503"/>
                  </a:cubicBezTo>
                  <a:cubicBezTo>
                    <a:pt x="18611" y="42503"/>
                    <a:pt x="18445" y="42474"/>
                    <a:pt x="18283" y="42414"/>
                  </a:cubicBezTo>
                  <a:lnTo>
                    <a:pt x="1336" y="36175"/>
                  </a:lnTo>
                  <a:cubicBezTo>
                    <a:pt x="604" y="35902"/>
                    <a:pt x="229" y="35093"/>
                    <a:pt x="502" y="34362"/>
                  </a:cubicBezTo>
                  <a:lnTo>
                    <a:pt x="12741" y="1129"/>
                  </a:lnTo>
                  <a:cubicBezTo>
                    <a:pt x="12941" y="573"/>
                    <a:pt x="13473" y="208"/>
                    <a:pt x="14062" y="203"/>
                  </a:cubicBezTo>
                  <a:close/>
                  <a:moveTo>
                    <a:pt x="14061" y="1"/>
                  </a:moveTo>
                  <a:cubicBezTo>
                    <a:pt x="13403" y="1"/>
                    <a:pt x="12786" y="405"/>
                    <a:pt x="12546" y="1056"/>
                  </a:cubicBezTo>
                  <a:lnTo>
                    <a:pt x="307" y="34293"/>
                  </a:lnTo>
                  <a:cubicBezTo>
                    <a:pt x="0" y="35127"/>
                    <a:pt x="424" y="36053"/>
                    <a:pt x="1262" y="36365"/>
                  </a:cubicBezTo>
                  <a:lnTo>
                    <a:pt x="18210" y="42604"/>
                  </a:lnTo>
                  <a:cubicBezTo>
                    <a:pt x="18391" y="42672"/>
                    <a:pt x="18581" y="42706"/>
                    <a:pt x="18771" y="42706"/>
                  </a:cubicBezTo>
                  <a:cubicBezTo>
                    <a:pt x="19448" y="42706"/>
                    <a:pt x="20053" y="42282"/>
                    <a:pt x="20282" y="41649"/>
                  </a:cubicBezTo>
                  <a:lnTo>
                    <a:pt x="32526" y="8416"/>
                  </a:lnTo>
                  <a:cubicBezTo>
                    <a:pt x="32833" y="7577"/>
                    <a:pt x="32404" y="6651"/>
                    <a:pt x="31566" y="6339"/>
                  </a:cubicBezTo>
                  <a:lnTo>
                    <a:pt x="14618" y="100"/>
                  </a:lnTo>
                  <a:cubicBezTo>
                    <a:pt x="14434" y="33"/>
                    <a:pt x="14246" y="1"/>
                    <a:pt x="14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rot="860262">
              <a:off x="8224098" y="1710839"/>
              <a:ext cx="195601" cy="182404"/>
            </a:xfrm>
            <a:custGeom>
              <a:rect b="b" l="l" r="r" t="t"/>
              <a:pathLst>
                <a:path extrusionOk="0" h="5819" w="6240">
                  <a:moveTo>
                    <a:pt x="3202" y="161"/>
                  </a:moveTo>
                  <a:cubicBezTo>
                    <a:pt x="3874" y="161"/>
                    <a:pt x="4537" y="410"/>
                    <a:pt x="5050" y="886"/>
                  </a:cubicBezTo>
                  <a:cubicBezTo>
                    <a:pt x="5859" y="1632"/>
                    <a:pt x="6142" y="2797"/>
                    <a:pt x="5757" y="3830"/>
                  </a:cubicBezTo>
                  <a:cubicBezTo>
                    <a:pt x="5350" y="4930"/>
                    <a:pt x="4307" y="5610"/>
                    <a:pt x="3199" y="5610"/>
                  </a:cubicBezTo>
                  <a:cubicBezTo>
                    <a:pt x="2887" y="5610"/>
                    <a:pt x="2571" y="5557"/>
                    <a:pt x="2262" y="5443"/>
                  </a:cubicBezTo>
                  <a:cubicBezTo>
                    <a:pt x="1224" y="5063"/>
                    <a:pt x="522" y="4098"/>
                    <a:pt x="478" y="2996"/>
                  </a:cubicBezTo>
                  <a:cubicBezTo>
                    <a:pt x="434" y="1895"/>
                    <a:pt x="1058" y="876"/>
                    <a:pt x="2057" y="413"/>
                  </a:cubicBezTo>
                  <a:cubicBezTo>
                    <a:pt x="2424" y="244"/>
                    <a:pt x="2815" y="161"/>
                    <a:pt x="3202" y="161"/>
                  </a:cubicBezTo>
                  <a:close/>
                  <a:moveTo>
                    <a:pt x="3202" y="1"/>
                  </a:moveTo>
                  <a:cubicBezTo>
                    <a:pt x="1913" y="1"/>
                    <a:pt x="753" y="857"/>
                    <a:pt x="400" y="2139"/>
                  </a:cubicBezTo>
                  <a:cubicBezTo>
                    <a:pt x="0" y="3591"/>
                    <a:pt x="780" y="5107"/>
                    <a:pt x="2189" y="5633"/>
                  </a:cubicBezTo>
                  <a:cubicBezTo>
                    <a:pt x="2515" y="5755"/>
                    <a:pt x="2857" y="5819"/>
                    <a:pt x="3203" y="5819"/>
                  </a:cubicBezTo>
                  <a:cubicBezTo>
                    <a:pt x="4709" y="5819"/>
                    <a:pt x="5966" y="4673"/>
                    <a:pt x="6103" y="3172"/>
                  </a:cubicBezTo>
                  <a:cubicBezTo>
                    <a:pt x="6239" y="1671"/>
                    <a:pt x="5206" y="316"/>
                    <a:pt x="3724" y="48"/>
                  </a:cubicBezTo>
                  <a:cubicBezTo>
                    <a:pt x="3549" y="16"/>
                    <a:pt x="3375"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rot="860262">
              <a:off x="8244152" y="1727950"/>
              <a:ext cx="161246" cy="148456"/>
            </a:xfrm>
            <a:custGeom>
              <a:rect b="b" l="l" r="r" t="t"/>
              <a:pathLst>
                <a:path extrusionOk="0" h="4736" w="5144">
                  <a:moveTo>
                    <a:pt x="2560" y="197"/>
                  </a:moveTo>
                  <a:cubicBezTo>
                    <a:pt x="3418" y="197"/>
                    <a:pt x="4197" y="709"/>
                    <a:pt x="4544" y="1494"/>
                  </a:cubicBezTo>
                  <a:cubicBezTo>
                    <a:pt x="4929" y="2376"/>
                    <a:pt x="4690" y="3404"/>
                    <a:pt x="3959" y="4023"/>
                  </a:cubicBezTo>
                  <a:cubicBezTo>
                    <a:pt x="3555" y="4363"/>
                    <a:pt x="3055" y="4536"/>
                    <a:pt x="2554" y="4536"/>
                  </a:cubicBezTo>
                  <a:cubicBezTo>
                    <a:pt x="2143" y="4536"/>
                    <a:pt x="1731" y="4420"/>
                    <a:pt x="1370" y="4184"/>
                  </a:cubicBezTo>
                  <a:cubicBezTo>
                    <a:pt x="566" y="3658"/>
                    <a:pt x="201" y="2664"/>
                    <a:pt x="478" y="1747"/>
                  </a:cubicBezTo>
                  <a:cubicBezTo>
                    <a:pt x="751" y="826"/>
                    <a:pt x="1600" y="197"/>
                    <a:pt x="2560" y="197"/>
                  </a:cubicBezTo>
                  <a:close/>
                  <a:moveTo>
                    <a:pt x="2569" y="1"/>
                  </a:moveTo>
                  <a:cubicBezTo>
                    <a:pt x="2096" y="1"/>
                    <a:pt x="1622" y="143"/>
                    <a:pt x="1214" y="426"/>
                  </a:cubicBezTo>
                  <a:cubicBezTo>
                    <a:pt x="366" y="1016"/>
                    <a:pt x="1" y="2088"/>
                    <a:pt x="308" y="3073"/>
                  </a:cubicBezTo>
                  <a:cubicBezTo>
                    <a:pt x="615" y="4058"/>
                    <a:pt x="1526" y="4730"/>
                    <a:pt x="2560" y="4735"/>
                  </a:cubicBezTo>
                  <a:cubicBezTo>
                    <a:pt x="2564" y="4735"/>
                    <a:pt x="2567" y="4735"/>
                    <a:pt x="2571" y="4735"/>
                  </a:cubicBezTo>
                  <a:cubicBezTo>
                    <a:pt x="3561" y="4735"/>
                    <a:pt x="4447" y="4112"/>
                    <a:pt x="4787" y="3180"/>
                  </a:cubicBezTo>
                  <a:cubicBezTo>
                    <a:pt x="5143" y="2210"/>
                    <a:pt x="4831" y="1123"/>
                    <a:pt x="4012" y="495"/>
                  </a:cubicBezTo>
                  <a:cubicBezTo>
                    <a:pt x="3587" y="166"/>
                    <a:pt x="3078"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rot="860262">
              <a:off x="8259451" y="1771197"/>
              <a:ext cx="130965" cy="66799"/>
            </a:xfrm>
            <a:custGeom>
              <a:rect b="b" l="l" r="r" t="t"/>
              <a:pathLst>
                <a:path extrusionOk="0" h="2131" w="4178">
                  <a:moveTo>
                    <a:pt x="4090" y="1"/>
                  </a:moveTo>
                  <a:lnTo>
                    <a:pt x="1" y="1946"/>
                  </a:lnTo>
                  <a:lnTo>
                    <a:pt x="88" y="2131"/>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rot="860262">
              <a:off x="8098372" y="1897800"/>
              <a:ext cx="199112" cy="184348"/>
            </a:xfrm>
            <a:custGeom>
              <a:rect b="b" l="l" r="r" t="t"/>
              <a:pathLst>
                <a:path extrusionOk="0" h="5881" w="6352">
                  <a:moveTo>
                    <a:pt x="3086" y="227"/>
                  </a:moveTo>
                  <a:cubicBezTo>
                    <a:pt x="3089" y="227"/>
                    <a:pt x="3092" y="227"/>
                    <a:pt x="3095" y="227"/>
                  </a:cubicBezTo>
                  <a:cubicBezTo>
                    <a:pt x="3417" y="227"/>
                    <a:pt x="3734" y="285"/>
                    <a:pt x="4036" y="392"/>
                  </a:cubicBezTo>
                  <a:cubicBezTo>
                    <a:pt x="5362" y="880"/>
                    <a:pt x="6093" y="2303"/>
                    <a:pt x="5723" y="3668"/>
                  </a:cubicBezTo>
                  <a:cubicBezTo>
                    <a:pt x="5395" y="4869"/>
                    <a:pt x="4303" y="5675"/>
                    <a:pt x="3095" y="5675"/>
                  </a:cubicBezTo>
                  <a:cubicBezTo>
                    <a:pt x="2936" y="5675"/>
                    <a:pt x="2775" y="5661"/>
                    <a:pt x="2613" y="5632"/>
                  </a:cubicBezTo>
                  <a:cubicBezTo>
                    <a:pt x="1219" y="5384"/>
                    <a:pt x="249" y="4116"/>
                    <a:pt x="376" y="2708"/>
                  </a:cubicBezTo>
                  <a:cubicBezTo>
                    <a:pt x="502" y="1302"/>
                    <a:pt x="1677" y="227"/>
                    <a:pt x="3086" y="227"/>
                  </a:cubicBezTo>
                  <a:close/>
                  <a:moveTo>
                    <a:pt x="3090" y="0"/>
                  </a:moveTo>
                  <a:cubicBezTo>
                    <a:pt x="2879" y="0"/>
                    <a:pt x="2665" y="23"/>
                    <a:pt x="2452" y="71"/>
                  </a:cubicBezTo>
                  <a:cubicBezTo>
                    <a:pt x="985" y="397"/>
                    <a:pt x="0" y="1772"/>
                    <a:pt x="161" y="3263"/>
                  </a:cubicBezTo>
                  <a:cubicBezTo>
                    <a:pt x="326" y="4752"/>
                    <a:pt x="1584" y="5881"/>
                    <a:pt x="3081" y="5881"/>
                  </a:cubicBezTo>
                  <a:cubicBezTo>
                    <a:pt x="3084" y="5881"/>
                    <a:pt x="3087" y="5881"/>
                    <a:pt x="3090" y="5881"/>
                  </a:cubicBezTo>
                  <a:cubicBezTo>
                    <a:pt x="3515" y="5881"/>
                    <a:pt x="3934" y="5788"/>
                    <a:pt x="4319" y="5608"/>
                  </a:cubicBezTo>
                  <a:cubicBezTo>
                    <a:pt x="5684" y="4979"/>
                    <a:pt x="6351" y="3424"/>
                    <a:pt x="5874" y="2001"/>
                  </a:cubicBezTo>
                  <a:cubicBezTo>
                    <a:pt x="5462" y="785"/>
                    <a:pt x="4324" y="0"/>
                    <a:pt x="3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rot="860262">
              <a:off x="8117106" y="1915689"/>
              <a:ext cx="160775" cy="148801"/>
            </a:xfrm>
            <a:custGeom>
              <a:rect b="b" l="l" r="r" t="t"/>
              <a:pathLst>
                <a:path extrusionOk="0" h="4747" w="5129">
                  <a:moveTo>
                    <a:pt x="2480" y="213"/>
                  </a:moveTo>
                  <a:cubicBezTo>
                    <a:pt x="2484" y="213"/>
                    <a:pt x="2488" y="213"/>
                    <a:pt x="2491" y="213"/>
                  </a:cubicBezTo>
                  <a:cubicBezTo>
                    <a:pt x="3354" y="213"/>
                    <a:pt x="4129" y="720"/>
                    <a:pt x="4475" y="1510"/>
                  </a:cubicBezTo>
                  <a:cubicBezTo>
                    <a:pt x="4860" y="2387"/>
                    <a:pt x="4622" y="3416"/>
                    <a:pt x="3890" y="4035"/>
                  </a:cubicBezTo>
                  <a:cubicBezTo>
                    <a:pt x="3486" y="4375"/>
                    <a:pt x="2985" y="4549"/>
                    <a:pt x="2484" y="4549"/>
                  </a:cubicBezTo>
                  <a:cubicBezTo>
                    <a:pt x="2073" y="4549"/>
                    <a:pt x="1662" y="4432"/>
                    <a:pt x="1302" y="4195"/>
                  </a:cubicBezTo>
                  <a:cubicBezTo>
                    <a:pt x="498" y="3669"/>
                    <a:pt x="137" y="2680"/>
                    <a:pt x="410" y="1758"/>
                  </a:cubicBezTo>
                  <a:cubicBezTo>
                    <a:pt x="687" y="841"/>
                    <a:pt x="1525" y="213"/>
                    <a:pt x="2480" y="213"/>
                  </a:cubicBezTo>
                  <a:close/>
                  <a:moveTo>
                    <a:pt x="2496" y="0"/>
                  </a:moveTo>
                  <a:cubicBezTo>
                    <a:pt x="2325" y="0"/>
                    <a:pt x="2152" y="19"/>
                    <a:pt x="1980" y="57"/>
                  </a:cubicBezTo>
                  <a:cubicBezTo>
                    <a:pt x="795" y="320"/>
                    <a:pt x="1" y="1432"/>
                    <a:pt x="132" y="2636"/>
                  </a:cubicBezTo>
                  <a:cubicBezTo>
                    <a:pt x="264" y="3836"/>
                    <a:pt x="1277" y="4746"/>
                    <a:pt x="2487" y="4746"/>
                  </a:cubicBezTo>
                  <a:cubicBezTo>
                    <a:pt x="2490" y="4746"/>
                    <a:pt x="2493" y="4746"/>
                    <a:pt x="2496" y="4746"/>
                  </a:cubicBezTo>
                  <a:cubicBezTo>
                    <a:pt x="2838" y="4746"/>
                    <a:pt x="3174" y="4673"/>
                    <a:pt x="3486" y="4527"/>
                  </a:cubicBezTo>
                  <a:cubicBezTo>
                    <a:pt x="4587" y="4020"/>
                    <a:pt x="5128" y="2762"/>
                    <a:pt x="4739" y="1617"/>
                  </a:cubicBezTo>
                  <a:cubicBezTo>
                    <a:pt x="4410" y="634"/>
                    <a:pt x="3494" y="0"/>
                    <a:pt x="2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rot="860262">
              <a:off x="8130347" y="1958355"/>
              <a:ext cx="130808" cy="67238"/>
            </a:xfrm>
            <a:custGeom>
              <a:rect b="b" l="l" r="r" t="t"/>
              <a:pathLst>
                <a:path extrusionOk="0" h="2145" w="4173">
                  <a:moveTo>
                    <a:pt x="4085" y="0"/>
                  </a:moveTo>
                  <a:lnTo>
                    <a:pt x="0" y="1955"/>
                  </a:lnTo>
                  <a:lnTo>
                    <a:pt x="44" y="2043"/>
                  </a:lnTo>
                  <a:lnTo>
                    <a:pt x="44" y="2145"/>
                  </a:lnTo>
                  <a:lnTo>
                    <a:pt x="69" y="2145"/>
                  </a:lnTo>
                  <a:lnTo>
                    <a:pt x="4173" y="185"/>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rot="860262">
              <a:off x="7965264" y="2085139"/>
              <a:ext cx="196667" cy="183313"/>
            </a:xfrm>
            <a:custGeom>
              <a:rect b="b" l="l" r="r" t="t"/>
              <a:pathLst>
                <a:path extrusionOk="0" h="5848" w="6274">
                  <a:moveTo>
                    <a:pt x="3208" y="192"/>
                  </a:moveTo>
                  <a:cubicBezTo>
                    <a:pt x="4271" y="192"/>
                    <a:pt x="5244" y="808"/>
                    <a:pt x="5693" y="1778"/>
                  </a:cubicBezTo>
                  <a:cubicBezTo>
                    <a:pt x="6152" y="2777"/>
                    <a:pt x="5966" y="3957"/>
                    <a:pt x="5221" y="4766"/>
                  </a:cubicBezTo>
                  <a:cubicBezTo>
                    <a:pt x="4693" y="5338"/>
                    <a:pt x="3963" y="5645"/>
                    <a:pt x="3217" y="5645"/>
                  </a:cubicBezTo>
                  <a:cubicBezTo>
                    <a:pt x="2902" y="5645"/>
                    <a:pt x="2583" y="5590"/>
                    <a:pt x="2277" y="5477"/>
                  </a:cubicBezTo>
                  <a:lnTo>
                    <a:pt x="2281" y="5477"/>
                  </a:lnTo>
                  <a:cubicBezTo>
                    <a:pt x="858" y="4966"/>
                    <a:pt x="127" y="3391"/>
                    <a:pt x="658" y="1978"/>
                  </a:cubicBezTo>
                  <a:cubicBezTo>
                    <a:pt x="1043" y="944"/>
                    <a:pt x="2008" y="238"/>
                    <a:pt x="3110" y="194"/>
                  </a:cubicBezTo>
                  <a:cubicBezTo>
                    <a:pt x="3143" y="193"/>
                    <a:pt x="3175" y="192"/>
                    <a:pt x="3208" y="192"/>
                  </a:cubicBezTo>
                  <a:close/>
                  <a:moveTo>
                    <a:pt x="3222" y="1"/>
                  </a:moveTo>
                  <a:cubicBezTo>
                    <a:pt x="1927" y="1"/>
                    <a:pt x="758" y="862"/>
                    <a:pt x="405" y="2153"/>
                  </a:cubicBezTo>
                  <a:cubicBezTo>
                    <a:pt x="0" y="3611"/>
                    <a:pt x="785" y="5136"/>
                    <a:pt x="2208" y="5668"/>
                  </a:cubicBezTo>
                  <a:cubicBezTo>
                    <a:pt x="2530" y="5785"/>
                    <a:pt x="2871" y="5848"/>
                    <a:pt x="3212" y="5848"/>
                  </a:cubicBezTo>
                  <a:cubicBezTo>
                    <a:pt x="3216" y="5848"/>
                    <a:pt x="3219" y="5848"/>
                    <a:pt x="3222" y="5848"/>
                  </a:cubicBezTo>
                  <a:cubicBezTo>
                    <a:pt x="4734" y="5848"/>
                    <a:pt x="5996" y="4694"/>
                    <a:pt x="6137" y="3191"/>
                  </a:cubicBezTo>
                  <a:cubicBezTo>
                    <a:pt x="6273" y="1680"/>
                    <a:pt x="5235" y="320"/>
                    <a:pt x="3744" y="48"/>
                  </a:cubicBezTo>
                  <a:cubicBezTo>
                    <a:pt x="3569" y="16"/>
                    <a:pt x="3394" y="1"/>
                    <a:pt x="3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rot="860262">
              <a:off x="7971584" y="2102292"/>
              <a:ext cx="184128" cy="148613"/>
            </a:xfrm>
            <a:custGeom>
              <a:rect b="b" l="l" r="r" t="t"/>
              <a:pathLst>
                <a:path extrusionOk="0" h="4741" w="5874">
                  <a:moveTo>
                    <a:pt x="3022" y="207"/>
                  </a:moveTo>
                  <a:cubicBezTo>
                    <a:pt x="3880" y="207"/>
                    <a:pt x="4660" y="714"/>
                    <a:pt x="5006" y="1504"/>
                  </a:cubicBezTo>
                  <a:cubicBezTo>
                    <a:pt x="5386" y="2381"/>
                    <a:pt x="5147" y="3410"/>
                    <a:pt x="4416" y="4029"/>
                  </a:cubicBezTo>
                  <a:cubicBezTo>
                    <a:pt x="4015" y="4369"/>
                    <a:pt x="3516" y="4541"/>
                    <a:pt x="3016" y="4541"/>
                  </a:cubicBezTo>
                  <a:cubicBezTo>
                    <a:pt x="2605" y="4541"/>
                    <a:pt x="2193" y="4425"/>
                    <a:pt x="1833" y="4190"/>
                  </a:cubicBezTo>
                  <a:cubicBezTo>
                    <a:pt x="1029" y="3663"/>
                    <a:pt x="663" y="2674"/>
                    <a:pt x="936" y="1757"/>
                  </a:cubicBezTo>
                  <a:cubicBezTo>
                    <a:pt x="1214" y="836"/>
                    <a:pt x="2057" y="207"/>
                    <a:pt x="3017" y="207"/>
                  </a:cubicBezTo>
                  <a:close/>
                  <a:moveTo>
                    <a:pt x="3010" y="0"/>
                  </a:moveTo>
                  <a:cubicBezTo>
                    <a:pt x="2259" y="0"/>
                    <a:pt x="1505" y="350"/>
                    <a:pt x="1033" y="1075"/>
                  </a:cubicBezTo>
                  <a:cubicBezTo>
                    <a:pt x="1" y="2649"/>
                    <a:pt x="1130" y="4739"/>
                    <a:pt x="3015" y="4740"/>
                  </a:cubicBezTo>
                  <a:lnTo>
                    <a:pt x="3015" y="4740"/>
                  </a:lnTo>
                  <a:cubicBezTo>
                    <a:pt x="4724" y="4739"/>
                    <a:pt x="5873" y="2990"/>
                    <a:pt x="5186" y="1421"/>
                  </a:cubicBezTo>
                  <a:cubicBezTo>
                    <a:pt x="4777" y="487"/>
                    <a:pt x="3896" y="0"/>
                    <a:pt x="3010" y="0"/>
                  </a:cubicBezTo>
                  <a:close/>
                  <a:moveTo>
                    <a:pt x="3015" y="4740"/>
                  </a:moveTo>
                  <a:cubicBezTo>
                    <a:pt x="3014" y="4740"/>
                    <a:pt x="3013" y="4740"/>
                    <a:pt x="3012" y="4740"/>
                  </a:cubicBezTo>
                  <a:lnTo>
                    <a:pt x="3017" y="4740"/>
                  </a:lnTo>
                  <a:cubicBezTo>
                    <a:pt x="3016" y="4740"/>
                    <a:pt x="3016" y="4740"/>
                    <a:pt x="3015" y="4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rot="860262">
              <a:off x="8000957" y="2146374"/>
              <a:ext cx="130965" cy="66956"/>
            </a:xfrm>
            <a:custGeom>
              <a:rect b="b" l="l" r="r" t="t"/>
              <a:pathLst>
                <a:path extrusionOk="0" h="2136" w="4178">
                  <a:moveTo>
                    <a:pt x="4090" y="1"/>
                  </a:moveTo>
                  <a:lnTo>
                    <a:pt x="0" y="1951"/>
                  </a:lnTo>
                  <a:lnTo>
                    <a:pt x="88" y="2136"/>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rot="860262">
              <a:off x="7836514" y="2274061"/>
              <a:ext cx="195131" cy="182091"/>
            </a:xfrm>
            <a:custGeom>
              <a:rect b="b" l="l" r="r" t="t"/>
              <a:pathLst>
                <a:path extrusionOk="0" h="5809" w="6225">
                  <a:moveTo>
                    <a:pt x="3203" y="150"/>
                  </a:moveTo>
                  <a:cubicBezTo>
                    <a:pt x="4899" y="150"/>
                    <a:pt x="6181" y="1685"/>
                    <a:pt x="5879" y="3357"/>
                  </a:cubicBezTo>
                  <a:cubicBezTo>
                    <a:pt x="5640" y="4697"/>
                    <a:pt x="4472" y="5602"/>
                    <a:pt x="3198" y="5602"/>
                  </a:cubicBezTo>
                  <a:cubicBezTo>
                    <a:pt x="2887" y="5602"/>
                    <a:pt x="2569" y="5548"/>
                    <a:pt x="2257" y="5434"/>
                  </a:cubicBezTo>
                  <a:cubicBezTo>
                    <a:pt x="1014" y="4975"/>
                    <a:pt x="283" y="3698"/>
                    <a:pt x="517" y="2397"/>
                  </a:cubicBezTo>
                  <a:cubicBezTo>
                    <a:pt x="746" y="1095"/>
                    <a:pt x="1882" y="150"/>
                    <a:pt x="3203" y="150"/>
                  </a:cubicBezTo>
                  <a:close/>
                  <a:moveTo>
                    <a:pt x="3196" y="1"/>
                  </a:moveTo>
                  <a:cubicBezTo>
                    <a:pt x="1913" y="1"/>
                    <a:pt x="753" y="857"/>
                    <a:pt x="400" y="2134"/>
                  </a:cubicBezTo>
                  <a:cubicBezTo>
                    <a:pt x="0" y="3586"/>
                    <a:pt x="775" y="5097"/>
                    <a:pt x="2184" y="5624"/>
                  </a:cubicBezTo>
                  <a:cubicBezTo>
                    <a:pt x="2511" y="5746"/>
                    <a:pt x="2852" y="5804"/>
                    <a:pt x="3198" y="5809"/>
                  </a:cubicBezTo>
                  <a:cubicBezTo>
                    <a:pt x="4699" y="5809"/>
                    <a:pt x="5957" y="4659"/>
                    <a:pt x="6093" y="3162"/>
                  </a:cubicBezTo>
                  <a:cubicBezTo>
                    <a:pt x="6225" y="1666"/>
                    <a:pt x="5196" y="316"/>
                    <a:pt x="3715" y="47"/>
                  </a:cubicBezTo>
                  <a:cubicBezTo>
                    <a:pt x="3541" y="16"/>
                    <a:pt x="3367" y="1"/>
                    <a:pt x="3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rot="860262">
              <a:off x="7855199" y="2290253"/>
              <a:ext cx="159083" cy="148331"/>
            </a:xfrm>
            <a:custGeom>
              <a:rect b="b" l="l" r="r" t="t"/>
              <a:pathLst>
                <a:path extrusionOk="0" h="4732" w="5075">
                  <a:moveTo>
                    <a:pt x="2608" y="198"/>
                  </a:moveTo>
                  <a:cubicBezTo>
                    <a:pt x="2861" y="198"/>
                    <a:pt x="3115" y="242"/>
                    <a:pt x="3354" y="335"/>
                  </a:cubicBezTo>
                  <a:cubicBezTo>
                    <a:pt x="3909" y="535"/>
                    <a:pt x="4353" y="954"/>
                    <a:pt x="4587" y="1495"/>
                  </a:cubicBezTo>
                  <a:cubicBezTo>
                    <a:pt x="4972" y="2372"/>
                    <a:pt x="4733" y="3401"/>
                    <a:pt x="4002" y="4020"/>
                  </a:cubicBezTo>
                  <a:cubicBezTo>
                    <a:pt x="3602" y="4359"/>
                    <a:pt x="3104" y="4531"/>
                    <a:pt x="2605" y="4531"/>
                  </a:cubicBezTo>
                  <a:cubicBezTo>
                    <a:pt x="2193" y="4531"/>
                    <a:pt x="1780" y="4414"/>
                    <a:pt x="1419" y="4176"/>
                  </a:cubicBezTo>
                  <a:cubicBezTo>
                    <a:pt x="614" y="3654"/>
                    <a:pt x="254" y="2665"/>
                    <a:pt x="527" y="1744"/>
                  </a:cubicBezTo>
                  <a:cubicBezTo>
                    <a:pt x="800" y="827"/>
                    <a:pt x="1648" y="198"/>
                    <a:pt x="2603" y="198"/>
                  </a:cubicBezTo>
                  <a:close/>
                  <a:moveTo>
                    <a:pt x="2605" y="1"/>
                  </a:moveTo>
                  <a:cubicBezTo>
                    <a:pt x="1554" y="1"/>
                    <a:pt x="606" y="701"/>
                    <a:pt x="322" y="1748"/>
                  </a:cubicBezTo>
                  <a:cubicBezTo>
                    <a:pt x="0" y="2933"/>
                    <a:pt x="639" y="4166"/>
                    <a:pt x="1789" y="4590"/>
                  </a:cubicBezTo>
                  <a:cubicBezTo>
                    <a:pt x="2052" y="4683"/>
                    <a:pt x="2325" y="4731"/>
                    <a:pt x="2603" y="4731"/>
                  </a:cubicBezTo>
                  <a:cubicBezTo>
                    <a:pt x="2606" y="4731"/>
                    <a:pt x="2609" y="4731"/>
                    <a:pt x="2613" y="4731"/>
                  </a:cubicBezTo>
                  <a:cubicBezTo>
                    <a:pt x="3837" y="4731"/>
                    <a:pt x="4855" y="3792"/>
                    <a:pt x="4967" y="2577"/>
                  </a:cubicBezTo>
                  <a:cubicBezTo>
                    <a:pt x="5074" y="1354"/>
                    <a:pt x="4231" y="252"/>
                    <a:pt x="3022" y="38"/>
                  </a:cubicBezTo>
                  <a:cubicBezTo>
                    <a:pt x="2882" y="13"/>
                    <a:pt x="274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rot="860262">
              <a:off x="7871827" y="2333705"/>
              <a:ext cx="130965" cy="67269"/>
            </a:xfrm>
            <a:custGeom>
              <a:rect b="b" l="l" r="r" t="t"/>
              <a:pathLst>
                <a:path extrusionOk="0" h="2146" w="4178">
                  <a:moveTo>
                    <a:pt x="4090" y="0"/>
                  </a:moveTo>
                  <a:lnTo>
                    <a:pt x="0" y="1950"/>
                  </a:lnTo>
                  <a:lnTo>
                    <a:pt x="44" y="2038"/>
                  </a:lnTo>
                  <a:lnTo>
                    <a:pt x="44" y="2145"/>
                  </a:lnTo>
                  <a:lnTo>
                    <a:pt x="68" y="2145"/>
                  </a:lnTo>
                  <a:lnTo>
                    <a:pt x="4177" y="186"/>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rot="860262">
              <a:off x="7710664" y="2460764"/>
              <a:ext cx="199112" cy="184317"/>
            </a:xfrm>
            <a:custGeom>
              <a:rect b="b" l="l" r="r" t="t"/>
              <a:pathLst>
                <a:path extrusionOk="0" h="5880" w="6352">
                  <a:moveTo>
                    <a:pt x="3086" y="226"/>
                  </a:moveTo>
                  <a:cubicBezTo>
                    <a:pt x="3089" y="226"/>
                    <a:pt x="3092" y="226"/>
                    <a:pt x="3096" y="226"/>
                  </a:cubicBezTo>
                  <a:cubicBezTo>
                    <a:pt x="4792" y="226"/>
                    <a:pt x="6079" y="1761"/>
                    <a:pt x="5777" y="3428"/>
                  </a:cubicBezTo>
                  <a:cubicBezTo>
                    <a:pt x="5538" y="4770"/>
                    <a:pt x="4373" y="5676"/>
                    <a:pt x="3098" y="5676"/>
                  </a:cubicBezTo>
                  <a:cubicBezTo>
                    <a:pt x="2785" y="5676"/>
                    <a:pt x="2465" y="5621"/>
                    <a:pt x="2150" y="5505"/>
                  </a:cubicBezTo>
                  <a:cubicBezTo>
                    <a:pt x="912" y="5046"/>
                    <a:pt x="181" y="3769"/>
                    <a:pt x="410" y="2468"/>
                  </a:cubicBezTo>
                  <a:cubicBezTo>
                    <a:pt x="643" y="1175"/>
                    <a:pt x="1769" y="226"/>
                    <a:pt x="3086" y="226"/>
                  </a:cubicBezTo>
                  <a:close/>
                  <a:moveTo>
                    <a:pt x="3086" y="1"/>
                  </a:moveTo>
                  <a:cubicBezTo>
                    <a:pt x="2876" y="1"/>
                    <a:pt x="2664" y="23"/>
                    <a:pt x="2452" y="70"/>
                  </a:cubicBezTo>
                  <a:cubicBezTo>
                    <a:pt x="985" y="396"/>
                    <a:pt x="1" y="1771"/>
                    <a:pt x="166" y="3263"/>
                  </a:cubicBezTo>
                  <a:cubicBezTo>
                    <a:pt x="327" y="4754"/>
                    <a:pt x="1590" y="5880"/>
                    <a:pt x="3091" y="5880"/>
                  </a:cubicBezTo>
                  <a:cubicBezTo>
                    <a:pt x="3515" y="5880"/>
                    <a:pt x="3934" y="5787"/>
                    <a:pt x="4319" y="5607"/>
                  </a:cubicBezTo>
                  <a:cubicBezTo>
                    <a:pt x="5684" y="4978"/>
                    <a:pt x="6352" y="3423"/>
                    <a:pt x="5869" y="2000"/>
                  </a:cubicBezTo>
                  <a:cubicBezTo>
                    <a:pt x="5461" y="783"/>
                    <a:pt x="4322" y="1"/>
                    <a:pt x="3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rot="860262">
              <a:off x="7717116" y="2478107"/>
              <a:ext cx="178079" cy="148394"/>
            </a:xfrm>
            <a:custGeom>
              <a:rect b="b" l="l" r="r" t="t"/>
              <a:pathLst>
                <a:path extrusionOk="0" h="4734" w="5681">
                  <a:moveTo>
                    <a:pt x="2894" y="1"/>
                  </a:moveTo>
                  <a:cubicBezTo>
                    <a:pt x="2843" y="1"/>
                    <a:pt x="2792" y="2"/>
                    <a:pt x="2740" y="5"/>
                  </a:cubicBezTo>
                  <a:cubicBezTo>
                    <a:pt x="1034" y="108"/>
                    <a:pt x="0" y="1936"/>
                    <a:pt x="785" y="3452"/>
                  </a:cubicBezTo>
                  <a:lnTo>
                    <a:pt x="965" y="3359"/>
                  </a:lnTo>
                  <a:cubicBezTo>
                    <a:pt x="556" y="2564"/>
                    <a:pt x="673" y="1604"/>
                    <a:pt x="1268" y="932"/>
                  </a:cubicBezTo>
                  <a:cubicBezTo>
                    <a:pt x="1686" y="458"/>
                    <a:pt x="2282" y="200"/>
                    <a:pt x="2892" y="200"/>
                  </a:cubicBezTo>
                  <a:cubicBezTo>
                    <a:pt x="3141" y="200"/>
                    <a:pt x="3393" y="243"/>
                    <a:pt x="3637" y="332"/>
                  </a:cubicBezTo>
                  <a:cubicBezTo>
                    <a:pt x="5065" y="858"/>
                    <a:pt x="5518" y="2652"/>
                    <a:pt x="4509" y="3793"/>
                  </a:cubicBezTo>
                  <a:cubicBezTo>
                    <a:pt x="4073" y="4288"/>
                    <a:pt x="3479" y="4526"/>
                    <a:pt x="2891" y="4526"/>
                  </a:cubicBezTo>
                  <a:cubicBezTo>
                    <a:pt x="2124" y="4526"/>
                    <a:pt x="1365" y="4123"/>
                    <a:pt x="970" y="3359"/>
                  </a:cubicBezTo>
                  <a:lnTo>
                    <a:pt x="785" y="3452"/>
                  </a:lnTo>
                  <a:cubicBezTo>
                    <a:pt x="1195" y="4236"/>
                    <a:pt x="2004" y="4733"/>
                    <a:pt x="2891" y="4733"/>
                  </a:cubicBezTo>
                  <a:cubicBezTo>
                    <a:pt x="3880" y="4733"/>
                    <a:pt x="4767" y="4114"/>
                    <a:pt x="5109" y="3183"/>
                  </a:cubicBezTo>
                  <a:cubicBezTo>
                    <a:pt x="5680" y="1629"/>
                    <a:pt x="4520" y="1"/>
                    <a:pt x="2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rot="860262">
              <a:off x="7742638" y="2521291"/>
              <a:ext cx="130840" cy="67269"/>
            </a:xfrm>
            <a:custGeom>
              <a:rect b="b" l="l" r="r" t="t"/>
              <a:pathLst>
                <a:path extrusionOk="0" h="2146" w="4174">
                  <a:moveTo>
                    <a:pt x="4085" y="0"/>
                  </a:moveTo>
                  <a:lnTo>
                    <a:pt x="1" y="1950"/>
                  </a:lnTo>
                  <a:lnTo>
                    <a:pt x="45" y="2043"/>
                  </a:lnTo>
                  <a:lnTo>
                    <a:pt x="45" y="2145"/>
                  </a:lnTo>
                  <a:lnTo>
                    <a:pt x="69" y="2145"/>
                  </a:lnTo>
                  <a:lnTo>
                    <a:pt x="4173" y="186"/>
                  </a:lnTo>
                  <a:lnTo>
                    <a:pt x="4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rot="860262">
              <a:off x="8519450" y="1911526"/>
              <a:ext cx="198360" cy="183721"/>
            </a:xfrm>
            <a:custGeom>
              <a:rect b="b" l="l" r="r" t="t"/>
              <a:pathLst>
                <a:path extrusionOk="0" h="5861" w="6328">
                  <a:moveTo>
                    <a:pt x="3063" y="204"/>
                  </a:moveTo>
                  <a:cubicBezTo>
                    <a:pt x="4126" y="204"/>
                    <a:pt x="5098" y="816"/>
                    <a:pt x="5548" y="1790"/>
                  </a:cubicBezTo>
                  <a:cubicBezTo>
                    <a:pt x="6006" y="2789"/>
                    <a:pt x="5821" y="3969"/>
                    <a:pt x="5075" y="4778"/>
                  </a:cubicBezTo>
                  <a:cubicBezTo>
                    <a:pt x="4549" y="5348"/>
                    <a:pt x="3818" y="5654"/>
                    <a:pt x="3071" y="5654"/>
                  </a:cubicBezTo>
                  <a:cubicBezTo>
                    <a:pt x="2757" y="5654"/>
                    <a:pt x="2441" y="5601"/>
                    <a:pt x="2136" y="5490"/>
                  </a:cubicBezTo>
                  <a:cubicBezTo>
                    <a:pt x="722" y="4963"/>
                    <a:pt x="1" y="3399"/>
                    <a:pt x="517" y="1985"/>
                  </a:cubicBezTo>
                  <a:cubicBezTo>
                    <a:pt x="898" y="952"/>
                    <a:pt x="1863" y="250"/>
                    <a:pt x="2964" y="206"/>
                  </a:cubicBezTo>
                  <a:cubicBezTo>
                    <a:pt x="2997" y="205"/>
                    <a:pt x="3030" y="204"/>
                    <a:pt x="3063" y="204"/>
                  </a:cubicBezTo>
                  <a:close/>
                  <a:moveTo>
                    <a:pt x="3067" y="0"/>
                  </a:moveTo>
                  <a:cubicBezTo>
                    <a:pt x="2661" y="0"/>
                    <a:pt x="2247" y="86"/>
                    <a:pt x="1848" y="269"/>
                  </a:cubicBezTo>
                  <a:cubicBezTo>
                    <a:pt x="771" y="762"/>
                    <a:pt x="98" y="1858"/>
                    <a:pt x="147" y="3043"/>
                  </a:cubicBezTo>
                  <a:cubicBezTo>
                    <a:pt x="196" y="4227"/>
                    <a:pt x="951" y="5265"/>
                    <a:pt x="2063" y="5675"/>
                  </a:cubicBezTo>
                  <a:cubicBezTo>
                    <a:pt x="2384" y="5797"/>
                    <a:pt x="2730" y="5860"/>
                    <a:pt x="3072" y="5860"/>
                  </a:cubicBezTo>
                  <a:cubicBezTo>
                    <a:pt x="4938" y="5855"/>
                    <a:pt x="6328" y="4125"/>
                    <a:pt x="5928" y="2302"/>
                  </a:cubicBezTo>
                  <a:cubicBezTo>
                    <a:pt x="5622" y="907"/>
                    <a:pt x="4389" y="0"/>
                    <a:pt x="3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rot="860262">
              <a:off x="8521475" y="1927711"/>
              <a:ext cx="184097" cy="148644"/>
            </a:xfrm>
            <a:custGeom>
              <a:rect b="b" l="l" r="r" t="t"/>
              <a:pathLst>
                <a:path extrusionOk="0" h="4742" w="5873">
                  <a:moveTo>
                    <a:pt x="3017" y="204"/>
                  </a:moveTo>
                  <a:lnTo>
                    <a:pt x="3017" y="208"/>
                  </a:lnTo>
                  <a:cubicBezTo>
                    <a:pt x="3875" y="208"/>
                    <a:pt x="4655" y="715"/>
                    <a:pt x="4996" y="1500"/>
                  </a:cubicBezTo>
                  <a:cubicBezTo>
                    <a:pt x="5381" y="2382"/>
                    <a:pt x="5147" y="3406"/>
                    <a:pt x="4411" y="4030"/>
                  </a:cubicBezTo>
                  <a:cubicBezTo>
                    <a:pt x="4011" y="4369"/>
                    <a:pt x="3514" y="4541"/>
                    <a:pt x="3014" y="4541"/>
                  </a:cubicBezTo>
                  <a:cubicBezTo>
                    <a:pt x="2601" y="4541"/>
                    <a:pt x="2187" y="4424"/>
                    <a:pt x="1823" y="4186"/>
                  </a:cubicBezTo>
                  <a:cubicBezTo>
                    <a:pt x="1024" y="3659"/>
                    <a:pt x="658" y="2670"/>
                    <a:pt x="936" y="1749"/>
                  </a:cubicBezTo>
                  <a:cubicBezTo>
                    <a:pt x="1214" y="832"/>
                    <a:pt x="2057" y="204"/>
                    <a:pt x="3017" y="204"/>
                  </a:cubicBezTo>
                  <a:close/>
                  <a:moveTo>
                    <a:pt x="3008" y="1"/>
                  </a:moveTo>
                  <a:cubicBezTo>
                    <a:pt x="2257" y="1"/>
                    <a:pt x="1502" y="350"/>
                    <a:pt x="1029" y="1071"/>
                  </a:cubicBezTo>
                  <a:cubicBezTo>
                    <a:pt x="0" y="2650"/>
                    <a:pt x="1131" y="4737"/>
                    <a:pt x="3013" y="4742"/>
                  </a:cubicBezTo>
                  <a:cubicBezTo>
                    <a:pt x="3015" y="4742"/>
                    <a:pt x="3017" y="4742"/>
                    <a:pt x="3020" y="4742"/>
                  </a:cubicBezTo>
                  <a:cubicBezTo>
                    <a:pt x="4727" y="4742"/>
                    <a:pt x="5873" y="2985"/>
                    <a:pt x="5186" y="1422"/>
                  </a:cubicBezTo>
                  <a:cubicBezTo>
                    <a:pt x="4777" y="488"/>
                    <a:pt x="3895" y="1"/>
                    <a:pt x="30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rot="860262">
              <a:off x="8550856" y="1971860"/>
              <a:ext cx="130965" cy="66799"/>
            </a:xfrm>
            <a:custGeom>
              <a:rect b="b" l="l" r="r" t="t"/>
              <a:pathLst>
                <a:path extrusionOk="0" h="2131" w="4178">
                  <a:moveTo>
                    <a:pt x="4090" y="0"/>
                  </a:moveTo>
                  <a:lnTo>
                    <a:pt x="0" y="1945"/>
                  </a:lnTo>
                  <a:lnTo>
                    <a:pt x="88" y="2130"/>
                  </a:lnTo>
                  <a:lnTo>
                    <a:pt x="4178"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rot="860262">
              <a:off x="8385867" y="2097904"/>
              <a:ext cx="196824" cy="183627"/>
            </a:xfrm>
            <a:custGeom>
              <a:rect b="b" l="l" r="r" t="t"/>
              <a:pathLst>
                <a:path extrusionOk="0" h="5858" w="6279">
                  <a:moveTo>
                    <a:pt x="3219" y="206"/>
                  </a:moveTo>
                  <a:cubicBezTo>
                    <a:pt x="4278" y="206"/>
                    <a:pt x="5246" y="821"/>
                    <a:pt x="5693" y="1787"/>
                  </a:cubicBezTo>
                  <a:cubicBezTo>
                    <a:pt x="6152" y="2786"/>
                    <a:pt x="5966" y="3966"/>
                    <a:pt x="5221" y="4775"/>
                  </a:cubicBezTo>
                  <a:cubicBezTo>
                    <a:pt x="4692" y="5345"/>
                    <a:pt x="3960" y="5654"/>
                    <a:pt x="3213" y="5654"/>
                  </a:cubicBezTo>
                  <a:cubicBezTo>
                    <a:pt x="2899" y="5654"/>
                    <a:pt x="2582" y="5599"/>
                    <a:pt x="2277" y="5487"/>
                  </a:cubicBezTo>
                  <a:cubicBezTo>
                    <a:pt x="868" y="4960"/>
                    <a:pt x="146" y="3396"/>
                    <a:pt x="663" y="1987"/>
                  </a:cubicBezTo>
                  <a:cubicBezTo>
                    <a:pt x="1043" y="954"/>
                    <a:pt x="2008" y="252"/>
                    <a:pt x="3110" y="208"/>
                  </a:cubicBezTo>
                  <a:cubicBezTo>
                    <a:pt x="3146" y="206"/>
                    <a:pt x="3183" y="206"/>
                    <a:pt x="3219" y="206"/>
                  </a:cubicBezTo>
                  <a:close/>
                  <a:moveTo>
                    <a:pt x="3222" y="0"/>
                  </a:moveTo>
                  <a:cubicBezTo>
                    <a:pt x="1926" y="0"/>
                    <a:pt x="753" y="862"/>
                    <a:pt x="400" y="2153"/>
                  </a:cubicBezTo>
                  <a:cubicBezTo>
                    <a:pt x="0" y="3620"/>
                    <a:pt x="785" y="5146"/>
                    <a:pt x="2208" y="5672"/>
                  </a:cubicBezTo>
                  <a:cubicBezTo>
                    <a:pt x="2530" y="5794"/>
                    <a:pt x="2871" y="5857"/>
                    <a:pt x="3217" y="5857"/>
                  </a:cubicBezTo>
                  <a:cubicBezTo>
                    <a:pt x="3220" y="5857"/>
                    <a:pt x="3224" y="5857"/>
                    <a:pt x="3227" y="5857"/>
                  </a:cubicBezTo>
                  <a:cubicBezTo>
                    <a:pt x="4739" y="5857"/>
                    <a:pt x="6006" y="4704"/>
                    <a:pt x="6142" y="3196"/>
                  </a:cubicBezTo>
                  <a:cubicBezTo>
                    <a:pt x="6278" y="1685"/>
                    <a:pt x="5240" y="320"/>
                    <a:pt x="3744" y="47"/>
                  </a:cubicBezTo>
                  <a:cubicBezTo>
                    <a:pt x="3569" y="16"/>
                    <a:pt x="3394" y="0"/>
                    <a:pt x="3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rot="860262">
              <a:off x="8408503" y="2116457"/>
              <a:ext cx="160619" cy="148644"/>
            </a:xfrm>
            <a:custGeom>
              <a:rect b="b" l="l" r="r" t="t"/>
              <a:pathLst>
                <a:path extrusionOk="0" h="4742" w="5124">
                  <a:moveTo>
                    <a:pt x="2480" y="209"/>
                  </a:moveTo>
                  <a:cubicBezTo>
                    <a:pt x="2484" y="209"/>
                    <a:pt x="2488" y="209"/>
                    <a:pt x="2491" y="209"/>
                  </a:cubicBezTo>
                  <a:cubicBezTo>
                    <a:pt x="3349" y="209"/>
                    <a:pt x="4129" y="716"/>
                    <a:pt x="4475" y="1505"/>
                  </a:cubicBezTo>
                  <a:cubicBezTo>
                    <a:pt x="4860" y="2383"/>
                    <a:pt x="4621" y="3411"/>
                    <a:pt x="3890" y="4030"/>
                  </a:cubicBezTo>
                  <a:cubicBezTo>
                    <a:pt x="3486" y="4372"/>
                    <a:pt x="2987" y="4546"/>
                    <a:pt x="2486" y="4546"/>
                  </a:cubicBezTo>
                  <a:cubicBezTo>
                    <a:pt x="2074" y="4546"/>
                    <a:pt x="1660" y="4428"/>
                    <a:pt x="1297" y="4191"/>
                  </a:cubicBezTo>
                  <a:cubicBezTo>
                    <a:pt x="498" y="3664"/>
                    <a:pt x="132" y="2675"/>
                    <a:pt x="410" y="1754"/>
                  </a:cubicBezTo>
                  <a:cubicBezTo>
                    <a:pt x="682" y="836"/>
                    <a:pt x="1525" y="209"/>
                    <a:pt x="2480" y="209"/>
                  </a:cubicBezTo>
                  <a:close/>
                  <a:moveTo>
                    <a:pt x="2494" y="1"/>
                  </a:moveTo>
                  <a:cubicBezTo>
                    <a:pt x="2324" y="1"/>
                    <a:pt x="2152" y="19"/>
                    <a:pt x="1979" y="57"/>
                  </a:cubicBezTo>
                  <a:cubicBezTo>
                    <a:pt x="795" y="316"/>
                    <a:pt x="1" y="1427"/>
                    <a:pt x="132" y="2631"/>
                  </a:cubicBezTo>
                  <a:cubicBezTo>
                    <a:pt x="263" y="3832"/>
                    <a:pt x="1277" y="4742"/>
                    <a:pt x="2486" y="4742"/>
                  </a:cubicBezTo>
                  <a:cubicBezTo>
                    <a:pt x="2490" y="4742"/>
                    <a:pt x="2493" y="4742"/>
                    <a:pt x="2496" y="4742"/>
                  </a:cubicBezTo>
                  <a:cubicBezTo>
                    <a:pt x="2837" y="4742"/>
                    <a:pt x="3174" y="4669"/>
                    <a:pt x="3486" y="4522"/>
                  </a:cubicBezTo>
                  <a:cubicBezTo>
                    <a:pt x="4587" y="4015"/>
                    <a:pt x="5123" y="2763"/>
                    <a:pt x="4738" y="1612"/>
                  </a:cubicBezTo>
                  <a:cubicBezTo>
                    <a:pt x="4409" y="634"/>
                    <a:pt x="3490" y="1"/>
                    <a:pt x="2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rot="860262">
              <a:off x="8421717" y="2159139"/>
              <a:ext cx="130808" cy="67269"/>
            </a:xfrm>
            <a:custGeom>
              <a:rect b="b" l="l" r="r" t="t"/>
              <a:pathLst>
                <a:path extrusionOk="0" h="2146" w="4173">
                  <a:moveTo>
                    <a:pt x="4085" y="1"/>
                  </a:moveTo>
                  <a:lnTo>
                    <a:pt x="0" y="1950"/>
                  </a:lnTo>
                  <a:lnTo>
                    <a:pt x="39" y="2038"/>
                  </a:lnTo>
                  <a:lnTo>
                    <a:pt x="44" y="2145"/>
                  </a:lnTo>
                  <a:lnTo>
                    <a:pt x="64" y="2145"/>
                  </a:lnTo>
                  <a:lnTo>
                    <a:pt x="4173" y="181"/>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rot="860262">
              <a:off x="8240954" y="2285390"/>
              <a:ext cx="227857" cy="183690"/>
            </a:xfrm>
            <a:custGeom>
              <a:rect b="b" l="l" r="r" t="t"/>
              <a:pathLst>
                <a:path extrusionOk="0" h="5860" w="7269">
                  <a:moveTo>
                    <a:pt x="3725" y="205"/>
                  </a:moveTo>
                  <a:cubicBezTo>
                    <a:pt x="5421" y="210"/>
                    <a:pt x="6703" y="1741"/>
                    <a:pt x="6401" y="3412"/>
                  </a:cubicBezTo>
                  <a:cubicBezTo>
                    <a:pt x="6162" y="4752"/>
                    <a:pt x="4994" y="5658"/>
                    <a:pt x="3720" y="5658"/>
                  </a:cubicBezTo>
                  <a:cubicBezTo>
                    <a:pt x="3409" y="5658"/>
                    <a:pt x="3091" y="5604"/>
                    <a:pt x="2779" y="5489"/>
                  </a:cubicBezTo>
                  <a:cubicBezTo>
                    <a:pt x="1536" y="5036"/>
                    <a:pt x="800" y="3754"/>
                    <a:pt x="1034" y="2452"/>
                  </a:cubicBezTo>
                  <a:cubicBezTo>
                    <a:pt x="1268" y="1151"/>
                    <a:pt x="2404" y="205"/>
                    <a:pt x="3725" y="205"/>
                  </a:cubicBezTo>
                  <a:close/>
                  <a:moveTo>
                    <a:pt x="3715" y="1"/>
                  </a:moveTo>
                  <a:cubicBezTo>
                    <a:pt x="2777" y="1"/>
                    <a:pt x="1835" y="442"/>
                    <a:pt x="1254" y="1351"/>
                  </a:cubicBezTo>
                  <a:cubicBezTo>
                    <a:pt x="1" y="3300"/>
                    <a:pt x="1405" y="5859"/>
                    <a:pt x="3720" y="5859"/>
                  </a:cubicBezTo>
                  <a:cubicBezTo>
                    <a:pt x="5855" y="5854"/>
                    <a:pt x="7268" y="3646"/>
                    <a:pt x="6381" y="1706"/>
                  </a:cubicBezTo>
                  <a:cubicBezTo>
                    <a:pt x="5863" y="582"/>
                    <a:pt x="4792" y="1"/>
                    <a:pt x="3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rot="860262">
              <a:off x="8263142" y="2303018"/>
              <a:ext cx="183815" cy="148519"/>
            </a:xfrm>
            <a:custGeom>
              <a:rect b="b" l="l" r="r" t="t"/>
              <a:pathLst>
                <a:path extrusionOk="0" h="4738" w="5864">
                  <a:moveTo>
                    <a:pt x="3012" y="205"/>
                  </a:moveTo>
                  <a:cubicBezTo>
                    <a:pt x="3265" y="205"/>
                    <a:pt x="3524" y="249"/>
                    <a:pt x="3763" y="336"/>
                  </a:cubicBezTo>
                  <a:cubicBezTo>
                    <a:pt x="4816" y="726"/>
                    <a:pt x="5396" y="1857"/>
                    <a:pt x="5103" y="2939"/>
                  </a:cubicBezTo>
                  <a:cubicBezTo>
                    <a:pt x="4845" y="3894"/>
                    <a:pt x="3980" y="4534"/>
                    <a:pt x="3020" y="4534"/>
                  </a:cubicBezTo>
                  <a:cubicBezTo>
                    <a:pt x="2892" y="4534"/>
                    <a:pt x="2762" y="4522"/>
                    <a:pt x="2632" y="4499"/>
                  </a:cubicBezTo>
                  <a:cubicBezTo>
                    <a:pt x="1525" y="4304"/>
                    <a:pt x="755" y="3295"/>
                    <a:pt x="853" y="2179"/>
                  </a:cubicBezTo>
                  <a:cubicBezTo>
                    <a:pt x="955" y="1058"/>
                    <a:pt x="1891" y="205"/>
                    <a:pt x="3012" y="205"/>
                  </a:cubicBezTo>
                  <a:close/>
                  <a:moveTo>
                    <a:pt x="3005" y="0"/>
                  </a:moveTo>
                  <a:cubicBezTo>
                    <a:pt x="2254" y="0"/>
                    <a:pt x="1500" y="350"/>
                    <a:pt x="1028" y="1072"/>
                  </a:cubicBezTo>
                  <a:cubicBezTo>
                    <a:pt x="1" y="2650"/>
                    <a:pt x="1128" y="4738"/>
                    <a:pt x="3005" y="4738"/>
                  </a:cubicBezTo>
                  <a:cubicBezTo>
                    <a:pt x="3008" y="4738"/>
                    <a:pt x="3010" y="4738"/>
                    <a:pt x="3012" y="4738"/>
                  </a:cubicBezTo>
                  <a:cubicBezTo>
                    <a:pt x="4718" y="4738"/>
                    <a:pt x="5863" y="2983"/>
                    <a:pt x="5181" y="1423"/>
                  </a:cubicBezTo>
                  <a:cubicBezTo>
                    <a:pt x="4772" y="487"/>
                    <a:pt x="3891" y="0"/>
                    <a:pt x="3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rot="860262">
              <a:off x="8292343" y="2347192"/>
              <a:ext cx="130965" cy="66799"/>
            </a:xfrm>
            <a:custGeom>
              <a:rect b="b" l="l" r="r" t="t"/>
              <a:pathLst>
                <a:path extrusionOk="0" h="2131" w="4178">
                  <a:moveTo>
                    <a:pt x="4090" y="0"/>
                  </a:moveTo>
                  <a:lnTo>
                    <a:pt x="0" y="1945"/>
                  </a:lnTo>
                  <a:lnTo>
                    <a:pt x="88" y="2130"/>
                  </a:lnTo>
                  <a:lnTo>
                    <a:pt x="4177" y="185"/>
                  </a:lnTo>
                  <a:lnTo>
                    <a:pt x="4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rot="860262">
              <a:off x="8127784" y="2474551"/>
              <a:ext cx="195288" cy="182248"/>
            </a:xfrm>
            <a:custGeom>
              <a:rect b="b" l="l" r="r" t="t"/>
              <a:pathLst>
                <a:path extrusionOk="0" h="5814" w="6230">
                  <a:moveTo>
                    <a:pt x="3203" y="154"/>
                  </a:moveTo>
                  <a:cubicBezTo>
                    <a:pt x="4899" y="159"/>
                    <a:pt x="6186" y="1690"/>
                    <a:pt x="5884" y="3362"/>
                  </a:cubicBezTo>
                  <a:cubicBezTo>
                    <a:pt x="5645" y="4704"/>
                    <a:pt x="4480" y="5609"/>
                    <a:pt x="3205" y="5609"/>
                  </a:cubicBezTo>
                  <a:cubicBezTo>
                    <a:pt x="2892" y="5609"/>
                    <a:pt x="2572" y="5554"/>
                    <a:pt x="2257" y="5438"/>
                  </a:cubicBezTo>
                  <a:cubicBezTo>
                    <a:pt x="1019" y="4980"/>
                    <a:pt x="283" y="3703"/>
                    <a:pt x="517" y="2401"/>
                  </a:cubicBezTo>
                  <a:cubicBezTo>
                    <a:pt x="751" y="1100"/>
                    <a:pt x="1882" y="154"/>
                    <a:pt x="3203" y="154"/>
                  </a:cubicBezTo>
                  <a:close/>
                  <a:moveTo>
                    <a:pt x="3199" y="0"/>
                  </a:moveTo>
                  <a:cubicBezTo>
                    <a:pt x="1912" y="0"/>
                    <a:pt x="748" y="857"/>
                    <a:pt x="400" y="2138"/>
                  </a:cubicBezTo>
                  <a:cubicBezTo>
                    <a:pt x="0" y="3586"/>
                    <a:pt x="775" y="5102"/>
                    <a:pt x="2189" y="5628"/>
                  </a:cubicBezTo>
                  <a:cubicBezTo>
                    <a:pt x="2511" y="5750"/>
                    <a:pt x="2857" y="5813"/>
                    <a:pt x="3203" y="5813"/>
                  </a:cubicBezTo>
                  <a:cubicBezTo>
                    <a:pt x="4704" y="5813"/>
                    <a:pt x="5962" y="4663"/>
                    <a:pt x="6098" y="3167"/>
                  </a:cubicBezTo>
                  <a:cubicBezTo>
                    <a:pt x="6230" y="1665"/>
                    <a:pt x="5201" y="315"/>
                    <a:pt x="3719" y="47"/>
                  </a:cubicBezTo>
                  <a:cubicBezTo>
                    <a:pt x="3545" y="15"/>
                    <a:pt x="3371" y="0"/>
                    <a:pt x="3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rot="860262">
              <a:off x="8150002" y="2491692"/>
              <a:ext cx="160587" cy="148738"/>
            </a:xfrm>
            <a:custGeom>
              <a:rect b="b" l="l" r="r" t="t"/>
              <a:pathLst>
                <a:path extrusionOk="0" h="4745" w="5123">
                  <a:moveTo>
                    <a:pt x="2496" y="207"/>
                  </a:moveTo>
                  <a:cubicBezTo>
                    <a:pt x="2749" y="207"/>
                    <a:pt x="3003" y="256"/>
                    <a:pt x="3242" y="343"/>
                  </a:cubicBezTo>
                  <a:cubicBezTo>
                    <a:pt x="3797" y="543"/>
                    <a:pt x="4241" y="962"/>
                    <a:pt x="4475" y="1503"/>
                  </a:cubicBezTo>
                  <a:cubicBezTo>
                    <a:pt x="4860" y="2381"/>
                    <a:pt x="4621" y="3409"/>
                    <a:pt x="3890" y="4028"/>
                  </a:cubicBezTo>
                  <a:cubicBezTo>
                    <a:pt x="3489" y="4367"/>
                    <a:pt x="2992" y="4540"/>
                    <a:pt x="2493" y="4540"/>
                  </a:cubicBezTo>
                  <a:cubicBezTo>
                    <a:pt x="2081" y="4540"/>
                    <a:pt x="1668" y="4422"/>
                    <a:pt x="1306" y="4184"/>
                  </a:cubicBezTo>
                  <a:cubicBezTo>
                    <a:pt x="502" y="3663"/>
                    <a:pt x="142" y="2673"/>
                    <a:pt x="414" y="1752"/>
                  </a:cubicBezTo>
                  <a:cubicBezTo>
                    <a:pt x="692" y="836"/>
                    <a:pt x="1536" y="207"/>
                    <a:pt x="2496" y="207"/>
                  </a:cubicBezTo>
                  <a:close/>
                  <a:moveTo>
                    <a:pt x="2485" y="0"/>
                  </a:moveTo>
                  <a:cubicBezTo>
                    <a:pt x="2317" y="0"/>
                    <a:pt x="2145" y="18"/>
                    <a:pt x="1974" y="56"/>
                  </a:cubicBezTo>
                  <a:cubicBezTo>
                    <a:pt x="795" y="319"/>
                    <a:pt x="0" y="1430"/>
                    <a:pt x="132" y="2634"/>
                  </a:cubicBezTo>
                  <a:cubicBezTo>
                    <a:pt x="263" y="3838"/>
                    <a:pt x="1282" y="4745"/>
                    <a:pt x="2496" y="4745"/>
                  </a:cubicBezTo>
                  <a:cubicBezTo>
                    <a:pt x="2837" y="4745"/>
                    <a:pt x="3173" y="4667"/>
                    <a:pt x="3485" y="4525"/>
                  </a:cubicBezTo>
                  <a:cubicBezTo>
                    <a:pt x="4582" y="4018"/>
                    <a:pt x="5123" y="2761"/>
                    <a:pt x="4738" y="1615"/>
                  </a:cubicBezTo>
                  <a:cubicBezTo>
                    <a:pt x="4404" y="631"/>
                    <a:pt x="3486" y="0"/>
                    <a:pt x="2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rot="860262">
              <a:off x="8163210" y="2534334"/>
              <a:ext cx="130996" cy="67269"/>
            </a:xfrm>
            <a:custGeom>
              <a:rect b="b" l="l" r="r" t="t"/>
              <a:pathLst>
                <a:path extrusionOk="0" h="2146" w="4179">
                  <a:moveTo>
                    <a:pt x="4090" y="1"/>
                  </a:moveTo>
                  <a:lnTo>
                    <a:pt x="1" y="1950"/>
                  </a:lnTo>
                  <a:lnTo>
                    <a:pt x="45" y="2043"/>
                  </a:lnTo>
                  <a:lnTo>
                    <a:pt x="45" y="2145"/>
                  </a:lnTo>
                  <a:lnTo>
                    <a:pt x="69" y="2145"/>
                  </a:lnTo>
                  <a:lnTo>
                    <a:pt x="4178" y="186"/>
                  </a:lnTo>
                  <a:lnTo>
                    <a:pt x="4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rot="860262">
              <a:off x="8001915" y="2661408"/>
              <a:ext cx="199269" cy="184317"/>
            </a:xfrm>
            <a:custGeom>
              <a:rect b="b" l="l" r="r" t="t"/>
              <a:pathLst>
                <a:path extrusionOk="0" h="5880" w="6357">
                  <a:moveTo>
                    <a:pt x="3090" y="225"/>
                  </a:moveTo>
                  <a:cubicBezTo>
                    <a:pt x="3094" y="225"/>
                    <a:pt x="3097" y="225"/>
                    <a:pt x="3101" y="225"/>
                  </a:cubicBezTo>
                  <a:cubicBezTo>
                    <a:pt x="4797" y="225"/>
                    <a:pt x="6079" y="1761"/>
                    <a:pt x="5781" y="3428"/>
                  </a:cubicBezTo>
                  <a:cubicBezTo>
                    <a:pt x="5538" y="4772"/>
                    <a:pt x="4370" y="5678"/>
                    <a:pt x="3095" y="5678"/>
                  </a:cubicBezTo>
                  <a:cubicBezTo>
                    <a:pt x="2784" y="5678"/>
                    <a:pt x="2467" y="5624"/>
                    <a:pt x="2155" y="5509"/>
                  </a:cubicBezTo>
                  <a:cubicBezTo>
                    <a:pt x="917" y="5051"/>
                    <a:pt x="181" y="3769"/>
                    <a:pt x="415" y="2467"/>
                  </a:cubicBezTo>
                  <a:cubicBezTo>
                    <a:pt x="648" y="1174"/>
                    <a:pt x="1774" y="225"/>
                    <a:pt x="3090" y="225"/>
                  </a:cubicBezTo>
                  <a:close/>
                  <a:moveTo>
                    <a:pt x="3091" y="0"/>
                  </a:moveTo>
                  <a:cubicBezTo>
                    <a:pt x="2881" y="0"/>
                    <a:pt x="2669" y="23"/>
                    <a:pt x="2457" y="69"/>
                  </a:cubicBezTo>
                  <a:cubicBezTo>
                    <a:pt x="990" y="396"/>
                    <a:pt x="1" y="1770"/>
                    <a:pt x="166" y="3262"/>
                  </a:cubicBezTo>
                  <a:cubicBezTo>
                    <a:pt x="332" y="4750"/>
                    <a:pt x="1589" y="5879"/>
                    <a:pt x="3086" y="5879"/>
                  </a:cubicBezTo>
                  <a:cubicBezTo>
                    <a:pt x="3089" y="5879"/>
                    <a:pt x="3092" y="5879"/>
                    <a:pt x="3096" y="5879"/>
                  </a:cubicBezTo>
                  <a:cubicBezTo>
                    <a:pt x="3520" y="5879"/>
                    <a:pt x="3939" y="5787"/>
                    <a:pt x="4324" y="5606"/>
                  </a:cubicBezTo>
                  <a:cubicBezTo>
                    <a:pt x="5689" y="4978"/>
                    <a:pt x="6357" y="3423"/>
                    <a:pt x="5874" y="1999"/>
                  </a:cubicBezTo>
                  <a:cubicBezTo>
                    <a:pt x="5466" y="782"/>
                    <a:pt x="4326" y="0"/>
                    <a:pt x="3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rot="860262">
              <a:off x="8017768" y="2679303"/>
              <a:ext cx="163503" cy="148331"/>
            </a:xfrm>
            <a:custGeom>
              <a:rect b="b" l="l" r="r" t="t"/>
              <a:pathLst>
                <a:path extrusionOk="0" h="4732" w="5216">
                  <a:moveTo>
                    <a:pt x="2586" y="0"/>
                  </a:moveTo>
                  <a:cubicBezTo>
                    <a:pt x="2000" y="0"/>
                    <a:pt x="1420" y="216"/>
                    <a:pt x="970" y="637"/>
                  </a:cubicBezTo>
                  <a:cubicBezTo>
                    <a:pt x="195" y="1359"/>
                    <a:pt x="0" y="2514"/>
                    <a:pt x="488" y="3455"/>
                  </a:cubicBezTo>
                  <a:lnTo>
                    <a:pt x="668" y="3362"/>
                  </a:lnTo>
                  <a:cubicBezTo>
                    <a:pt x="259" y="2568"/>
                    <a:pt x="376" y="1603"/>
                    <a:pt x="970" y="935"/>
                  </a:cubicBezTo>
                  <a:cubicBezTo>
                    <a:pt x="1388" y="459"/>
                    <a:pt x="1981" y="200"/>
                    <a:pt x="2589" y="200"/>
                  </a:cubicBezTo>
                  <a:cubicBezTo>
                    <a:pt x="2841" y="200"/>
                    <a:pt x="3094" y="244"/>
                    <a:pt x="3339" y="335"/>
                  </a:cubicBezTo>
                  <a:cubicBezTo>
                    <a:pt x="4767" y="862"/>
                    <a:pt x="5216" y="2655"/>
                    <a:pt x="4212" y="3796"/>
                  </a:cubicBezTo>
                  <a:cubicBezTo>
                    <a:pt x="3776" y="4291"/>
                    <a:pt x="3184" y="4528"/>
                    <a:pt x="2596" y="4528"/>
                  </a:cubicBezTo>
                  <a:cubicBezTo>
                    <a:pt x="1828" y="4528"/>
                    <a:pt x="1068" y="4124"/>
                    <a:pt x="673" y="3362"/>
                  </a:cubicBezTo>
                  <a:lnTo>
                    <a:pt x="488" y="3455"/>
                  </a:lnTo>
                  <a:cubicBezTo>
                    <a:pt x="897" y="4240"/>
                    <a:pt x="1706" y="4732"/>
                    <a:pt x="2594" y="4732"/>
                  </a:cubicBezTo>
                  <a:cubicBezTo>
                    <a:pt x="3651" y="4732"/>
                    <a:pt x="4582" y="4025"/>
                    <a:pt x="4865" y="3002"/>
                  </a:cubicBezTo>
                  <a:cubicBezTo>
                    <a:pt x="5153" y="1978"/>
                    <a:pt x="4724" y="896"/>
                    <a:pt x="3817" y="345"/>
                  </a:cubicBezTo>
                  <a:cubicBezTo>
                    <a:pt x="3436" y="114"/>
                    <a:pt x="3010" y="0"/>
                    <a:pt x="2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rot="860262">
              <a:off x="8034051" y="2721920"/>
              <a:ext cx="130808" cy="67269"/>
            </a:xfrm>
            <a:custGeom>
              <a:rect b="b" l="l" r="r" t="t"/>
              <a:pathLst>
                <a:path extrusionOk="0" h="2146" w="4173">
                  <a:moveTo>
                    <a:pt x="4085" y="1"/>
                  </a:moveTo>
                  <a:lnTo>
                    <a:pt x="1" y="1955"/>
                  </a:lnTo>
                  <a:lnTo>
                    <a:pt x="40" y="2043"/>
                  </a:lnTo>
                  <a:lnTo>
                    <a:pt x="44" y="2146"/>
                  </a:lnTo>
                  <a:lnTo>
                    <a:pt x="64" y="2146"/>
                  </a:lnTo>
                  <a:lnTo>
                    <a:pt x="4173" y="186"/>
                  </a:lnTo>
                  <a:lnTo>
                    <a:pt x="40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rot="860262">
              <a:off x="8014989" y="1765015"/>
              <a:ext cx="386751" cy="1034586"/>
            </a:xfrm>
            <a:custGeom>
              <a:rect b="b" l="l" r="r" t="t"/>
              <a:pathLst>
                <a:path extrusionOk="0" h="33005" w="12338">
                  <a:moveTo>
                    <a:pt x="12147" y="0"/>
                  </a:moveTo>
                  <a:lnTo>
                    <a:pt x="1" y="32936"/>
                  </a:lnTo>
                  <a:lnTo>
                    <a:pt x="191" y="33004"/>
                  </a:lnTo>
                  <a:lnTo>
                    <a:pt x="12337" y="69"/>
                  </a:lnTo>
                  <a:lnTo>
                    <a:pt x="12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39"/>
          <p:cNvGrpSpPr/>
          <p:nvPr/>
        </p:nvGrpSpPr>
        <p:grpSpPr>
          <a:xfrm rot="8463288">
            <a:off x="7280850" y="768370"/>
            <a:ext cx="1260497" cy="2121919"/>
            <a:chOff x="5199836" y="-16245"/>
            <a:chExt cx="1138881" cy="1917325"/>
          </a:xfrm>
        </p:grpSpPr>
        <p:sp>
          <p:nvSpPr>
            <p:cNvPr id="1588" name="Google Shape;1588;p39"/>
            <p:cNvSpPr/>
            <p:nvPr/>
          </p:nvSpPr>
          <p:spPr>
            <a:xfrm rot="860262">
              <a:off x="5804792" y="1715119"/>
              <a:ext cx="107737" cy="170117"/>
            </a:xfrm>
            <a:custGeom>
              <a:rect b="b" l="l" r="r" t="t"/>
              <a:pathLst>
                <a:path extrusionOk="0" h="5427" w="3437">
                  <a:moveTo>
                    <a:pt x="1921" y="0"/>
                  </a:moveTo>
                  <a:lnTo>
                    <a:pt x="25" y="624"/>
                  </a:lnTo>
                  <a:lnTo>
                    <a:pt x="0" y="634"/>
                  </a:lnTo>
                  <a:lnTo>
                    <a:pt x="1351" y="4753"/>
                  </a:lnTo>
                  <a:cubicBezTo>
                    <a:pt x="1499" y="5166"/>
                    <a:pt x="1891" y="5427"/>
                    <a:pt x="2309" y="5427"/>
                  </a:cubicBezTo>
                  <a:cubicBezTo>
                    <a:pt x="2413" y="5427"/>
                    <a:pt x="2519" y="5411"/>
                    <a:pt x="2623" y="5377"/>
                  </a:cubicBezTo>
                  <a:cubicBezTo>
                    <a:pt x="3149" y="5206"/>
                    <a:pt x="3437" y="4645"/>
                    <a:pt x="3276" y="4119"/>
                  </a:cubicBezTo>
                  <a:lnTo>
                    <a:pt x="19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rot="860262">
              <a:off x="5689142" y="242650"/>
              <a:ext cx="133128" cy="110276"/>
            </a:xfrm>
            <a:custGeom>
              <a:rect b="b" l="l" r="r" t="t"/>
              <a:pathLst>
                <a:path extrusionOk="0" h="3518" w="4247">
                  <a:moveTo>
                    <a:pt x="2183" y="0"/>
                  </a:moveTo>
                  <a:cubicBezTo>
                    <a:pt x="2002" y="0"/>
                    <a:pt x="1819" y="29"/>
                    <a:pt x="1638" y="88"/>
                  </a:cubicBezTo>
                  <a:cubicBezTo>
                    <a:pt x="151" y="580"/>
                    <a:pt x="0" y="2618"/>
                    <a:pt x="1394" y="3325"/>
                  </a:cubicBezTo>
                  <a:cubicBezTo>
                    <a:pt x="1657" y="3457"/>
                    <a:pt x="1926" y="3517"/>
                    <a:pt x="2186" y="3517"/>
                  </a:cubicBezTo>
                  <a:cubicBezTo>
                    <a:pt x="3301" y="3517"/>
                    <a:pt x="4246" y="2411"/>
                    <a:pt x="3851" y="1209"/>
                  </a:cubicBezTo>
                  <a:cubicBezTo>
                    <a:pt x="3608" y="470"/>
                    <a:pt x="2919" y="0"/>
                    <a:pt x="21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rot="860262">
              <a:off x="5687947" y="230857"/>
              <a:ext cx="142595" cy="135542"/>
            </a:xfrm>
            <a:custGeom>
              <a:rect b="b" l="l" r="r" t="t"/>
              <a:pathLst>
                <a:path extrusionOk="0" h="4324" w="4549">
                  <a:moveTo>
                    <a:pt x="2213" y="401"/>
                  </a:moveTo>
                  <a:cubicBezTo>
                    <a:pt x="2474" y="401"/>
                    <a:pt x="2744" y="461"/>
                    <a:pt x="3008" y="595"/>
                  </a:cubicBezTo>
                  <a:cubicBezTo>
                    <a:pt x="3642" y="917"/>
                    <a:pt x="4022" y="1585"/>
                    <a:pt x="3969" y="2292"/>
                  </a:cubicBezTo>
                  <a:cubicBezTo>
                    <a:pt x="3915" y="2998"/>
                    <a:pt x="3442" y="3608"/>
                    <a:pt x="2770" y="3827"/>
                  </a:cubicBezTo>
                  <a:cubicBezTo>
                    <a:pt x="2587" y="3887"/>
                    <a:pt x="2401" y="3916"/>
                    <a:pt x="2219" y="3916"/>
                  </a:cubicBezTo>
                  <a:cubicBezTo>
                    <a:pt x="1481" y="3916"/>
                    <a:pt x="794" y="3450"/>
                    <a:pt x="552" y="2711"/>
                  </a:cubicBezTo>
                  <a:cubicBezTo>
                    <a:pt x="157" y="1506"/>
                    <a:pt x="1100" y="401"/>
                    <a:pt x="2213" y="401"/>
                  </a:cubicBezTo>
                  <a:close/>
                  <a:moveTo>
                    <a:pt x="2219" y="0"/>
                  </a:moveTo>
                  <a:cubicBezTo>
                    <a:pt x="1996" y="0"/>
                    <a:pt x="1769" y="35"/>
                    <a:pt x="1546" y="108"/>
                  </a:cubicBezTo>
                  <a:cubicBezTo>
                    <a:pt x="713" y="381"/>
                    <a:pt x="128" y="1132"/>
                    <a:pt x="64" y="1999"/>
                  </a:cubicBezTo>
                  <a:cubicBezTo>
                    <a:pt x="1" y="2872"/>
                    <a:pt x="464" y="3700"/>
                    <a:pt x="1249" y="4090"/>
                  </a:cubicBezTo>
                  <a:cubicBezTo>
                    <a:pt x="1558" y="4247"/>
                    <a:pt x="1893" y="4324"/>
                    <a:pt x="2226" y="4324"/>
                  </a:cubicBezTo>
                  <a:cubicBezTo>
                    <a:pt x="2732" y="4324"/>
                    <a:pt x="3233" y="4147"/>
                    <a:pt x="3632" y="3803"/>
                  </a:cubicBezTo>
                  <a:cubicBezTo>
                    <a:pt x="4295" y="3232"/>
                    <a:pt x="4549" y="2316"/>
                    <a:pt x="4276" y="1487"/>
                  </a:cubicBezTo>
                  <a:cubicBezTo>
                    <a:pt x="3974" y="576"/>
                    <a:pt x="3127" y="0"/>
                    <a:pt x="2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rot="860262">
              <a:off x="5738668" y="730985"/>
              <a:ext cx="99337" cy="57270"/>
            </a:xfrm>
            <a:custGeom>
              <a:rect b="b" l="l" r="r" t="t"/>
              <a:pathLst>
                <a:path extrusionOk="0" h="1827" w="3169">
                  <a:moveTo>
                    <a:pt x="2925" y="0"/>
                  </a:moveTo>
                  <a:cubicBezTo>
                    <a:pt x="3017" y="288"/>
                    <a:pt x="2856" y="600"/>
                    <a:pt x="2564" y="692"/>
                  </a:cubicBezTo>
                  <a:lnTo>
                    <a:pt x="702" y="1306"/>
                  </a:lnTo>
                  <a:cubicBezTo>
                    <a:pt x="644" y="1326"/>
                    <a:pt x="585" y="1335"/>
                    <a:pt x="526" y="1335"/>
                  </a:cubicBezTo>
                  <a:cubicBezTo>
                    <a:pt x="297" y="1335"/>
                    <a:pt x="82" y="1190"/>
                    <a:pt x="0" y="960"/>
                  </a:cubicBezTo>
                  <a:lnTo>
                    <a:pt x="0" y="960"/>
                  </a:lnTo>
                  <a:lnTo>
                    <a:pt x="122" y="1340"/>
                  </a:lnTo>
                  <a:cubicBezTo>
                    <a:pt x="219" y="1636"/>
                    <a:pt x="494" y="1827"/>
                    <a:pt x="792" y="1827"/>
                  </a:cubicBezTo>
                  <a:cubicBezTo>
                    <a:pt x="867" y="1827"/>
                    <a:pt x="943" y="1814"/>
                    <a:pt x="1019" y="1789"/>
                  </a:cubicBezTo>
                  <a:lnTo>
                    <a:pt x="2598" y="1272"/>
                  </a:lnTo>
                  <a:cubicBezTo>
                    <a:pt x="2968" y="1150"/>
                    <a:pt x="3168" y="746"/>
                    <a:pt x="3046" y="375"/>
                  </a:cubicBezTo>
                  <a:lnTo>
                    <a:pt x="29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9"/>
            <p:cNvSpPr/>
            <p:nvPr/>
          </p:nvSpPr>
          <p:spPr>
            <a:xfrm rot="860262">
              <a:off x="5683300" y="431007"/>
              <a:ext cx="189489" cy="334215"/>
            </a:xfrm>
            <a:custGeom>
              <a:rect b="b" l="l" r="r" t="t"/>
              <a:pathLst>
                <a:path extrusionOk="0" h="10662" w="6045">
                  <a:moveTo>
                    <a:pt x="2377" y="0"/>
                  </a:moveTo>
                  <a:cubicBezTo>
                    <a:pt x="2302" y="0"/>
                    <a:pt x="2225" y="12"/>
                    <a:pt x="2150" y="38"/>
                  </a:cubicBezTo>
                  <a:lnTo>
                    <a:pt x="575" y="554"/>
                  </a:lnTo>
                  <a:cubicBezTo>
                    <a:pt x="200" y="676"/>
                    <a:pt x="0" y="1076"/>
                    <a:pt x="122" y="1451"/>
                  </a:cubicBezTo>
                  <a:lnTo>
                    <a:pt x="3027" y="10279"/>
                  </a:lnTo>
                  <a:cubicBezTo>
                    <a:pt x="3032" y="10283"/>
                    <a:pt x="3032" y="10288"/>
                    <a:pt x="3032" y="10288"/>
                  </a:cubicBezTo>
                  <a:cubicBezTo>
                    <a:pt x="3110" y="10519"/>
                    <a:pt x="3326" y="10662"/>
                    <a:pt x="3557" y="10662"/>
                  </a:cubicBezTo>
                  <a:cubicBezTo>
                    <a:pt x="3614" y="10662"/>
                    <a:pt x="3672" y="10653"/>
                    <a:pt x="3729" y="10634"/>
                  </a:cubicBezTo>
                  <a:lnTo>
                    <a:pt x="5596" y="10020"/>
                  </a:lnTo>
                  <a:cubicBezTo>
                    <a:pt x="5883" y="9928"/>
                    <a:pt x="6044" y="9616"/>
                    <a:pt x="5957" y="9323"/>
                  </a:cubicBezTo>
                  <a:cubicBezTo>
                    <a:pt x="5957" y="9323"/>
                    <a:pt x="5957" y="9318"/>
                    <a:pt x="5952" y="9313"/>
                  </a:cubicBezTo>
                  <a:lnTo>
                    <a:pt x="3047" y="486"/>
                  </a:lnTo>
                  <a:cubicBezTo>
                    <a:pt x="2949" y="190"/>
                    <a:pt x="2675" y="0"/>
                    <a:pt x="2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9"/>
            <p:cNvSpPr/>
            <p:nvPr/>
          </p:nvSpPr>
          <p:spPr>
            <a:xfrm rot="860262">
              <a:off x="5620203" y="15807"/>
              <a:ext cx="251210" cy="186605"/>
            </a:xfrm>
            <a:custGeom>
              <a:rect b="b" l="l" r="r" t="t"/>
              <a:pathLst>
                <a:path extrusionOk="0" h="5953" w="8014">
                  <a:moveTo>
                    <a:pt x="5821" y="1"/>
                  </a:moveTo>
                  <a:cubicBezTo>
                    <a:pt x="5680" y="1"/>
                    <a:pt x="5537" y="23"/>
                    <a:pt x="5396" y="69"/>
                  </a:cubicBezTo>
                  <a:lnTo>
                    <a:pt x="1097" y="1488"/>
                  </a:lnTo>
                  <a:cubicBezTo>
                    <a:pt x="390" y="1722"/>
                    <a:pt x="0" y="2487"/>
                    <a:pt x="234" y="3194"/>
                  </a:cubicBezTo>
                  <a:lnTo>
                    <a:pt x="1145" y="5953"/>
                  </a:lnTo>
                  <a:lnTo>
                    <a:pt x="3363" y="5222"/>
                  </a:lnTo>
                  <a:cubicBezTo>
                    <a:pt x="3134" y="4549"/>
                    <a:pt x="3495" y="3823"/>
                    <a:pt x="4168" y="3598"/>
                  </a:cubicBezTo>
                  <a:cubicBezTo>
                    <a:pt x="4299" y="3556"/>
                    <a:pt x="4432" y="3535"/>
                    <a:pt x="4563" y="3535"/>
                  </a:cubicBezTo>
                  <a:cubicBezTo>
                    <a:pt x="5104" y="3535"/>
                    <a:pt x="5608" y="3882"/>
                    <a:pt x="5781" y="4427"/>
                  </a:cubicBezTo>
                  <a:lnTo>
                    <a:pt x="8013" y="3691"/>
                  </a:lnTo>
                  <a:lnTo>
                    <a:pt x="7107" y="932"/>
                  </a:lnTo>
                  <a:cubicBezTo>
                    <a:pt x="6919" y="362"/>
                    <a:pt x="6390" y="1"/>
                    <a:pt x="5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9"/>
            <p:cNvSpPr/>
            <p:nvPr/>
          </p:nvSpPr>
          <p:spPr>
            <a:xfrm rot="860262">
              <a:off x="5455669" y="157346"/>
              <a:ext cx="624168" cy="1527758"/>
            </a:xfrm>
            <a:custGeom>
              <a:rect b="b" l="l" r="r" t="t"/>
              <a:pathLst>
                <a:path extrusionOk="0" h="48738" w="19912">
                  <a:moveTo>
                    <a:pt x="4718" y="3030"/>
                  </a:moveTo>
                  <a:cubicBezTo>
                    <a:pt x="5050" y="3030"/>
                    <a:pt x="5384" y="3107"/>
                    <a:pt x="5694" y="3266"/>
                  </a:cubicBezTo>
                  <a:cubicBezTo>
                    <a:pt x="6478" y="3661"/>
                    <a:pt x="6941" y="4484"/>
                    <a:pt x="6873" y="5357"/>
                  </a:cubicBezTo>
                  <a:cubicBezTo>
                    <a:pt x="6810" y="6229"/>
                    <a:pt x="6225" y="6975"/>
                    <a:pt x="5391" y="7248"/>
                  </a:cubicBezTo>
                  <a:lnTo>
                    <a:pt x="5396" y="7248"/>
                  </a:lnTo>
                  <a:cubicBezTo>
                    <a:pt x="5173" y="7321"/>
                    <a:pt x="4947" y="7355"/>
                    <a:pt x="4724" y="7355"/>
                  </a:cubicBezTo>
                  <a:cubicBezTo>
                    <a:pt x="3814" y="7355"/>
                    <a:pt x="2968" y="6777"/>
                    <a:pt x="2667" y="5869"/>
                  </a:cubicBezTo>
                  <a:cubicBezTo>
                    <a:pt x="2394" y="5035"/>
                    <a:pt x="2647" y="4124"/>
                    <a:pt x="3310" y="3553"/>
                  </a:cubicBezTo>
                  <a:cubicBezTo>
                    <a:pt x="3710" y="3209"/>
                    <a:pt x="4212" y="3030"/>
                    <a:pt x="4718" y="3030"/>
                  </a:cubicBezTo>
                  <a:close/>
                  <a:moveTo>
                    <a:pt x="7075" y="8968"/>
                  </a:moveTo>
                  <a:cubicBezTo>
                    <a:pt x="7375" y="8968"/>
                    <a:pt x="7653" y="9158"/>
                    <a:pt x="7751" y="9456"/>
                  </a:cubicBezTo>
                  <a:lnTo>
                    <a:pt x="10656" y="18283"/>
                  </a:lnTo>
                  <a:cubicBezTo>
                    <a:pt x="10656" y="18288"/>
                    <a:pt x="10656" y="18293"/>
                    <a:pt x="10656" y="18293"/>
                  </a:cubicBezTo>
                  <a:lnTo>
                    <a:pt x="10777" y="18673"/>
                  </a:lnTo>
                  <a:cubicBezTo>
                    <a:pt x="10899" y="19044"/>
                    <a:pt x="10699" y="19444"/>
                    <a:pt x="10329" y="19565"/>
                  </a:cubicBezTo>
                  <a:lnTo>
                    <a:pt x="8745" y="20087"/>
                  </a:lnTo>
                  <a:cubicBezTo>
                    <a:pt x="8671" y="20111"/>
                    <a:pt x="8597" y="20123"/>
                    <a:pt x="8523" y="20123"/>
                  </a:cubicBezTo>
                  <a:cubicBezTo>
                    <a:pt x="8225" y="20123"/>
                    <a:pt x="7946" y="19934"/>
                    <a:pt x="7848" y="19634"/>
                  </a:cubicBezTo>
                  <a:lnTo>
                    <a:pt x="7726" y="19258"/>
                  </a:lnTo>
                  <a:cubicBezTo>
                    <a:pt x="7726" y="19253"/>
                    <a:pt x="7726" y="19253"/>
                    <a:pt x="7726" y="19249"/>
                  </a:cubicBezTo>
                  <a:lnTo>
                    <a:pt x="4826" y="10421"/>
                  </a:lnTo>
                  <a:cubicBezTo>
                    <a:pt x="4704" y="10046"/>
                    <a:pt x="4904" y="9646"/>
                    <a:pt x="5279" y="9524"/>
                  </a:cubicBezTo>
                  <a:lnTo>
                    <a:pt x="6854" y="9003"/>
                  </a:lnTo>
                  <a:cubicBezTo>
                    <a:pt x="6927" y="8979"/>
                    <a:pt x="7002" y="8968"/>
                    <a:pt x="7075" y="8968"/>
                  </a:cubicBezTo>
                  <a:close/>
                  <a:moveTo>
                    <a:pt x="3418" y="0"/>
                  </a:moveTo>
                  <a:cubicBezTo>
                    <a:pt x="3287" y="0"/>
                    <a:pt x="3154" y="21"/>
                    <a:pt x="3023" y="63"/>
                  </a:cubicBezTo>
                  <a:cubicBezTo>
                    <a:pt x="2350" y="288"/>
                    <a:pt x="1989" y="1019"/>
                    <a:pt x="2218" y="1687"/>
                  </a:cubicBezTo>
                  <a:lnTo>
                    <a:pt x="0" y="2418"/>
                  </a:lnTo>
                  <a:lnTo>
                    <a:pt x="7068" y="23894"/>
                  </a:lnTo>
                  <a:cubicBezTo>
                    <a:pt x="8989" y="29714"/>
                    <a:pt x="13653" y="35577"/>
                    <a:pt x="14409" y="37868"/>
                  </a:cubicBezTo>
                  <a:lnTo>
                    <a:pt x="17991" y="48738"/>
                  </a:lnTo>
                  <a:lnTo>
                    <a:pt x="18021" y="48728"/>
                  </a:lnTo>
                  <a:lnTo>
                    <a:pt x="19912" y="48104"/>
                  </a:lnTo>
                  <a:lnTo>
                    <a:pt x="16334" y="37230"/>
                  </a:lnTo>
                  <a:cubicBezTo>
                    <a:pt x="15579" y="34944"/>
                    <a:pt x="15852" y="27447"/>
                    <a:pt x="13941" y="21627"/>
                  </a:cubicBezTo>
                  <a:lnTo>
                    <a:pt x="6873" y="156"/>
                  </a:lnTo>
                  <a:lnTo>
                    <a:pt x="4636" y="892"/>
                  </a:lnTo>
                  <a:cubicBezTo>
                    <a:pt x="4463" y="347"/>
                    <a:pt x="3959" y="0"/>
                    <a:pt x="3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rot="860262">
              <a:off x="5411034" y="44502"/>
              <a:ext cx="716483" cy="1795832"/>
            </a:xfrm>
            <a:custGeom>
              <a:rect b="b" l="l" r="r" t="t"/>
              <a:pathLst>
                <a:path extrusionOk="0" h="57290" w="22857">
                  <a:moveTo>
                    <a:pt x="5938" y="202"/>
                  </a:moveTo>
                  <a:cubicBezTo>
                    <a:pt x="6474" y="202"/>
                    <a:pt x="6952" y="548"/>
                    <a:pt x="7122" y="1059"/>
                  </a:cubicBezTo>
                  <a:lnTo>
                    <a:pt x="15097" y="25289"/>
                  </a:lnTo>
                  <a:cubicBezTo>
                    <a:pt x="16271" y="28857"/>
                    <a:pt x="16612" y="32981"/>
                    <a:pt x="16890" y="36291"/>
                  </a:cubicBezTo>
                  <a:cubicBezTo>
                    <a:pt x="17061" y="38362"/>
                    <a:pt x="17197" y="39995"/>
                    <a:pt x="17495" y="40892"/>
                  </a:cubicBezTo>
                  <a:lnTo>
                    <a:pt x="22427" y="55885"/>
                  </a:lnTo>
                  <a:cubicBezTo>
                    <a:pt x="22583" y="56363"/>
                    <a:pt x="22325" y="56875"/>
                    <a:pt x="21847" y="57031"/>
                  </a:cubicBezTo>
                  <a:cubicBezTo>
                    <a:pt x="21752" y="57063"/>
                    <a:pt x="21655" y="57078"/>
                    <a:pt x="21560" y="57078"/>
                  </a:cubicBezTo>
                  <a:cubicBezTo>
                    <a:pt x="21179" y="57078"/>
                    <a:pt x="20826" y="56833"/>
                    <a:pt x="20697" y="56451"/>
                  </a:cubicBezTo>
                  <a:lnTo>
                    <a:pt x="15764" y="41462"/>
                  </a:lnTo>
                  <a:cubicBezTo>
                    <a:pt x="15467" y="40570"/>
                    <a:pt x="14609" y="39181"/>
                    <a:pt x="13517" y="37412"/>
                  </a:cubicBezTo>
                  <a:cubicBezTo>
                    <a:pt x="11772" y="34580"/>
                    <a:pt x="9598" y="31061"/>
                    <a:pt x="8424" y="27493"/>
                  </a:cubicBezTo>
                  <a:lnTo>
                    <a:pt x="449" y="3258"/>
                  </a:lnTo>
                  <a:cubicBezTo>
                    <a:pt x="230" y="2605"/>
                    <a:pt x="586" y="1898"/>
                    <a:pt x="1244" y="1678"/>
                  </a:cubicBezTo>
                  <a:lnTo>
                    <a:pt x="5543" y="265"/>
                  </a:lnTo>
                  <a:cubicBezTo>
                    <a:pt x="5670" y="221"/>
                    <a:pt x="5801" y="202"/>
                    <a:pt x="5938" y="202"/>
                  </a:cubicBezTo>
                  <a:close/>
                  <a:moveTo>
                    <a:pt x="5934" y="0"/>
                  </a:moveTo>
                  <a:cubicBezTo>
                    <a:pt x="5782" y="0"/>
                    <a:pt x="5627" y="24"/>
                    <a:pt x="5475" y="75"/>
                  </a:cubicBezTo>
                  <a:lnTo>
                    <a:pt x="1176" y="1488"/>
                  </a:lnTo>
                  <a:cubicBezTo>
                    <a:pt x="415" y="1742"/>
                    <a:pt x="1" y="2566"/>
                    <a:pt x="249" y="3326"/>
                  </a:cubicBezTo>
                  <a:lnTo>
                    <a:pt x="8229" y="27556"/>
                  </a:lnTo>
                  <a:cubicBezTo>
                    <a:pt x="9408" y="31148"/>
                    <a:pt x="11592" y="34682"/>
                    <a:pt x="13347" y="37519"/>
                  </a:cubicBezTo>
                  <a:cubicBezTo>
                    <a:pt x="14429" y="39279"/>
                    <a:pt x="15282" y="40658"/>
                    <a:pt x="15569" y="41531"/>
                  </a:cubicBezTo>
                  <a:lnTo>
                    <a:pt x="20507" y="56519"/>
                  </a:lnTo>
                  <a:cubicBezTo>
                    <a:pt x="20653" y="56977"/>
                    <a:pt x="21082" y="57284"/>
                    <a:pt x="21560" y="57284"/>
                  </a:cubicBezTo>
                  <a:lnTo>
                    <a:pt x="21560" y="57289"/>
                  </a:lnTo>
                  <a:cubicBezTo>
                    <a:pt x="22320" y="57284"/>
                    <a:pt x="22856" y="56548"/>
                    <a:pt x="22622" y="55827"/>
                  </a:cubicBezTo>
                  <a:lnTo>
                    <a:pt x="17690" y="40833"/>
                  </a:lnTo>
                  <a:cubicBezTo>
                    <a:pt x="17397" y="39961"/>
                    <a:pt x="17266" y="38338"/>
                    <a:pt x="17095" y="36281"/>
                  </a:cubicBezTo>
                  <a:cubicBezTo>
                    <a:pt x="16817" y="32957"/>
                    <a:pt x="16471" y="28818"/>
                    <a:pt x="15291" y="25231"/>
                  </a:cubicBezTo>
                  <a:lnTo>
                    <a:pt x="7312" y="1001"/>
                  </a:lnTo>
                  <a:cubicBezTo>
                    <a:pt x="7113" y="388"/>
                    <a:pt x="6545" y="0"/>
                    <a:pt x="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rot="860262">
              <a:off x="5824023" y="1708459"/>
              <a:ext cx="62379" cy="25986"/>
            </a:xfrm>
            <a:custGeom>
              <a:rect b="b" l="l" r="r" t="t"/>
              <a:pathLst>
                <a:path extrusionOk="0" h="829" w="1990">
                  <a:moveTo>
                    <a:pt x="1921" y="0"/>
                  </a:moveTo>
                  <a:lnTo>
                    <a:pt x="0" y="634"/>
                  </a:lnTo>
                  <a:lnTo>
                    <a:pt x="64" y="829"/>
                  </a:lnTo>
                  <a:lnTo>
                    <a:pt x="1960" y="205"/>
                  </a:lnTo>
                  <a:lnTo>
                    <a:pt x="1989" y="195"/>
                  </a:lnTo>
                  <a:lnTo>
                    <a:pt x="1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rot="860262">
              <a:off x="5640147" y="125917"/>
              <a:ext cx="218672" cy="82441"/>
            </a:xfrm>
            <a:custGeom>
              <a:rect b="b" l="l" r="r" t="t"/>
              <a:pathLst>
                <a:path extrusionOk="0" h="2630" w="6976">
                  <a:moveTo>
                    <a:pt x="3475" y="0"/>
                  </a:moveTo>
                  <a:cubicBezTo>
                    <a:pt x="3331" y="0"/>
                    <a:pt x="3186" y="23"/>
                    <a:pt x="3042" y="70"/>
                  </a:cubicBezTo>
                  <a:cubicBezTo>
                    <a:pt x="2350" y="299"/>
                    <a:pt x="1955" y="1025"/>
                    <a:pt x="2146" y="1727"/>
                  </a:cubicBezTo>
                  <a:lnTo>
                    <a:pt x="20" y="2429"/>
                  </a:lnTo>
                  <a:lnTo>
                    <a:pt x="1" y="2434"/>
                  </a:lnTo>
                  <a:lnTo>
                    <a:pt x="64" y="2629"/>
                  </a:lnTo>
                  <a:lnTo>
                    <a:pt x="2404" y="1859"/>
                  </a:lnTo>
                  <a:lnTo>
                    <a:pt x="2375" y="1761"/>
                  </a:lnTo>
                  <a:cubicBezTo>
                    <a:pt x="2170" y="1147"/>
                    <a:pt x="2506" y="484"/>
                    <a:pt x="3120" y="284"/>
                  </a:cubicBezTo>
                  <a:cubicBezTo>
                    <a:pt x="3242" y="244"/>
                    <a:pt x="3365" y="224"/>
                    <a:pt x="3486" y="224"/>
                  </a:cubicBezTo>
                  <a:cubicBezTo>
                    <a:pt x="3975" y="224"/>
                    <a:pt x="4432" y="538"/>
                    <a:pt x="4592" y="1030"/>
                  </a:cubicBezTo>
                  <a:lnTo>
                    <a:pt x="4627" y="1128"/>
                  </a:lnTo>
                  <a:lnTo>
                    <a:pt x="6952" y="358"/>
                  </a:lnTo>
                  <a:lnTo>
                    <a:pt x="6976" y="353"/>
                  </a:lnTo>
                  <a:lnTo>
                    <a:pt x="6913" y="158"/>
                  </a:lnTo>
                  <a:lnTo>
                    <a:pt x="4748" y="869"/>
                  </a:lnTo>
                  <a:cubicBezTo>
                    <a:pt x="4540" y="332"/>
                    <a:pt x="4024" y="0"/>
                    <a:pt x="3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p:nvPr/>
          </p:nvSpPr>
          <p:spPr>
            <a:xfrm rot="860262">
              <a:off x="5735338" y="729930"/>
              <a:ext cx="106076" cy="61470"/>
            </a:xfrm>
            <a:custGeom>
              <a:rect b="b" l="l" r="r" t="t"/>
              <a:pathLst>
                <a:path extrusionOk="0" h="1961" w="3384">
                  <a:moveTo>
                    <a:pt x="3120" y="1"/>
                  </a:moveTo>
                  <a:lnTo>
                    <a:pt x="2925" y="64"/>
                  </a:lnTo>
                  <a:lnTo>
                    <a:pt x="3047" y="440"/>
                  </a:lnTo>
                  <a:cubicBezTo>
                    <a:pt x="3154" y="761"/>
                    <a:pt x="2979" y="1103"/>
                    <a:pt x="2662" y="1210"/>
                  </a:cubicBezTo>
                  <a:lnTo>
                    <a:pt x="1083" y="1726"/>
                  </a:lnTo>
                  <a:cubicBezTo>
                    <a:pt x="1019" y="1748"/>
                    <a:pt x="955" y="1758"/>
                    <a:pt x="892" y="1758"/>
                  </a:cubicBezTo>
                  <a:cubicBezTo>
                    <a:pt x="639" y="1758"/>
                    <a:pt x="403" y="1595"/>
                    <a:pt x="317" y="1341"/>
                  </a:cubicBezTo>
                  <a:lnTo>
                    <a:pt x="196" y="961"/>
                  </a:lnTo>
                  <a:lnTo>
                    <a:pt x="1" y="1025"/>
                  </a:lnTo>
                  <a:lnTo>
                    <a:pt x="122" y="1405"/>
                  </a:lnTo>
                  <a:cubicBezTo>
                    <a:pt x="235" y="1736"/>
                    <a:pt x="542" y="1960"/>
                    <a:pt x="897" y="1960"/>
                  </a:cubicBezTo>
                  <a:cubicBezTo>
                    <a:pt x="980" y="1960"/>
                    <a:pt x="1068" y="1951"/>
                    <a:pt x="1146" y="1921"/>
                  </a:cubicBezTo>
                  <a:lnTo>
                    <a:pt x="2725" y="1400"/>
                  </a:lnTo>
                  <a:cubicBezTo>
                    <a:pt x="3149" y="1263"/>
                    <a:pt x="3383" y="800"/>
                    <a:pt x="3242" y="376"/>
                  </a:cubicBezTo>
                  <a:lnTo>
                    <a:pt x="31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rot="860262">
              <a:off x="5681457" y="427598"/>
              <a:ext cx="193313" cy="326315"/>
            </a:xfrm>
            <a:custGeom>
              <a:rect b="b" l="l" r="r" t="t"/>
              <a:pathLst>
                <a:path extrusionOk="0" h="10410" w="6167">
                  <a:moveTo>
                    <a:pt x="2493" y="0"/>
                  </a:moveTo>
                  <a:cubicBezTo>
                    <a:pt x="2409" y="0"/>
                    <a:pt x="2322" y="14"/>
                    <a:pt x="2238" y="42"/>
                  </a:cubicBezTo>
                  <a:lnTo>
                    <a:pt x="658" y="559"/>
                  </a:lnTo>
                  <a:cubicBezTo>
                    <a:pt x="234" y="700"/>
                    <a:pt x="0" y="1158"/>
                    <a:pt x="142" y="1587"/>
                  </a:cubicBezTo>
                  <a:lnTo>
                    <a:pt x="3047" y="10410"/>
                  </a:lnTo>
                  <a:lnTo>
                    <a:pt x="3242" y="10346"/>
                  </a:lnTo>
                  <a:lnTo>
                    <a:pt x="337" y="1519"/>
                  </a:lnTo>
                  <a:cubicBezTo>
                    <a:pt x="229" y="1202"/>
                    <a:pt x="405" y="861"/>
                    <a:pt x="722" y="754"/>
                  </a:cubicBezTo>
                  <a:lnTo>
                    <a:pt x="2301" y="232"/>
                  </a:lnTo>
                  <a:cubicBezTo>
                    <a:pt x="2363" y="212"/>
                    <a:pt x="2426" y="203"/>
                    <a:pt x="2489" y="203"/>
                  </a:cubicBezTo>
                  <a:cubicBezTo>
                    <a:pt x="2744" y="203"/>
                    <a:pt x="2984" y="364"/>
                    <a:pt x="3066" y="622"/>
                  </a:cubicBezTo>
                  <a:lnTo>
                    <a:pt x="5971" y="9450"/>
                  </a:lnTo>
                  <a:lnTo>
                    <a:pt x="6166" y="9386"/>
                  </a:lnTo>
                  <a:lnTo>
                    <a:pt x="3261" y="559"/>
                  </a:lnTo>
                  <a:cubicBezTo>
                    <a:pt x="3148" y="216"/>
                    <a:pt x="2832" y="0"/>
                    <a:pt x="2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9"/>
            <p:cNvSpPr/>
            <p:nvPr/>
          </p:nvSpPr>
          <p:spPr>
            <a:xfrm rot="860262">
              <a:off x="5737265" y="728785"/>
              <a:ext cx="101186" cy="46800"/>
            </a:xfrm>
            <a:custGeom>
              <a:rect b="b" l="l" r="r" t="t"/>
              <a:pathLst>
                <a:path extrusionOk="0" h="1493" w="3228">
                  <a:moveTo>
                    <a:pt x="3115" y="1"/>
                  </a:moveTo>
                  <a:lnTo>
                    <a:pt x="3003" y="54"/>
                  </a:lnTo>
                  <a:lnTo>
                    <a:pt x="2925" y="54"/>
                  </a:lnTo>
                  <a:lnTo>
                    <a:pt x="2930" y="83"/>
                  </a:lnTo>
                  <a:cubicBezTo>
                    <a:pt x="3003" y="322"/>
                    <a:pt x="2872" y="576"/>
                    <a:pt x="2633" y="654"/>
                  </a:cubicBezTo>
                  <a:lnTo>
                    <a:pt x="771" y="1268"/>
                  </a:lnTo>
                  <a:cubicBezTo>
                    <a:pt x="723" y="1283"/>
                    <a:pt x="675" y="1291"/>
                    <a:pt x="627" y="1291"/>
                  </a:cubicBezTo>
                  <a:cubicBezTo>
                    <a:pt x="437" y="1291"/>
                    <a:pt x="262" y="1172"/>
                    <a:pt x="196" y="985"/>
                  </a:cubicBezTo>
                  <a:lnTo>
                    <a:pt x="171" y="946"/>
                  </a:lnTo>
                  <a:lnTo>
                    <a:pt x="132" y="985"/>
                  </a:lnTo>
                  <a:lnTo>
                    <a:pt x="1" y="1044"/>
                  </a:lnTo>
                  <a:lnTo>
                    <a:pt x="10" y="1073"/>
                  </a:lnTo>
                  <a:lnTo>
                    <a:pt x="15" y="1073"/>
                  </a:lnTo>
                  <a:cubicBezTo>
                    <a:pt x="113" y="1326"/>
                    <a:pt x="357" y="1492"/>
                    <a:pt x="629" y="1492"/>
                  </a:cubicBezTo>
                  <a:cubicBezTo>
                    <a:pt x="698" y="1492"/>
                    <a:pt x="766" y="1482"/>
                    <a:pt x="829" y="1463"/>
                  </a:cubicBezTo>
                  <a:lnTo>
                    <a:pt x="2696" y="849"/>
                  </a:lnTo>
                  <a:cubicBezTo>
                    <a:pt x="3037" y="737"/>
                    <a:pt x="3227" y="371"/>
                    <a:pt x="3120" y="25"/>
                  </a:cubicBezTo>
                  <a:lnTo>
                    <a:pt x="3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9"/>
            <p:cNvSpPr/>
            <p:nvPr/>
          </p:nvSpPr>
          <p:spPr>
            <a:xfrm rot="860262">
              <a:off x="5677981" y="226864"/>
              <a:ext cx="156794" cy="142030"/>
            </a:xfrm>
            <a:custGeom>
              <a:rect b="b" l="l" r="r" t="t"/>
              <a:pathLst>
                <a:path extrusionOk="0" h="4531" w="5002">
                  <a:moveTo>
                    <a:pt x="2547" y="205"/>
                  </a:moveTo>
                  <a:cubicBezTo>
                    <a:pt x="2865" y="205"/>
                    <a:pt x="3182" y="279"/>
                    <a:pt x="3471" y="427"/>
                  </a:cubicBezTo>
                  <a:cubicBezTo>
                    <a:pt x="4348" y="870"/>
                    <a:pt x="4787" y="1869"/>
                    <a:pt x="4528" y="2820"/>
                  </a:cubicBezTo>
                  <a:cubicBezTo>
                    <a:pt x="4279" y="3715"/>
                    <a:pt x="3461" y="4327"/>
                    <a:pt x="2543" y="4327"/>
                  </a:cubicBezTo>
                  <a:cubicBezTo>
                    <a:pt x="2492" y="4327"/>
                    <a:pt x="2440" y="4325"/>
                    <a:pt x="2389" y="4321"/>
                  </a:cubicBezTo>
                  <a:cubicBezTo>
                    <a:pt x="1409" y="4248"/>
                    <a:pt x="614" y="3492"/>
                    <a:pt x="497" y="2518"/>
                  </a:cubicBezTo>
                  <a:cubicBezTo>
                    <a:pt x="376" y="1543"/>
                    <a:pt x="965" y="617"/>
                    <a:pt x="1896" y="310"/>
                  </a:cubicBezTo>
                  <a:cubicBezTo>
                    <a:pt x="2109" y="240"/>
                    <a:pt x="2328" y="205"/>
                    <a:pt x="2547" y="205"/>
                  </a:cubicBezTo>
                  <a:close/>
                  <a:moveTo>
                    <a:pt x="2543" y="1"/>
                  </a:moveTo>
                  <a:cubicBezTo>
                    <a:pt x="2309" y="1"/>
                    <a:pt x="2070" y="37"/>
                    <a:pt x="1833" y="115"/>
                  </a:cubicBezTo>
                  <a:cubicBezTo>
                    <a:pt x="649" y="509"/>
                    <a:pt x="0" y="1786"/>
                    <a:pt x="390" y="2971"/>
                  </a:cubicBezTo>
                  <a:cubicBezTo>
                    <a:pt x="697" y="3902"/>
                    <a:pt x="1565" y="4531"/>
                    <a:pt x="2545" y="4531"/>
                  </a:cubicBezTo>
                  <a:cubicBezTo>
                    <a:pt x="3939" y="4531"/>
                    <a:pt x="5001" y="3283"/>
                    <a:pt x="4777" y="1908"/>
                  </a:cubicBezTo>
                  <a:cubicBezTo>
                    <a:pt x="4597" y="775"/>
                    <a:pt x="3621" y="1"/>
                    <a:pt x="2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9"/>
            <p:cNvSpPr/>
            <p:nvPr/>
          </p:nvSpPr>
          <p:spPr>
            <a:xfrm rot="860262">
              <a:off x="5692935" y="239518"/>
              <a:ext cx="128551" cy="116922"/>
            </a:xfrm>
            <a:custGeom>
              <a:rect b="b" l="l" r="r" t="t"/>
              <a:pathLst>
                <a:path extrusionOk="0" h="3730" w="4101">
                  <a:moveTo>
                    <a:pt x="2068" y="215"/>
                  </a:moveTo>
                  <a:cubicBezTo>
                    <a:pt x="3130" y="220"/>
                    <a:pt x="3920" y="1214"/>
                    <a:pt x="3671" y="2252"/>
                  </a:cubicBezTo>
                  <a:cubicBezTo>
                    <a:pt x="3486" y="3028"/>
                    <a:pt x="2797" y="3523"/>
                    <a:pt x="2064" y="3523"/>
                  </a:cubicBezTo>
                  <a:cubicBezTo>
                    <a:pt x="1816" y="3523"/>
                    <a:pt x="1562" y="3466"/>
                    <a:pt x="1322" y="3344"/>
                  </a:cubicBezTo>
                  <a:cubicBezTo>
                    <a:pt x="1" y="2681"/>
                    <a:pt x="147" y="761"/>
                    <a:pt x="1546" y="298"/>
                  </a:cubicBezTo>
                  <a:cubicBezTo>
                    <a:pt x="1712" y="244"/>
                    <a:pt x="1887" y="215"/>
                    <a:pt x="2068" y="215"/>
                  </a:cubicBezTo>
                  <a:close/>
                  <a:moveTo>
                    <a:pt x="2063" y="0"/>
                  </a:moveTo>
                  <a:cubicBezTo>
                    <a:pt x="1963" y="0"/>
                    <a:pt x="1862" y="8"/>
                    <a:pt x="1761" y="25"/>
                  </a:cubicBezTo>
                  <a:cubicBezTo>
                    <a:pt x="800" y="181"/>
                    <a:pt x="123" y="1043"/>
                    <a:pt x="201" y="2013"/>
                  </a:cubicBezTo>
                  <a:cubicBezTo>
                    <a:pt x="279" y="2983"/>
                    <a:pt x="1088" y="3729"/>
                    <a:pt x="2063" y="3729"/>
                  </a:cubicBezTo>
                  <a:cubicBezTo>
                    <a:pt x="2258" y="3724"/>
                    <a:pt x="2458" y="3695"/>
                    <a:pt x="2643" y="3632"/>
                  </a:cubicBezTo>
                  <a:cubicBezTo>
                    <a:pt x="3569" y="3325"/>
                    <a:pt x="4100" y="2364"/>
                    <a:pt x="3871" y="1419"/>
                  </a:cubicBezTo>
                  <a:cubicBezTo>
                    <a:pt x="3662" y="573"/>
                    <a:pt x="2907" y="0"/>
                    <a:pt x="2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9"/>
            <p:cNvSpPr/>
            <p:nvPr/>
          </p:nvSpPr>
          <p:spPr>
            <a:xfrm rot="860262">
              <a:off x="5753520" y="528632"/>
              <a:ext cx="46769" cy="33070"/>
            </a:xfrm>
            <a:custGeom>
              <a:rect b="b" l="l" r="r" t="t"/>
              <a:pathLst>
                <a:path extrusionOk="0" h="1055" w="1492">
                  <a:moveTo>
                    <a:pt x="1199" y="1"/>
                  </a:moveTo>
                  <a:lnTo>
                    <a:pt x="1087" y="88"/>
                  </a:lnTo>
                  <a:cubicBezTo>
                    <a:pt x="1165" y="147"/>
                    <a:pt x="1224" y="230"/>
                    <a:pt x="1258" y="322"/>
                  </a:cubicBezTo>
                  <a:cubicBezTo>
                    <a:pt x="1307" y="483"/>
                    <a:pt x="1238" y="581"/>
                    <a:pt x="1136" y="615"/>
                  </a:cubicBezTo>
                  <a:cubicBezTo>
                    <a:pt x="1114" y="622"/>
                    <a:pt x="1093" y="625"/>
                    <a:pt x="1073" y="625"/>
                  </a:cubicBezTo>
                  <a:cubicBezTo>
                    <a:pt x="949" y="625"/>
                    <a:pt x="857" y="505"/>
                    <a:pt x="819" y="396"/>
                  </a:cubicBezTo>
                  <a:lnTo>
                    <a:pt x="790" y="298"/>
                  </a:lnTo>
                  <a:lnTo>
                    <a:pt x="658" y="337"/>
                  </a:lnTo>
                  <a:lnTo>
                    <a:pt x="687" y="435"/>
                  </a:lnTo>
                  <a:cubicBezTo>
                    <a:pt x="741" y="605"/>
                    <a:pt x="722" y="795"/>
                    <a:pt x="536" y="859"/>
                  </a:cubicBezTo>
                  <a:cubicBezTo>
                    <a:pt x="512" y="866"/>
                    <a:pt x="484" y="871"/>
                    <a:pt x="456" y="871"/>
                  </a:cubicBezTo>
                  <a:cubicBezTo>
                    <a:pt x="358" y="871"/>
                    <a:pt x="247" y="817"/>
                    <a:pt x="190" y="644"/>
                  </a:cubicBezTo>
                  <a:cubicBezTo>
                    <a:pt x="161" y="542"/>
                    <a:pt x="156" y="435"/>
                    <a:pt x="181" y="327"/>
                  </a:cubicBezTo>
                  <a:lnTo>
                    <a:pt x="25" y="322"/>
                  </a:lnTo>
                  <a:lnTo>
                    <a:pt x="25" y="322"/>
                  </a:lnTo>
                  <a:cubicBezTo>
                    <a:pt x="0" y="444"/>
                    <a:pt x="5" y="566"/>
                    <a:pt x="44" y="688"/>
                  </a:cubicBezTo>
                  <a:cubicBezTo>
                    <a:pt x="126" y="939"/>
                    <a:pt x="294" y="1054"/>
                    <a:pt x="465" y="1054"/>
                  </a:cubicBezTo>
                  <a:cubicBezTo>
                    <a:pt x="507" y="1054"/>
                    <a:pt x="549" y="1047"/>
                    <a:pt x="590" y="1034"/>
                  </a:cubicBezTo>
                  <a:cubicBezTo>
                    <a:pt x="756" y="980"/>
                    <a:pt x="858" y="810"/>
                    <a:pt x="834" y="639"/>
                  </a:cubicBezTo>
                  <a:lnTo>
                    <a:pt x="834" y="639"/>
                  </a:lnTo>
                  <a:cubicBezTo>
                    <a:pt x="918" y="746"/>
                    <a:pt x="1016" y="797"/>
                    <a:pt x="1118" y="797"/>
                  </a:cubicBezTo>
                  <a:cubicBezTo>
                    <a:pt x="1151" y="797"/>
                    <a:pt x="1185" y="791"/>
                    <a:pt x="1219" y="781"/>
                  </a:cubicBezTo>
                  <a:cubicBezTo>
                    <a:pt x="1375" y="727"/>
                    <a:pt x="1492" y="561"/>
                    <a:pt x="1409" y="308"/>
                  </a:cubicBezTo>
                  <a:cubicBezTo>
                    <a:pt x="1370" y="186"/>
                    <a:pt x="1297" y="84"/>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9"/>
            <p:cNvSpPr/>
            <p:nvPr/>
          </p:nvSpPr>
          <p:spPr>
            <a:xfrm rot="860262">
              <a:off x="5755060" y="572282"/>
              <a:ext cx="47991" cy="31346"/>
            </a:xfrm>
            <a:custGeom>
              <a:rect b="b" l="l" r="r" t="t"/>
              <a:pathLst>
                <a:path extrusionOk="0" h="1000" w="1531">
                  <a:moveTo>
                    <a:pt x="554" y="229"/>
                  </a:moveTo>
                  <a:cubicBezTo>
                    <a:pt x="566" y="229"/>
                    <a:pt x="578" y="230"/>
                    <a:pt x="590" y="232"/>
                  </a:cubicBezTo>
                  <a:cubicBezTo>
                    <a:pt x="702" y="252"/>
                    <a:pt x="795" y="325"/>
                    <a:pt x="834" y="432"/>
                  </a:cubicBezTo>
                  <a:cubicBezTo>
                    <a:pt x="887" y="598"/>
                    <a:pt x="809" y="739"/>
                    <a:pt x="624" y="798"/>
                  </a:cubicBezTo>
                  <a:cubicBezTo>
                    <a:pt x="575" y="814"/>
                    <a:pt x="527" y="822"/>
                    <a:pt x="484" y="822"/>
                  </a:cubicBezTo>
                  <a:cubicBezTo>
                    <a:pt x="360" y="822"/>
                    <a:pt x="264" y="758"/>
                    <a:pt x="225" y="647"/>
                  </a:cubicBezTo>
                  <a:cubicBezTo>
                    <a:pt x="166" y="461"/>
                    <a:pt x="293" y="310"/>
                    <a:pt x="507" y="237"/>
                  </a:cubicBezTo>
                  <a:cubicBezTo>
                    <a:pt x="521" y="232"/>
                    <a:pt x="537" y="229"/>
                    <a:pt x="554" y="229"/>
                  </a:cubicBezTo>
                  <a:close/>
                  <a:moveTo>
                    <a:pt x="788" y="0"/>
                  </a:moveTo>
                  <a:cubicBezTo>
                    <a:pt x="688" y="0"/>
                    <a:pt x="588" y="17"/>
                    <a:pt x="493" y="52"/>
                  </a:cubicBezTo>
                  <a:cubicBezTo>
                    <a:pt x="156" y="159"/>
                    <a:pt x="0" y="418"/>
                    <a:pt x="88" y="691"/>
                  </a:cubicBezTo>
                  <a:cubicBezTo>
                    <a:pt x="156" y="898"/>
                    <a:pt x="334" y="1000"/>
                    <a:pt x="522" y="1000"/>
                  </a:cubicBezTo>
                  <a:cubicBezTo>
                    <a:pt x="577" y="1000"/>
                    <a:pt x="633" y="991"/>
                    <a:pt x="688" y="973"/>
                  </a:cubicBezTo>
                  <a:cubicBezTo>
                    <a:pt x="941" y="890"/>
                    <a:pt x="1053" y="676"/>
                    <a:pt x="980" y="447"/>
                  </a:cubicBezTo>
                  <a:cubicBezTo>
                    <a:pt x="941" y="320"/>
                    <a:pt x="848" y="223"/>
                    <a:pt x="727" y="179"/>
                  </a:cubicBezTo>
                  <a:lnTo>
                    <a:pt x="727" y="174"/>
                  </a:lnTo>
                  <a:cubicBezTo>
                    <a:pt x="762" y="167"/>
                    <a:pt x="798" y="164"/>
                    <a:pt x="833" y="164"/>
                  </a:cubicBezTo>
                  <a:cubicBezTo>
                    <a:pt x="1045" y="164"/>
                    <a:pt x="1244" y="285"/>
                    <a:pt x="1336" y="481"/>
                  </a:cubicBezTo>
                  <a:cubicBezTo>
                    <a:pt x="1360" y="520"/>
                    <a:pt x="1375" y="564"/>
                    <a:pt x="1389" y="608"/>
                  </a:cubicBezTo>
                  <a:lnTo>
                    <a:pt x="1531" y="559"/>
                  </a:lnTo>
                  <a:cubicBezTo>
                    <a:pt x="1516" y="515"/>
                    <a:pt x="1497" y="476"/>
                    <a:pt x="1477" y="437"/>
                  </a:cubicBezTo>
                  <a:cubicBezTo>
                    <a:pt x="1409" y="286"/>
                    <a:pt x="1297" y="159"/>
                    <a:pt x="1151" y="81"/>
                  </a:cubicBezTo>
                  <a:cubicBezTo>
                    <a:pt x="1037" y="27"/>
                    <a:pt x="913" y="0"/>
                    <a:pt x="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9"/>
            <p:cNvSpPr/>
            <p:nvPr/>
          </p:nvSpPr>
          <p:spPr>
            <a:xfrm rot="860262">
              <a:off x="5758423" y="614629"/>
              <a:ext cx="9498" cy="7899"/>
            </a:xfrm>
            <a:custGeom>
              <a:rect b="b" l="l" r="r" t="t"/>
              <a:pathLst>
                <a:path extrusionOk="0" h="252" w="303">
                  <a:moveTo>
                    <a:pt x="146" y="0"/>
                  </a:moveTo>
                  <a:cubicBezTo>
                    <a:pt x="136" y="0"/>
                    <a:pt x="124" y="2"/>
                    <a:pt x="113" y="5"/>
                  </a:cubicBezTo>
                  <a:cubicBezTo>
                    <a:pt x="40" y="20"/>
                    <a:pt x="1" y="98"/>
                    <a:pt x="25" y="166"/>
                  </a:cubicBezTo>
                  <a:cubicBezTo>
                    <a:pt x="41" y="222"/>
                    <a:pt x="93" y="252"/>
                    <a:pt x="145" y="252"/>
                  </a:cubicBezTo>
                  <a:cubicBezTo>
                    <a:pt x="187" y="252"/>
                    <a:pt x="230" y="232"/>
                    <a:pt x="254" y="190"/>
                  </a:cubicBezTo>
                  <a:cubicBezTo>
                    <a:pt x="302" y="103"/>
                    <a:pt x="237"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9"/>
            <p:cNvSpPr/>
            <p:nvPr/>
          </p:nvSpPr>
          <p:spPr>
            <a:xfrm rot="860262">
              <a:off x="5760528" y="628318"/>
              <a:ext cx="48493" cy="26927"/>
            </a:xfrm>
            <a:custGeom>
              <a:rect b="b" l="l" r="r" t="t"/>
              <a:pathLst>
                <a:path extrusionOk="0" h="859" w="1547">
                  <a:moveTo>
                    <a:pt x="1283" y="1"/>
                  </a:moveTo>
                  <a:lnTo>
                    <a:pt x="1137" y="50"/>
                  </a:lnTo>
                  <a:lnTo>
                    <a:pt x="1337" y="688"/>
                  </a:lnTo>
                  <a:lnTo>
                    <a:pt x="1332" y="688"/>
                  </a:lnTo>
                  <a:lnTo>
                    <a:pt x="1" y="493"/>
                  </a:lnTo>
                  <a:lnTo>
                    <a:pt x="59" y="673"/>
                  </a:lnTo>
                  <a:lnTo>
                    <a:pt x="1429" y="859"/>
                  </a:lnTo>
                  <a:lnTo>
                    <a:pt x="1546" y="820"/>
                  </a:lnTo>
                  <a:lnTo>
                    <a:pt x="1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39"/>
          <p:cNvGrpSpPr/>
          <p:nvPr/>
        </p:nvGrpSpPr>
        <p:grpSpPr>
          <a:xfrm rot="-1531919">
            <a:off x="4513171" y="593912"/>
            <a:ext cx="364909" cy="496355"/>
            <a:chOff x="6048053" y="559915"/>
            <a:chExt cx="230584" cy="313643"/>
          </a:xfrm>
        </p:grpSpPr>
        <p:sp>
          <p:nvSpPr>
            <p:cNvPr id="1608" name="Google Shape;1608;p39"/>
            <p:cNvSpPr/>
            <p:nvPr/>
          </p:nvSpPr>
          <p:spPr>
            <a:xfrm rot="860262">
              <a:off x="6109534" y="707904"/>
              <a:ext cx="115699" cy="150118"/>
            </a:xfrm>
            <a:custGeom>
              <a:rect b="b" l="l" r="r" t="t"/>
              <a:pathLst>
                <a:path extrusionOk="0" h="4789" w="3691">
                  <a:moveTo>
                    <a:pt x="2355" y="1"/>
                  </a:moveTo>
                  <a:lnTo>
                    <a:pt x="1" y="829"/>
                  </a:lnTo>
                  <a:lnTo>
                    <a:pt x="1088" y="3925"/>
                  </a:lnTo>
                  <a:cubicBezTo>
                    <a:pt x="1258" y="4455"/>
                    <a:pt x="1751" y="4789"/>
                    <a:pt x="2277" y="4789"/>
                  </a:cubicBezTo>
                  <a:cubicBezTo>
                    <a:pt x="2413" y="4789"/>
                    <a:pt x="2551" y="4766"/>
                    <a:pt x="2687" y="4719"/>
                  </a:cubicBezTo>
                  <a:cubicBezTo>
                    <a:pt x="3349" y="4485"/>
                    <a:pt x="3691" y="3754"/>
                    <a:pt x="3442" y="3101"/>
                  </a:cubicBezTo>
                  <a:lnTo>
                    <a:pt x="2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9"/>
            <p:cNvSpPr/>
            <p:nvPr/>
          </p:nvSpPr>
          <p:spPr>
            <a:xfrm rot="860262">
              <a:off x="6099646" y="575415"/>
              <a:ext cx="116013" cy="151998"/>
            </a:xfrm>
            <a:custGeom>
              <a:rect b="b" l="l" r="r" t="t"/>
              <a:pathLst>
                <a:path extrusionOk="0" h="4849" w="3701">
                  <a:moveTo>
                    <a:pt x="1403" y="1"/>
                  </a:moveTo>
                  <a:cubicBezTo>
                    <a:pt x="1266" y="1"/>
                    <a:pt x="1127" y="24"/>
                    <a:pt x="990" y="72"/>
                  </a:cubicBezTo>
                  <a:cubicBezTo>
                    <a:pt x="342" y="301"/>
                    <a:pt x="0" y="1012"/>
                    <a:pt x="230" y="1666"/>
                  </a:cubicBezTo>
                  <a:lnTo>
                    <a:pt x="1346" y="4848"/>
                  </a:lnTo>
                  <a:lnTo>
                    <a:pt x="3700" y="4020"/>
                  </a:lnTo>
                  <a:lnTo>
                    <a:pt x="2584" y="837"/>
                  </a:lnTo>
                  <a:cubicBezTo>
                    <a:pt x="2403" y="325"/>
                    <a:pt x="1920" y="1"/>
                    <a:pt x="1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9"/>
            <p:cNvSpPr/>
            <p:nvPr/>
          </p:nvSpPr>
          <p:spPr>
            <a:xfrm rot="860262">
              <a:off x="6080293" y="576101"/>
              <a:ext cx="166104" cy="281271"/>
            </a:xfrm>
            <a:custGeom>
              <a:rect b="b" l="l" r="r" t="t"/>
              <a:pathLst>
                <a:path extrusionOk="0" h="8973" w="5299">
                  <a:moveTo>
                    <a:pt x="1511" y="194"/>
                  </a:moveTo>
                  <a:cubicBezTo>
                    <a:pt x="1999" y="194"/>
                    <a:pt x="2433" y="501"/>
                    <a:pt x="2593" y="959"/>
                  </a:cubicBezTo>
                  <a:lnTo>
                    <a:pt x="4797" y="7242"/>
                  </a:lnTo>
                  <a:cubicBezTo>
                    <a:pt x="5006" y="7842"/>
                    <a:pt x="4694" y="8495"/>
                    <a:pt x="4095" y="8704"/>
                  </a:cubicBezTo>
                  <a:cubicBezTo>
                    <a:pt x="3969" y="8748"/>
                    <a:pt x="3841" y="8769"/>
                    <a:pt x="3715" y="8769"/>
                  </a:cubicBezTo>
                  <a:cubicBezTo>
                    <a:pt x="3241" y="8769"/>
                    <a:pt x="2798" y="8473"/>
                    <a:pt x="2632" y="8002"/>
                  </a:cubicBezTo>
                  <a:lnTo>
                    <a:pt x="429" y="1719"/>
                  </a:lnTo>
                  <a:cubicBezTo>
                    <a:pt x="327" y="1432"/>
                    <a:pt x="346" y="1115"/>
                    <a:pt x="478" y="842"/>
                  </a:cubicBezTo>
                  <a:cubicBezTo>
                    <a:pt x="668" y="447"/>
                    <a:pt x="1073" y="194"/>
                    <a:pt x="1511" y="194"/>
                  </a:cubicBezTo>
                  <a:close/>
                  <a:moveTo>
                    <a:pt x="1516" y="1"/>
                  </a:moveTo>
                  <a:cubicBezTo>
                    <a:pt x="1368" y="1"/>
                    <a:pt x="1216" y="25"/>
                    <a:pt x="1068" y="77"/>
                  </a:cubicBezTo>
                  <a:cubicBezTo>
                    <a:pt x="371" y="321"/>
                    <a:pt x="0" y="1086"/>
                    <a:pt x="239" y="1788"/>
                  </a:cubicBezTo>
                  <a:lnTo>
                    <a:pt x="2442" y="8066"/>
                  </a:lnTo>
                  <a:cubicBezTo>
                    <a:pt x="2632" y="8607"/>
                    <a:pt x="3144" y="8968"/>
                    <a:pt x="3719" y="8972"/>
                  </a:cubicBezTo>
                  <a:cubicBezTo>
                    <a:pt x="4650" y="8968"/>
                    <a:pt x="5299" y="8051"/>
                    <a:pt x="4992" y="7174"/>
                  </a:cubicBezTo>
                  <a:lnTo>
                    <a:pt x="2788" y="891"/>
                  </a:lnTo>
                  <a:cubicBezTo>
                    <a:pt x="2588" y="341"/>
                    <a:pt x="2070" y="1"/>
                    <a:pt x="1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9"/>
            <p:cNvSpPr/>
            <p:nvPr/>
          </p:nvSpPr>
          <p:spPr>
            <a:xfrm rot="860262">
              <a:off x="6124412" y="702044"/>
              <a:ext cx="75984" cy="31817"/>
            </a:xfrm>
            <a:custGeom>
              <a:rect b="b" l="l" r="r" t="t"/>
              <a:pathLst>
                <a:path extrusionOk="0" h="1015" w="2424">
                  <a:moveTo>
                    <a:pt x="2360" y="1"/>
                  </a:moveTo>
                  <a:lnTo>
                    <a:pt x="1" y="825"/>
                  </a:lnTo>
                  <a:lnTo>
                    <a:pt x="69" y="1015"/>
                  </a:lnTo>
                  <a:lnTo>
                    <a:pt x="2423" y="191"/>
                  </a:lnTo>
                  <a:lnTo>
                    <a:pt x="2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39"/>
          <p:cNvGrpSpPr/>
          <p:nvPr/>
        </p:nvGrpSpPr>
        <p:grpSpPr>
          <a:xfrm>
            <a:off x="887415" y="1979875"/>
            <a:ext cx="501524" cy="377094"/>
            <a:chOff x="5381375" y="1945244"/>
            <a:chExt cx="316919" cy="238290"/>
          </a:xfrm>
        </p:grpSpPr>
        <p:sp>
          <p:nvSpPr>
            <p:cNvPr id="1613" name="Google Shape;1613;p39"/>
            <p:cNvSpPr/>
            <p:nvPr/>
          </p:nvSpPr>
          <p:spPr>
            <a:xfrm rot="860262">
              <a:off x="5515519" y="2042632"/>
              <a:ext cx="154349" cy="119649"/>
            </a:xfrm>
            <a:custGeom>
              <a:rect b="b" l="l" r="r" t="t"/>
              <a:pathLst>
                <a:path extrusionOk="0" h="3817" w="4924">
                  <a:moveTo>
                    <a:pt x="1064" y="0"/>
                  </a:moveTo>
                  <a:lnTo>
                    <a:pt x="1" y="2262"/>
                  </a:lnTo>
                  <a:lnTo>
                    <a:pt x="3047" y="3700"/>
                  </a:lnTo>
                  <a:cubicBezTo>
                    <a:pt x="3213" y="3778"/>
                    <a:pt x="3393" y="3817"/>
                    <a:pt x="3579" y="3817"/>
                  </a:cubicBezTo>
                  <a:cubicBezTo>
                    <a:pt x="4164" y="3817"/>
                    <a:pt x="4671" y="3412"/>
                    <a:pt x="4797" y="2842"/>
                  </a:cubicBezTo>
                  <a:cubicBezTo>
                    <a:pt x="4924" y="2272"/>
                    <a:pt x="4641" y="1692"/>
                    <a:pt x="4110" y="1443"/>
                  </a:cubicBezTo>
                  <a:lnTo>
                    <a:pt x="1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9"/>
            <p:cNvSpPr/>
            <p:nvPr/>
          </p:nvSpPr>
          <p:spPr>
            <a:xfrm rot="860262">
              <a:off x="5408914" y="1965983"/>
              <a:ext cx="155729" cy="118928"/>
            </a:xfrm>
            <a:custGeom>
              <a:rect b="b" l="l" r="r" t="t"/>
              <a:pathLst>
                <a:path extrusionOk="0" h="3794" w="4968">
                  <a:moveTo>
                    <a:pt x="1429" y="1"/>
                  </a:moveTo>
                  <a:cubicBezTo>
                    <a:pt x="963" y="1"/>
                    <a:pt x="514" y="264"/>
                    <a:pt x="303" y="713"/>
                  </a:cubicBezTo>
                  <a:cubicBezTo>
                    <a:pt x="1" y="1352"/>
                    <a:pt x="283" y="2107"/>
                    <a:pt x="932" y="2390"/>
                  </a:cubicBezTo>
                  <a:lnTo>
                    <a:pt x="3900" y="3794"/>
                  </a:lnTo>
                  <a:lnTo>
                    <a:pt x="4968" y="1532"/>
                  </a:lnTo>
                  <a:lnTo>
                    <a:pt x="1994" y="138"/>
                  </a:lnTo>
                  <a:cubicBezTo>
                    <a:pt x="1813" y="45"/>
                    <a:pt x="1619" y="1"/>
                    <a:pt x="1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9"/>
            <p:cNvSpPr/>
            <p:nvPr/>
          </p:nvSpPr>
          <p:spPr>
            <a:xfrm rot="860262">
              <a:off x="5398478" y="1977544"/>
              <a:ext cx="282713" cy="173690"/>
            </a:xfrm>
            <a:custGeom>
              <a:rect b="b" l="l" r="r" t="t"/>
              <a:pathLst>
                <a:path extrusionOk="0" h="5541" w="9019">
                  <a:moveTo>
                    <a:pt x="1575" y="222"/>
                  </a:moveTo>
                  <a:cubicBezTo>
                    <a:pt x="1725" y="222"/>
                    <a:pt x="1878" y="252"/>
                    <a:pt x="2024" y="315"/>
                  </a:cubicBezTo>
                  <a:lnTo>
                    <a:pt x="8048" y="3157"/>
                  </a:lnTo>
                  <a:cubicBezTo>
                    <a:pt x="8618" y="3425"/>
                    <a:pt x="8862" y="4107"/>
                    <a:pt x="8594" y="4682"/>
                  </a:cubicBezTo>
                  <a:cubicBezTo>
                    <a:pt x="8404" y="5082"/>
                    <a:pt x="7999" y="5336"/>
                    <a:pt x="7561" y="5336"/>
                  </a:cubicBezTo>
                  <a:cubicBezTo>
                    <a:pt x="7551" y="5336"/>
                    <a:pt x="7542" y="5336"/>
                    <a:pt x="7532" y="5336"/>
                  </a:cubicBezTo>
                  <a:cubicBezTo>
                    <a:pt x="7372" y="5336"/>
                    <a:pt x="7216" y="5297"/>
                    <a:pt x="7073" y="5228"/>
                  </a:cubicBezTo>
                  <a:lnTo>
                    <a:pt x="4022" y="3790"/>
                  </a:lnTo>
                  <a:lnTo>
                    <a:pt x="1049" y="2387"/>
                  </a:lnTo>
                  <a:cubicBezTo>
                    <a:pt x="503" y="2104"/>
                    <a:pt x="274" y="1441"/>
                    <a:pt x="537" y="880"/>
                  </a:cubicBezTo>
                  <a:cubicBezTo>
                    <a:pt x="732" y="468"/>
                    <a:pt x="1145" y="222"/>
                    <a:pt x="1575" y="222"/>
                  </a:cubicBezTo>
                  <a:close/>
                  <a:moveTo>
                    <a:pt x="1542" y="1"/>
                  </a:moveTo>
                  <a:cubicBezTo>
                    <a:pt x="1037" y="1"/>
                    <a:pt x="552" y="286"/>
                    <a:pt x="322" y="773"/>
                  </a:cubicBezTo>
                  <a:cubicBezTo>
                    <a:pt x="1" y="1446"/>
                    <a:pt x="288" y="2250"/>
                    <a:pt x="966" y="2572"/>
                  </a:cubicBezTo>
                  <a:lnTo>
                    <a:pt x="6986" y="5413"/>
                  </a:lnTo>
                  <a:cubicBezTo>
                    <a:pt x="7161" y="5496"/>
                    <a:pt x="7361" y="5540"/>
                    <a:pt x="7561" y="5540"/>
                  </a:cubicBezTo>
                  <a:cubicBezTo>
                    <a:pt x="8189" y="5540"/>
                    <a:pt x="8740" y="5106"/>
                    <a:pt x="8877" y="4487"/>
                  </a:cubicBezTo>
                  <a:cubicBezTo>
                    <a:pt x="9018" y="3868"/>
                    <a:pt x="8711" y="3240"/>
                    <a:pt x="8136" y="2971"/>
                  </a:cubicBezTo>
                  <a:lnTo>
                    <a:pt x="2116" y="130"/>
                  </a:lnTo>
                  <a:cubicBezTo>
                    <a:pt x="1931" y="42"/>
                    <a:pt x="1735"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9"/>
            <p:cNvSpPr/>
            <p:nvPr/>
          </p:nvSpPr>
          <p:spPr>
            <a:xfrm rot="860262">
              <a:off x="5520305" y="2026807"/>
              <a:ext cx="39152" cy="73539"/>
            </a:xfrm>
            <a:custGeom>
              <a:rect b="b" l="l" r="r" t="t"/>
              <a:pathLst>
                <a:path extrusionOk="0" h="2346" w="1249">
                  <a:moveTo>
                    <a:pt x="1063" y="1"/>
                  </a:moveTo>
                  <a:lnTo>
                    <a:pt x="1" y="2257"/>
                  </a:lnTo>
                  <a:lnTo>
                    <a:pt x="186" y="2345"/>
                  </a:lnTo>
                  <a:lnTo>
                    <a:pt x="1248" y="88"/>
                  </a:lnTo>
                  <a:lnTo>
                    <a:pt x="1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7" name="Google Shape;1617;p39"/>
          <p:cNvSpPr/>
          <p:nvPr/>
        </p:nvSpPr>
        <p:spPr>
          <a:xfrm>
            <a:off x="6641650" y="1623900"/>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40"/>
          <p:cNvSpPr txBox="1"/>
          <p:nvPr>
            <p:ph type="title"/>
          </p:nvPr>
        </p:nvSpPr>
        <p:spPr>
          <a:xfrm>
            <a:off x="359875" y="2083725"/>
            <a:ext cx="4481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PharmAssist</a:t>
            </a:r>
            <a:endParaRPr sz="4800"/>
          </a:p>
          <a:p>
            <a:pPr indent="0" lvl="0" marL="0" rtl="0" algn="l">
              <a:spcBef>
                <a:spcPts val="0"/>
              </a:spcBef>
              <a:spcAft>
                <a:spcPts val="0"/>
              </a:spcAft>
              <a:buNone/>
            </a:pPr>
            <a:r>
              <a:t/>
            </a:r>
            <a:endParaRPr/>
          </a:p>
        </p:txBody>
      </p:sp>
      <p:sp>
        <p:nvSpPr>
          <p:cNvPr id="1623" name="Google Shape;1623;p40"/>
          <p:cNvSpPr txBox="1"/>
          <p:nvPr>
            <p:ph idx="1" type="subTitle"/>
          </p:nvPr>
        </p:nvSpPr>
        <p:spPr>
          <a:xfrm>
            <a:off x="2166850" y="2704513"/>
            <a:ext cx="4289100" cy="8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A prescription for savings  </a:t>
            </a:r>
            <a:endParaRPr sz="2200"/>
          </a:p>
        </p:txBody>
      </p:sp>
      <p:grpSp>
        <p:nvGrpSpPr>
          <p:cNvPr id="1624" name="Google Shape;1624;p40"/>
          <p:cNvGrpSpPr/>
          <p:nvPr/>
        </p:nvGrpSpPr>
        <p:grpSpPr>
          <a:xfrm>
            <a:off x="7884608" y="4219321"/>
            <a:ext cx="483187" cy="450345"/>
            <a:chOff x="5467179" y="2412672"/>
            <a:chExt cx="305332" cy="284578"/>
          </a:xfrm>
        </p:grpSpPr>
        <p:sp>
          <p:nvSpPr>
            <p:cNvPr id="1625" name="Google Shape;1625;p40"/>
            <p:cNvSpPr/>
            <p:nvPr/>
          </p:nvSpPr>
          <p:spPr>
            <a:xfrm rot="860262">
              <a:off x="5493726" y="2515525"/>
              <a:ext cx="146889" cy="139397"/>
            </a:xfrm>
            <a:custGeom>
              <a:rect b="b" l="l" r="r" t="t"/>
              <a:pathLst>
                <a:path extrusionOk="0" h="4447" w="4686">
                  <a:moveTo>
                    <a:pt x="2974" y="0"/>
                  </a:moveTo>
                  <a:lnTo>
                    <a:pt x="586" y="2252"/>
                  </a:lnTo>
                  <a:cubicBezTo>
                    <a:pt x="45" y="2715"/>
                    <a:pt x="1" y="3534"/>
                    <a:pt x="488" y="4051"/>
                  </a:cubicBezTo>
                  <a:cubicBezTo>
                    <a:pt x="735" y="4315"/>
                    <a:pt x="1066" y="4446"/>
                    <a:pt x="1398" y="4446"/>
                  </a:cubicBezTo>
                  <a:cubicBezTo>
                    <a:pt x="1722" y="4446"/>
                    <a:pt x="2046" y="4321"/>
                    <a:pt x="2292" y="4070"/>
                  </a:cubicBezTo>
                  <a:lnTo>
                    <a:pt x="4685" y="1823"/>
                  </a:lnTo>
                  <a:lnTo>
                    <a:pt x="29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0"/>
            <p:cNvSpPr/>
            <p:nvPr/>
          </p:nvSpPr>
          <p:spPr>
            <a:xfrm rot="860262">
              <a:off x="5604514" y="2458102"/>
              <a:ext cx="147014" cy="140275"/>
            </a:xfrm>
            <a:custGeom>
              <a:rect b="b" l="l" r="r" t="t"/>
              <a:pathLst>
                <a:path extrusionOk="0" h="4475" w="4690">
                  <a:moveTo>
                    <a:pt x="3313" y="0"/>
                  </a:moveTo>
                  <a:cubicBezTo>
                    <a:pt x="3004" y="0"/>
                    <a:pt x="2696" y="115"/>
                    <a:pt x="2457" y="341"/>
                  </a:cubicBezTo>
                  <a:lnTo>
                    <a:pt x="0" y="2651"/>
                  </a:lnTo>
                  <a:lnTo>
                    <a:pt x="1711" y="4474"/>
                  </a:lnTo>
                  <a:lnTo>
                    <a:pt x="4168" y="2159"/>
                  </a:lnTo>
                  <a:cubicBezTo>
                    <a:pt x="4299" y="2037"/>
                    <a:pt x="4402" y="1886"/>
                    <a:pt x="4470" y="1720"/>
                  </a:cubicBezTo>
                  <a:cubicBezTo>
                    <a:pt x="4689" y="1174"/>
                    <a:pt x="4499" y="551"/>
                    <a:pt x="4017" y="219"/>
                  </a:cubicBezTo>
                  <a:cubicBezTo>
                    <a:pt x="3803" y="73"/>
                    <a:pt x="3557" y="0"/>
                    <a:pt x="3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p:nvPr/>
          </p:nvSpPr>
          <p:spPr>
            <a:xfrm rot="860262">
              <a:off x="5491419" y="2440923"/>
              <a:ext cx="256852" cy="228076"/>
            </a:xfrm>
            <a:custGeom>
              <a:rect b="b" l="l" r="r" t="t"/>
              <a:pathLst>
                <a:path extrusionOk="0" h="7276" w="8194">
                  <a:moveTo>
                    <a:pt x="6654" y="217"/>
                  </a:moveTo>
                  <a:cubicBezTo>
                    <a:pt x="7692" y="217"/>
                    <a:pt x="8194" y="1489"/>
                    <a:pt x="7438" y="2201"/>
                  </a:cubicBezTo>
                  <a:lnTo>
                    <a:pt x="2589" y="6758"/>
                  </a:lnTo>
                  <a:cubicBezTo>
                    <a:pt x="2366" y="6976"/>
                    <a:pt x="2078" y="7083"/>
                    <a:pt x="1791" y="7083"/>
                  </a:cubicBezTo>
                  <a:cubicBezTo>
                    <a:pt x="1486" y="7083"/>
                    <a:pt x="1181" y="6963"/>
                    <a:pt x="956" y="6724"/>
                  </a:cubicBezTo>
                  <a:cubicBezTo>
                    <a:pt x="517" y="6256"/>
                    <a:pt x="541" y="5520"/>
                    <a:pt x="1019" y="5091"/>
                  </a:cubicBezTo>
                  <a:lnTo>
                    <a:pt x="5864" y="529"/>
                  </a:lnTo>
                  <a:cubicBezTo>
                    <a:pt x="6079" y="329"/>
                    <a:pt x="6361" y="217"/>
                    <a:pt x="6654" y="217"/>
                  </a:cubicBezTo>
                  <a:close/>
                  <a:moveTo>
                    <a:pt x="6669" y="0"/>
                  </a:moveTo>
                  <a:cubicBezTo>
                    <a:pt x="6330" y="0"/>
                    <a:pt x="5990" y="127"/>
                    <a:pt x="5728" y="383"/>
                  </a:cubicBezTo>
                  <a:lnTo>
                    <a:pt x="878" y="4940"/>
                  </a:lnTo>
                  <a:cubicBezTo>
                    <a:pt x="0" y="5764"/>
                    <a:pt x="556" y="7241"/>
                    <a:pt x="1760" y="7275"/>
                  </a:cubicBezTo>
                  <a:lnTo>
                    <a:pt x="1804" y="7275"/>
                  </a:lnTo>
                  <a:cubicBezTo>
                    <a:pt x="2145" y="7275"/>
                    <a:pt x="2476" y="7143"/>
                    <a:pt x="2730" y="6909"/>
                  </a:cubicBezTo>
                  <a:lnTo>
                    <a:pt x="7580" y="2347"/>
                  </a:lnTo>
                  <a:cubicBezTo>
                    <a:pt x="8135" y="1840"/>
                    <a:pt x="8170" y="973"/>
                    <a:pt x="7653" y="427"/>
                  </a:cubicBezTo>
                  <a:cubicBezTo>
                    <a:pt x="7387" y="143"/>
                    <a:pt x="7028" y="0"/>
                    <a:pt x="6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0"/>
            <p:cNvSpPr/>
            <p:nvPr/>
          </p:nvSpPr>
          <p:spPr>
            <a:xfrm rot="860262">
              <a:off x="5593468" y="2525913"/>
              <a:ext cx="58242" cy="61439"/>
            </a:xfrm>
            <a:custGeom>
              <a:rect b="b" l="l" r="r" t="t"/>
              <a:pathLst>
                <a:path extrusionOk="0" h="1960" w="1858">
                  <a:moveTo>
                    <a:pt x="146" y="0"/>
                  </a:moveTo>
                  <a:lnTo>
                    <a:pt x="0" y="142"/>
                  </a:lnTo>
                  <a:lnTo>
                    <a:pt x="1711" y="1960"/>
                  </a:lnTo>
                  <a:lnTo>
                    <a:pt x="1857" y="1818"/>
                  </a:lnTo>
                  <a:lnTo>
                    <a:pt x="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40"/>
          <p:cNvGrpSpPr/>
          <p:nvPr/>
        </p:nvGrpSpPr>
        <p:grpSpPr>
          <a:xfrm>
            <a:off x="4841567" y="4339492"/>
            <a:ext cx="362486" cy="496218"/>
            <a:chOff x="7665335" y="2885404"/>
            <a:chExt cx="229059" cy="313566"/>
          </a:xfrm>
        </p:grpSpPr>
        <p:sp>
          <p:nvSpPr>
            <p:cNvPr id="1630" name="Google Shape;1630;p40"/>
            <p:cNvSpPr/>
            <p:nvPr/>
          </p:nvSpPr>
          <p:spPr>
            <a:xfrm rot="860262">
              <a:off x="7717046" y="2901387"/>
              <a:ext cx="116170" cy="152061"/>
            </a:xfrm>
            <a:custGeom>
              <a:rect b="b" l="l" r="r" t="t"/>
              <a:pathLst>
                <a:path extrusionOk="0" h="4851" w="3706">
                  <a:moveTo>
                    <a:pt x="1410" y="1"/>
                  </a:moveTo>
                  <a:cubicBezTo>
                    <a:pt x="1268" y="1"/>
                    <a:pt x="1127" y="25"/>
                    <a:pt x="995" y="74"/>
                  </a:cubicBezTo>
                  <a:cubicBezTo>
                    <a:pt x="347" y="303"/>
                    <a:pt x="1" y="1015"/>
                    <a:pt x="230" y="1663"/>
                  </a:cubicBezTo>
                  <a:lnTo>
                    <a:pt x="1351" y="4851"/>
                  </a:lnTo>
                  <a:lnTo>
                    <a:pt x="3705" y="4022"/>
                  </a:lnTo>
                  <a:lnTo>
                    <a:pt x="2589" y="839"/>
                  </a:lnTo>
                  <a:cubicBezTo>
                    <a:pt x="2414" y="337"/>
                    <a:pt x="1941" y="1"/>
                    <a:pt x="1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0"/>
            <p:cNvSpPr/>
            <p:nvPr/>
          </p:nvSpPr>
          <p:spPr>
            <a:xfrm rot="860262">
              <a:off x="7727184" y="3033945"/>
              <a:ext cx="115229" cy="149522"/>
            </a:xfrm>
            <a:custGeom>
              <a:rect b="b" l="l" r="r" t="t"/>
              <a:pathLst>
                <a:path extrusionOk="0" h="4770" w="3676">
                  <a:moveTo>
                    <a:pt x="2354" y="0"/>
                  </a:moveTo>
                  <a:lnTo>
                    <a:pt x="0" y="829"/>
                  </a:lnTo>
                  <a:lnTo>
                    <a:pt x="1087" y="3924"/>
                  </a:lnTo>
                  <a:cubicBezTo>
                    <a:pt x="1264" y="4444"/>
                    <a:pt x="1747" y="4770"/>
                    <a:pt x="2266" y="4770"/>
                  </a:cubicBezTo>
                  <a:cubicBezTo>
                    <a:pt x="2403" y="4770"/>
                    <a:pt x="2543" y="4747"/>
                    <a:pt x="2681" y="4699"/>
                  </a:cubicBezTo>
                  <a:cubicBezTo>
                    <a:pt x="3334" y="4470"/>
                    <a:pt x="3675" y="3748"/>
                    <a:pt x="3441" y="3095"/>
                  </a:cubicBezTo>
                  <a:lnTo>
                    <a:pt x="2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0"/>
            <p:cNvSpPr/>
            <p:nvPr/>
          </p:nvSpPr>
          <p:spPr>
            <a:xfrm rot="860262">
              <a:off x="7697644" y="2901379"/>
              <a:ext cx="164443" cy="281616"/>
            </a:xfrm>
            <a:custGeom>
              <a:rect b="b" l="l" r="r" t="t"/>
              <a:pathLst>
                <a:path extrusionOk="0" h="8984" w="5246">
                  <a:moveTo>
                    <a:pt x="1522" y="205"/>
                  </a:moveTo>
                  <a:cubicBezTo>
                    <a:pt x="2009" y="205"/>
                    <a:pt x="2443" y="517"/>
                    <a:pt x="2604" y="975"/>
                  </a:cubicBezTo>
                  <a:lnTo>
                    <a:pt x="4807" y="7258"/>
                  </a:lnTo>
                  <a:cubicBezTo>
                    <a:pt x="5016" y="7853"/>
                    <a:pt x="4704" y="8506"/>
                    <a:pt x="4105" y="8716"/>
                  </a:cubicBezTo>
                  <a:cubicBezTo>
                    <a:pt x="3980" y="8760"/>
                    <a:pt x="3851" y="8781"/>
                    <a:pt x="3725" y="8781"/>
                  </a:cubicBezTo>
                  <a:cubicBezTo>
                    <a:pt x="3253" y="8781"/>
                    <a:pt x="2808" y="8487"/>
                    <a:pt x="2643" y="8014"/>
                  </a:cubicBezTo>
                  <a:lnTo>
                    <a:pt x="440" y="1736"/>
                  </a:lnTo>
                  <a:cubicBezTo>
                    <a:pt x="230" y="1136"/>
                    <a:pt x="542" y="478"/>
                    <a:pt x="1141" y="273"/>
                  </a:cubicBezTo>
                  <a:cubicBezTo>
                    <a:pt x="1263" y="230"/>
                    <a:pt x="1395" y="205"/>
                    <a:pt x="1522" y="205"/>
                  </a:cubicBezTo>
                  <a:close/>
                  <a:moveTo>
                    <a:pt x="1522" y="0"/>
                  </a:moveTo>
                  <a:cubicBezTo>
                    <a:pt x="1370" y="0"/>
                    <a:pt x="1219" y="30"/>
                    <a:pt x="1073" y="78"/>
                  </a:cubicBezTo>
                  <a:cubicBezTo>
                    <a:pt x="371" y="327"/>
                    <a:pt x="1" y="1097"/>
                    <a:pt x="249" y="1799"/>
                  </a:cubicBezTo>
                  <a:lnTo>
                    <a:pt x="2453" y="8082"/>
                  </a:lnTo>
                  <a:cubicBezTo>
                    <a:pt x="2643" y="8623"/>
                    <a:pt x="3150" y="8984"/>
                    <a:pt x="3725" y="8984"/>
                  </a:cubicBezTo>
                  <a:cubicBezTo>
                    <a:pt x="3876" y="8984"/>
                    <a:pt x="4027" y="8959"/>
                    <a:pt x="4173" y="8911"/>
                  </a:cubicBezTo>
                  <a:cubicBezTo>
                    <a:pt x="4875" y="8662"/>
                    <a:pt x="5246" y="7892"/>
                    <a:pt x="5002" y="7190"/>
                  </a:cubicBezTo>
                  <a:lnTo>
                    <a:pt x="2794" y="907"/>
                  </a:lnTo>
                  <a:cubicBezTo>
                    <a:pt x="2609" y="366"/>
                    <a:pt x="2097"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0"/>
            <p:cNvSpPr/>
            <p:nvPr/>
          </p:nvSpPr>
          <p:spPr>
            <a:xfrm rot="860262">
              <a:off x="7742029" y="3027666"/>
              <a:ext cx="75984" cy="32130"/>
            </a:xfrm>
            <a:custGeom>
              <a:rect b="b" l="l" r="r" t="t"/>
              <a:pathLst>
                <a:path extrusionOk="0" h="1025" w="2424">
                  <a:moveTo>
                    <a:pt x="2355" y="1"/>
                  </a:moveTo>
                  <a:lnTo>
                    <a:pt x="1" y="829"/>
                  </a:lnTo>
                  <a:lnTo>
                    <a:pt x="69" y="1024"/>
                  </a:lnTo>
                  <a:lnTo>
                    <a:pt x="2423" y="196"/>
                  </a:lnTo>
                  <a:lnTo>
                    <a:pt x="2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40"/>
          <p:cNvSpPr/>
          <p:nvPr/>
        </p:nvSpPr>
        <p:spPr>
          <a:xfrm>
            <a:off x="5622475" y="1548125"/>
            <a:ext cx="221247" cy="221247"/>
          </a:xfrm>
          <a:custGeom>
            <a:rect b="b" l="l" r="r" t="t"/>
            <a:pathLst>
              <a:path extrusionOk="0" h="4900" w="4900">
                <a:moveTo>
                  <a:pt x="2808" y="205"/>
                </a:moveTo>
                <a:lnTo>
                  <a:pt x="2808" y="2091"/>
                </a:lnTo>
                <a:lnTo>
                  <a:pt x="4695" y="2091"/>
                </a:lnTo>
                <a:lnTo>
                  <a:pt x="4695" y="2808"/>
                </a:lnTo>
                <a:lnTo>
                  <a:pt x="2808" y="2808"/>
                </a:lnTo>
                <a:lnTo>
                  <a:pt x="2808" y="4694"/>
                </a:lnTo>
                <a:lnTo>
                  <a:pt x="2097" y="4694"/>
                </a:lnTo>
                <a:lnTo>
                  <a:pt x="2097" y="2803"/>
                </a:lnTo>
                <a:lnTo>
                  <a:pt x="206" y="2803"/>
                </a:lnTo>
                <a:lnTo>
                  <a:pt x="206" y="2091"/>
                </a:lnTo>
                <a:lnTo>
                  <a:pt x="2097" y="2091"/>
                </a:lnTo>
                <a:lnTo>
                  <a:pt x="2097" y="205"/>
                </a:lnTo>
                <a:close/>
                <a:moveTo>
                  <a:pt x="1887" y="0"/>
                </a:moveTo>
                <a:lnTo>
                  <a:pt x="1887" y="1887"/>
                </a:lnTo>
                <a:lnTo>
                  <a:pt x="1" y="1887"/>
                </a:lnTo>
                <a:lnTo>
                  <a:pt x="1" y="3013"/>
                </a:lnTo>
                <a:lnTo>
                  <a:pt x="1887" y="3013"/>
                </a:lnTo>
                <a:lnTo>
                  <a:pt x="1887" y="4899"/>
                </a:lnTo>
                <a:lnTo>
                  <a:pt x="3008" y="4899"/>
                </a:lnTo>
                <a:lnTo>
                  <a:pt x="3008" y="3008"/>
                </a:lnTo>
                <a:lnTo>
                  <a:pt x="4899" y="3008"/>
                </a:lnTo>
                <a:lnTo>
                  <a:pt x="4899" y="1887"/>
                </a:lnTo>
                <a:lnTo>
                  <a:pt x="3008" y="1887"/>
                </a:lnTo>
                <a:lnTo>
                  <a:pt x="30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0"/>
          <p:cNvSpPr/>
          <p:nvPr/>
        </p:nvSpPr>
        <p:spPr>
          <a:xfrm>
            <a:off x="5268938" y="2218723"/>
            <a:ext cx="493407" cy="412762"/>
          </a:xfrm>
          <a:custGeom>
            <a:rect b="b" l="l" r="r" t="t"/>
            <a:pathLst>
              <a:path extrusionOk="0" h="6060" w="7244">
                <a:moveTo>
                  <a:pt x="1889" y="0"/>
                </a:moveTo>
                <a:cubicBezTo>
                  <a:pt x="1560" y="0"/>
                  <a:pt x="1237" y="77"/>
                  <a:pt x="961" y="249"/>
                </a:cubicBezTo>
                <a:cubicBezTo>
                  <a:pt x="1" y="844"/>
                  <a:pt x="79" y="2185"/>
                  <a:pt x="386" y="3081"/>
                </a:cubicBezTo>
                <a:cubicBezTo>
                  <a:pt x="737" y="4129"/>
                  <a:pt x="1536" y="5007"/>
                  <a:pt x="2550" y="5582"/>
                </a:cubicBezTo>
                <a:cubicBezTo>
                  <a:pt x="2891" y="5772"/>
                  <a:pt x="3252" y="5933"/>
                  <a:pt x="3622" y="6060"/>
                </a:cubicBezTo>
                <a:cubicBezTo>
                  <a:pt x="3993" y="5933"/>
                  <a:pt x="4348" y="5772"/>
                  <a:pt x="4694" y="5582"/>
                </a:cubicBezTo>
                <a:cubicBezTo>
                  <a:pt x="5708" y="5007"/>
                  <a:pt x="6503" y="4129"/>
                  <a:pt x="6859" y="3081"/>
                </a:cubicBezTo>
                <a:cubicBezTo>
                  <a:pt x="7161" y="2185"/>
                  <a:pt x="7244" y="844"/>
                  <a:pt x="6283" y="249"/>
                </a:cubicBezTo>
                <a:cubicBezTo>
                  <a:pt x="6005" y="77"/>
                  <a:pt x="5682" y="0"/>
                  <a:pt x="5353" y="0"/>
                </a:cubicBezTo>
                <a:cubicBezTo>
                  <a:pt x="4696" y="0"/>
                  <a:pt x="4015" y="307"/>
                  <a:pt x="3622" y="771"/>
                </a:cubicBezTo>
                <a:cubicBezTo>
                  <a:pt x="3229" y="307"/>
                  <a:pt x="2546" y="0"/>
                  <a:pt x="18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0"/>
          <p:cNvSpPr/>
          <p:nvPr/>
        </p:nvSpPr>
        <p:spPr>
          <a:xfrm>
            <a:off x="5263625" y="2211299"/>
            <a:ext cx="504032" cy="427133"/>
          </a:xfrm>
          <a:custGeom>
            <a:rect b="b" l="l" r="r" t="t"/>
            <a:pathLst>
              <a:path extrusionOk="0" h="6271" w="7400">
                <a:moveTo>
                  <a:pt x="5424" y="207"/>
                </a:moveTo>
                <a:cubicBezTo>
                  <a:pt x="5734" y="207"/>
                  <a:pt x="6040" y="280"/>
                  <a:pt x="6308" y="446"/>
                </a:cubicBezTo>
                <a:cubicBezTo>
                  <a:pt x="7190" y="992"/>
                  <a:pt x="7141" y="2250"/>
                  <a:pt x="6839" y="3156"/>
                </a:cubicBezTo>
                <a:cubicBezTo>
                  <a:pt x="6503" y="4151"/>
                  <a:pt x="5752" y="5018"/>
                  <a:pt x="4719" y="5598"/>
                </a:cubicBezTo>
                <a:cubicBezTo>
                  <a:pt x="4392" y="5779"/>
                  <a:pt x="4051" y="5935"/>
                  <a:pt x="3700" y="6056"/>
                </a:cubicBezTo>
                <a:cubicBezTo>
                  <a:pt x="3344" y="5935"/>
                  <a:pt x="3003" y="5779"/>
                  <a:pt x="2677" y="5598"/>
                </a:cubicBezTo>
                <a:cubicBezTo>
                  <a:pt x="1648" y="5018"/>
                  <a:pt x="893" y="4151"/>
                  <a:pt x="561" y="3156"/>
                </a:cubicBezTo>
                <a:cubicBezTo>
                  <a:pt x="254" y="2250"/>
                  <a:pt x="210" y="992"/>
                  <a:pt x="1092" y="446"/>
                </a:cubicBezTo>
                <a:cubicBezTo>
                  <a:pt x="1348" y="290"/>
                  <a:pt x="1646" y="207"/>
                  <a:pt x="1949" y="207"/>
                </a:cubicBezTo>
                <a:cubicBezTo>
                  <a:pt x="1957" y="207"/>
                  <a:pt x="1966" y="207"/>
                  <a:pt x="1975" y="207"/>
                </a:cubicBezTo>
                <a:cubicBezTo>
                  <a:pt x="2608" y="207"/>
                  <a:pt x="3257" y="510"/>
                  <a:pt x="3622" y="943"/>
                </a:cubicBezTo>
                <a:lnTo>
                  <a:pt x="3700" y="1036"/>
                </a:lnTo>
                <a:lnTo>
                  <a:pt x="3778" y="943"/>
                </a:lnTo>
                <a:cubicBezTo>
                  <a:pt x="4141" y="511"/>
                  <a:pt x="4790" y="207"/>
                  <a:pt x="5424" y="207"/>
                </a:cubicBezTo>
                <a:close/>
                <a:moveTo>
                  <a:pt x="1963" y="1"/>
                </a:moveTo>
                <a:cubicBezTo>
                  <a:pt x="1619" y="1"/>
                  <a:pt x="1279" y="81"/>
                  <a:pt x="980" y="266"/>
                </a:cubicBezTo>
                <a:cubicBezTo>
                  <a:pt x="1" y="880"/>
                  <a:pt x="35" y="2240"/>
                  <a:pt x="366" y="3220"/>
                </a:cubicBezTo>
                <a:cubicBezTo>
                  <a:pt x="717" y="4258"/>
                  <a:pt x="1502" y="5169"/>
                  <a:pt x="2579" y="5774"/>
                </a:cubicBezTo>
                <a:cubicBezTo>
                  <a:pt x="2925" y="5969"/>
                  <a:pt x="3291" y="6130"/>
                  <a:pt x="3666" y="6261"/>
                </a:cubicBezTo>
                <a:lnTo>
                  <a:pt x="3700" y="6271"/>
                </a:lnTo>
                <a:lnTo>
                  <a:pt x="3734" y="6261"/>
                </a:lnTo>
                <a:cubicBezTo>
                  <a:pt x="4110" y="6130"/>
                  <a:pt x="4475" y="5969"/>
                  <a:pt x="4821" y="5774"/>
                </a:cubicBezTo>
                <a:cubicBezTo>
                  <a:pt x="5894" y="5169"/>
                  <a:pt x="6683" y="4258"/>
                  <a:pt x="7034" y="3220"/>
                </a:cubicBezTo>
                <a:cubicBezTo>
                  <a:pt x="7361" y="2240"/>
                  <a:pt x="7400" y="875"/>
                  <a:pt x="6415" y="266"/>
                </a:cubicBezTo>
                <a:cubicBezTo>
                  <a:pt x="6117" y="81"/>
                  <a:pt x="5776" y="1"/>
                  <a:pt x="5432" y="1"/>
                </a:cubicBezTo>
                <a:cubicBezTo>
                  <a:pt x="4777" y="1"/>
                  <a:pt x="4109" y="294"/>
                  <a:pt x="3700" y="719"/>
                </a:cubicBezTo>
                <a:cubicBezTo>
                  <a:pt x="3288" y="294"/>
                  <a:pt x="2619" y="1"/>
                  <a:pt x="1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7" name="Google Shape;1637;p40"/>
          <p:cNvGrpSpPr/>
          <p:nvPr/>
        </p:nvGrpSpPr>
        <p:grpSpPr>
          <a:xfrm rot="-3082820">
            <a:off x="4611769" y="540380"/>
            <a:ext cx="502361" cy="313608"/>
            <a:chOff x="8068696" y="916317"/>
            <a:chExt cx="317452" cy="198175"/>
          </a:xfrm>
        </p:grpSpPr>
        <p:sp>
          <p:nvSpPr>
            <p:cNvPr id="1638" name="Google Shape;1638;p40"/>
            <p:cNvSpPr/>
            <p:nvPr/>
          </p:nvSpPr>
          <p:spPr>
            <a:xfrm rot="860262">
              <a:off x="8087475" y="937160"/>
              <a:ext cx="152970" cy="99525"/>
            </a:xfrm>
            <a:custGeom>
              <a:rect b="b" l="l" r="r" t="t"/>
              <a:pathLst>
                <a:path extrusionOk="0" h="3175" w="4880">
                  <a:moveTo>
                    <a:pt x="1362" y="1"/>
                  </a:moveTo>
                  <a:cubicBezTo>
                    <a:pt x="789" y="1"/>
                    <a:pt x="275" y="398"/>
                    <a:pt x="147" y="981"/>
                  </a:cubicBezTo>
                  <a:cubicBezTo>
                    <a:pt x="1" y="1668"/>
                    <a:pt x="444" y="2346"/>
                    <a:pt x="1136" y="2477"/>
                  </a:cubicBezTo>
                  <a:lnTo>
                    <a:pt x="4349" y="3174"/>
                  </a:lnTo>
                  <a:lnTo>
                    <a:pt x="4880" y="737"/>
                  </a:lnTo>
                  <a:lnTo>
                    <a:pt x="1673" y="40"/>
                  </a:lnTo>
                  <a:cubicBezTo>
                    <a:pt x="1568" y="14"/>
                    <a:pt x="1464" y="1"/>
                    <a:pt x="1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0"/>
            <p:cNvSpPr/>
            <p:nvPr/>
          </p:nvSpPr>
          <p:spPr>
            <a:xfrm rot="860262">
              <a:off x="8213787" y="992984"/>
              <a:ext cx="150525" cy="99963"/>
            </a:xfrm>
            <a:custGeom>
              <a:rect b="b" l="l" r="r" t="t"/>
              <a:pathLst>
                <a:path extrusionOk="0" h="3189" w="4802">
                  <a:moveTo>
                    <a:pt x="532" y="0"/>
                  </a:moveTo>
                  <a:lnTo>
                    <a:pt x="1" y="2442"/>
                  </a:lnTo>
                  <a:lnTo>
                    <a:pt x="3296" y="3159"/>
                  </a:lnTo>
                  <a:cubicBezTo>
                    <a:pt x="3383" y="3178"/>
                    <a:pt x="3472" y="3188"/>
                    <a:pt x="3561" y="3188"/>
                  </a:cubicBezTo>
                  <a:cubicBezTo>
                    <a:pt x="3650" y="3188"/>
                    <a:pt x="3739" y="3178"/>
                    <a:pt x="3827" y="3159"/>
                  </a:cubicBezTo>
                  <a:lnTo>
                    <a:pt x="3827" y="3154"/>
                  </a:lnTo>
                  <a:cubicBezTo>
                    <a:pt x="4397" y="3027"/>
                    <a:pt x="4802" y="2520"/>
                    <a:pt x="4802" y="1935"/>
                  </a:cubicBezTo>
                  <a:cubicBezTo>
                    <a:pt x="4802" y="1350"/>
                    <a:pt x="4397" y="844"/>
                    <a:pt x="3827" y="717"/>
                  </a:cubicBezTo>
                  <a:lnTo>
                    <a:pt x="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0"/>
            <p:cNvSpPr/>
            <p:nvPr/>
          </p:nvSpPr>
          <p:spPr>
            <a:xfrm rot="860262">
              <a:off x="8080110" y="950784"/>
              <a:ext cx="294624" cy="129241"/>
            </a:xfrm>
            <a:custGeom>
              <a:rect b="b" l="l" r="r" t="t"/>
              <a:pathLst>
                <a:path extrusionOk="0" h="4123" w="9399">
                  <a:moveTo>
                    <a:pt x="1450" y="200"/>
                  </a:moveTo>
                  <a:cubicBezTo>
                    <a:pt x="1539" y="200"/>
                    <a:pt x="1630" y="211"/>
                    <a:pt x="1721" y="233"/>
                  </a:cubicBezTo>
                  <a:lnTo>
                    <a:pt x="8223" y="1651"/>
                  </a:lnTo>
                  <a:cubicBezTo>
                    <a:pt x="8750" y="1763"/>
                    <a:pt x="9125" y="2231"/>
                    <a:pt x="9125" y="2767"/>
                  </a:cubicBezTo>
                  <a:cubicBezTo>
                    <a:pt x="9125" y="3308"/>
                    <a:pt x="8750" y="3776"/>
                    <a:pt x="8223" y="3888"/>
                  </a:cubicBezTo>
                  <a:cubicBezTo>
                    <a:pt x="8143" y="3906"/>
                    <a:pt x="8061" y="3914"/>
                    <a:pt x="7980" y="3914"/>
                  </a:cubicBezTo>
                  <a:cubicBezTo>
                    <a:pt x="7898" y="3914"/>
                    <a:pt x="7816" y="3906"/>
                    <a:pt x="7736" y="3888"/>
                  </a:cubicBezTo>
                  <a:lnTo>
                    <a:pt x="4441" y="3172"/>
                  </a:lnTo>
                  <a:lnTo>
                    <a:pt x="1234" y="2470"/>
                  </a:lnTo>
                  <a:cubicBezTo>
                    <a:pt x="605" y="2348"/>
                    <a:pt x="196" y="1729"/>
                    <a:pt x="332" y="1100"/>
                  </a:cubicBezTo>
                  <a:cubicBezTo>
                    <a:pt x="449" y="563"/>
                    <a:pt x="925" y="200"/>
                    <a:pt x="1450" y="200"/>
                  </a:cubicBezTo>
                  <a:close/>
                  <a:moveTo>
                    <a:pt x="1475" y="1"/>
                  </a:moveTo>
                  <a:cubicBezTo>
                    <a:pt x="855" y="1"/>
                    <a:pt x="297" y="433"/>
                    <a:pt x="161" y="1061"/>
                  </a:cubicBezTo>
                  <a:cubicBezTo>
                    <a:pt x="1" y="1793"/>
                    <a:pt x="464" y="2509"/>
                    <a:pt x="1190" y="2670"/>
                  </a:cubicBezTo>
                  <a:lnTo>
                    <a:pt x="7692" y="4088"/>
                  </a:lnTo>
                  <a:cubicBezTo>
                    <a:pt x="7790" y="4108"/>
                    <a:pt x="7887" y="4122"/>
                    <a:pt x="7985" y="4122"/>
                  </a:cubicBezTo>
                  <a:cubicBezTo>
                    <a:pt x="8672" y="4122"/>
                    <a:pt x="9252" y="3601"/>
                    <a:pt x="9325" y="2914"/>
                  </a:cubicBezTo>
                  <a:cubicBezTo>
                    <a:pt x="9398" y="2226"/>
                    <a:pt x="8945" y="1598"/>
                    <a:pt x="8267" y="1451"/>
                  </a:cubicBezTo>
                  <a:lnTo>
                    <a:pt x="1765" y="33"/>
                  </a:lnTo>
                  <a:cubicBezTo>
                    <a:pt x="1668" y="11"/>
                    <a:pt x="1570" y="1"/>
                    <a:pt x="1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0"/>
            <p:cNvSpPr/>
            <p:nvPr/>
          </p:nvSpPr>
          <p:spPr>
            <a:xfrm rot="860262">
              <a:off x="8215727" y="976172"/>
              <a:ext cx="22946" cy="77802"/>
            </a:xfrm>
            <a:custGeom>
              <a:rect b="b" l="l" r="r" t="t"/>
              <a:pathLst>
                <a:path extrusionOk="0" h="2482" w="732">
                  <a:moveTo>
                    <a:pt x="536" y="1"/>
                  </a:moveTo>
                  <a:lnTo>
                    <a:pt x="0" y="2438"/>
                  </a:lnTo>
                  <a:lnTo>
                    <a:pt x="200" y="2482"/>
                  </a:lnTo>
                  <a:lnTo>
                    <a:pt x="731" y="45"/>
                  </a:lnTo>
                  <a:lnTo>
                    <a:pt x="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40"/>
          <p:cNvSpPr/>
          <p:nvPr/>
        </p:nvSpPr>
        <p:spPr>
          <a:xfrm>
            <a:off x="5927375" y="1064750"/>
            <a:ext cx="2339700" cy="229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mata"/>
              <a:ea typeface="Armata"/>
              <a:cs typeface="Armata"/>
              <a:sym typeface="Armata"/>
            </a:endParaRPr>
          </a:p>
        </p:txBody>
      </p:sp>
      <p:pic>
        <p:nvPicPr>
          <p:cNvPr id="1643" name="Google Shape;1643;p40"/>
          <p:cNvPicPr preferRelativeResize="0"/>
          <p:nvPr/>
        </p:nvPicPr>
        <p:blipFill>
          <a:blip r:embed="rId3">
            <a:alphaModFix/>
          </a:blip>
          <a:stretch>
            <a:fillRect/>
          </a:stretch>
        </p:blipFill>
        <p:spPr>
          <a:xfrm>
            <a:off x="4677775" y="183787"/>
            <a:ext cx="4099074" cy="5469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pic>
        <p:nvPicPr>
          <p:cNvPr id="1648" name="Google Shape;1648;p41"/>
          <p:cNvPicPr preferRelativeResize="0"/>
          <p:nvPr/>
        </p:nvPicPr>
        <p:blipFill>
          <a:blip r:embed="rId3">
            <a:alphaModFix/>
          </a:blip>
          <a:stretch>
            <a:fillRect/>
          </a:stretch>
        </p:blipFill>
        <p:spPr>
          <a:xfrm>
            <a:off x="1467925" y="994800"/>
            <a:ext cx="6371800" cy="328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42"/>
          <p:cNvSpPr txBox="1"/>
          <p:nvPr>
            <p:ph type="title"/>
          </p:nvPr>
        </p:nvSpPr>
        <p:spPr>
          <a:xfrm>
            <a:off x="713225" y="368825"/>
            <a:ext cx="7709400" cy="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do?</a:t>
            </a:r>
            <a:endParaRPr>
              <a:solidFill>
                <a:schemeClr val="dk2"/>
              </a:solidFill>
            </a:endParaRPr>
          </a:p>
        </p:txBody>
      </p:sp>
      <p:sp>
        <p:nvSpPr>
          <p:cNvPr id="1654" name="Google Shape;1654;p42"/>
          <p:cNvSpPr txBox="1"/>
          <p:nvPr>
            <p:ph idx="1" type="subTitle"/>
          </p:nvPr>
        </p:nvSpPr>
        <p:spPr>
          <a:xfrm>
            <a:off x="1807324" y="1767675"/>
            <a:ext cx="2267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Compares prices of Brand-name drugs to generic versions </a:t>
            </a:r>
            <a:endParaRPr/>
          </a:p>
        </p:txBody>
      </p:sp>
      <p:sp>
        <p:nvSpPr>
          <p:cNvPr id="1655" name="Google Shape;1655;p42"/>
          <p:cNvSpPr txBox="1"/>
          <p:nvPr>
            <p:ph idx="4" type="subTitle"/>
          </p:nvPr>
        </p:nvSpPr>
        <p:spPr>
          <a:xfrm>
            <a:off x="5968875" y="3919950"/>
            <a:ext cx="2269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Increases patient knowledge </a:t>
            </a:r>
            <a:endParaRPr/>
          </a:p>
        </p:txBody>
      </p:sp>
      <p:sp>
        <p:nvSpPr>
          <p:cNvPr id="1656" name="Google Shape;1656;p42"/>
          <p:cNvSpPr txBox="1"/>
          <p:nvPr>
            <p:ph idx="6" type="subTitle"/>
          </p:nvPr>
        </p:nvSpPr>
        <p:spPr>
          <a:xfrm>
            <a:off x="1861949" y="2872200"/>
            <a:ext cx="2267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Summarizes information in an easy way </a:t>
            </a:r>
            <a:endParaRPr/>
          </a:p>
        </p:txBody>
      </p:sp>
      <p:sp>
        <p:nvSpPr>
          <p:cNvPr id="1657" name="Google Shape;1657;p42"/>
          <p:cNvSpPr txBox="1"/>
          <p:nvPr>
            <p:ph idx="8" type="subTitle"/>
          </p:nvPr>
        </p:nvSpPr>
        <p:spPr>
          <a:xfrm>
            <a:off x="1861050" y="3919950"/>
            <a:ext cx="2269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Filters through selective categories </a:t>
            </a:r>
            <a:endParaRPr/>
          </a:p>
        </p:txBody>
      </p:sp>
      <p:sp>
        <p:nvSpPr>
          <p:cNvPr id="1658" name="Google Shape;1658;p42"/>
          <p:cNvSpPr txBox="1"/>
          <p:nvPr>
            <p:ph idx="13" type="subTitle"/>
          </p:nvPr>
        </p:nvSpPr>
        <p:spPr>
          <a:xfrm>
            <a:off x="5969776" y="1767675"/>
            <a:ext cx="2267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Allows for more </a:t>
            </a:r>
            <a:r>
              <a:rPr lang="en"/>
              <a:t>transparency</a:t>
            </a:r>
            <a:r>
              <a:rPr lang="en"/>
              <a:t> </a:t>
            </a:r>
            <a:endParaRPr/>
          </a:p>
        </p:txBody>
      </p:sp>
      <p:sp>
        <p:nvSpPr>
          <p:cNvPr id="1659" name="Google Shape;1659;p42"/>
          <p:cNvSpPr txBox="1"/>
          <p:nvPr>
            <p:ph idx="15" type="subTitle"/>
          </p:nvPr>
        </p:nvSpPr>
        <p:spPr>
          <a:xfrm>
            <a:off x="5968875" y="2872200"/>
            <a:ext cx="2541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Allows for easy </a:t>
            </a:r>
            <a:r>
              <a:rPr lang="en"/>
              <a:t>access</a:t>
            </a:r>
            <a:r>
              <a:rPr lang="en"/>
              <a:t> to medications</a:t>
            </a:r>
            <a:endParaRPr/>
          </a:p>
        </p:txBody>
      </p:sp>
      <p:sp>
        <p:nvSpPr>
          <p:cNvPr id="1660" name="Google Shape;1660;p42"/>
          <p:cNvSpPr/>
          <p:nvPr/>
        </p:nvSpPr>
        <p:spPr>
          <a:xfrm>
            <a:off x="905625" y="17145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2"/>
          <p:cNvSpPr/>
          <p:nvPr/>
        </p:nvSpPr>
        <p:spPr>
          <a:xfrm>
            <a:off x="905625" y="272415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2"/>
          <p:cNvSpPr/>
          <p:nvPr/>
        </p:nvSpPr>
        <p:spPr>
          <a:xfrm>
            <a:off x="905625" y="37719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2"/>
          <p:cNvSpPr/>
          <p:nvPr/>
        </p:nvSpPr>
        <p:spPr>
          <a:xfrm>
            <a:off x="5020425" y="17145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2"/>
          <p:cNvSpPr/>
          <p:nvPr/>
        </p:nvSpPr>
        <p:spPr>
          <a:xfrm>
            <a:off x="5020425" y="272415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2"/>
          <p:cNvSpPr/>
          <p:nvPr/>
        </p:nvSpPr>
        <p:spPr>
          <a:xfrm>
            <a:off x="5020425" y="3771900"/>
            <a:ext cx="780600" cy="7809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6" name="Google Shape;1666;p42"/>
          <p:cNvGrpSpPr/>
          <p:nvPr/>
        </p:nvGrpSpPr>
        <p:grpSpPr>
          <a:xfrm>
            <a:off x="1118272" y="2880575"/>
            <a:ext cx="355306" cy="468050"/>
            <a:chOff x="6697352" y="4289383"/>
            <a:chExt cx="269130" cy="354530"/>
          </a:xfrm>
        </p:grpSpPr>
        <p:sp>
          <p:nvSpPr>
            <p:cNvPr id="1667" name="Google Shape;1667;p42"/>
            <p:cNvSpPr/>
            <p:nvPr/>
          </p:nvSpPr>
          <p:spPr>
            <a:xfrm>
              <a:off x="6770499" y="4374363"/>
              <a:ext cx="189308" cy="186166"/>
            </a:xfrm>
            <a:custGeom>
              <a:rect b="b" l="l" r="r" t="t"/>
              <a:pathLst>
                <a:path extrusionOk="0" h="7111" w="7231">
                  <a:moveTo>
                    <a:pt x="750" y="0"/>
                  </a:moveTo>
                  <a:cubicBezTo>
                    <a:pt x="327" y="0"/>
                    <a:pt x="0" y="360"/>
                    <a:pt x="44" y="778"/>
                  </a:cubicBezTo>
                  <a:lnTo>
                    <a:pt x="577" y="6159"/>
                  </a:lnTo>
                  <a:cubicBezTo>
                    <a:pt x="649" y="6894"/>
                    <a:pt x="1269" y="7110"/>
                    <a:pt x="2004" y="7110"/>
                  </a:cubicBezTo>
                  <a:lnTo>
                    <a:pt x="5232" y="7110"/>
                  </a:lnTo>
                  <a:cubicBezTo>
                    <a:pt x="5967" y="7110"/>
                    <a:pt x="6582" y="6894"/>
                    <a:pt x="6659" y="6159"/>
                  </a:cubicBezTo>
                  <a:lnTo>
                    <a:pt x="7187" y="778"/>
                  </a:lnTo>
                  <a:cubicBezTo>
                    <a:pt x="7231" y="360"/>
                    <a:pt x="6904" y="0"/>
                    <a:pt x="6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2"/>
            <p:cNvSpPr/>
            <p:nvPr/>
          </p:nvSpPr>
          <p:spPr>
            <a:xfrm>
              <a:off x="6871868" y="4374363"/>
              <a:ext cx="87939" cy="186166"/>
            </a:xfrm>
            <a:custGeom>
              <a:rect b="b" l="l" r="r" t="t"/>
              <a:pathLst>
                <a:path extrusionOk="0" h="7111" w="3359">
                  <a:moveTo>
                    <a:pt x="1254" y="0"/>
                  </a:moveTo>
                  <a:cubicBezTo>
                    <a:pt x="1672" y="0"/>
                    <a:pt x="1999" y="360"/>
                    <a:pt x="1956" y="778"/>
                  </a:cubicBezTo>
                  <a:lnTo>
                    <a:pt x="1427" y="6159"/>
                  </a:lnTo>
                  <a:cubicBezTo>
                    <a:pt x="1355" y="6894"/>
                    <a:pt x="736" y="7110"/>
                    <a:pt x="1" y="7110"/>
                  </a:cubicBezTo>
                  <a:lnTo>
                    <a:pt x="1360" y="7110"/>
                  </a:lnTo>
                  <a:cubicBezTo>
                    <a:pt x="2095" y="7110"/>
                    <a:pt x="2715" y="6894"/>
                    <a:pt x="2787" y="6159"/>
                  </a:cubicBezTo>
                  <a:lnTo>
                    <a:pt x="3315" y="778"/>
                  </a:lnTo>
                  <a:cubicBezTo>
                    <a:pt x="3359" y="365"/>
                    <a:pt x="3032" y="0"/>
                    <a:pt x="26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2"/>
            <p:cNvSpPr/>
            <p:nvPr/>
          </p:nvSpPr>
          <p:spPr>
            <a:xfrm>
              <a:off x="6775656" y="4436096"/>
              <a:ext cx="178862" cy="124434"/>
            </a:xfrm>
            <a:custGeom>
              <a:rect b="b" l="l" r="r" t="t"/>
              <a:pathLst>
                <a:path extrusionOk="0" h="4753" w="6832">
                  <a:moveTo>
                    <a:pt x="0" y="1"/>
                  </a:moveTo>
                  <a:lnTo>
                    <a:pt x="380" y="3801"/>
                  </a:lnTo>
                  <a:cubicBezTo>
                    <a:pt x="452" y="4536"/>
                    <a:pt x="1067" y="4752"/>
                    <a:pt x="1802" y="4752"/>
                  </a:cubicBezTo>
                  <a:lnTo>
                    <a:pt x="5030" y="4752"/>
                  </a:lnTo>
                  <a:cubicBezTo>
                    <a:pt x="5765" y="4752"/>
                    <a:pt x="6385" y="4536"/>
                    <a:pt x="6457" y="3801"/>
                  </a:cubicBezTo>
                  <a:lnTo>
                    <a:pt x="6832" y="15"/>
                  </a:lnTo>
                  <a:lnTo>
                    <a:pt x="68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2"/>
            <p:cNvSpPr/>
            <p:nvPr/>
          </p:nvSpPr>
          <p:spPr>
            <a:xfrm>
              <a:off x="6871868" y="4436096"/>
              <a:ext cx="82781" cy="124434"/>
            </a:xfrm>
            <a:custGeom>
              <a:rect b="b" l="l" r="r" t="t"/>
              <a:pathLst>
                <a:path extrusionOk="0" h="4753" w="3162">
                  <a:moveTo>
                    <a:pt x="1802" y="1"/>
                  </a:moveTo>
                  <a:lnTo>
                    <a:pt x="1427" y="3801"/>
                  </a:lnTo>
                  <a:cubicBezTo>
                    <a:pt x="1355" y="4536"/>
                    <a:pt x="736" y="4752"/>
                    <a:pt x="1" y="4752"/>
                  </a:cubicBezTo>
                  <a:lnTo>
                    <a:pt x="1360" y="4752"/>
                  </a:lnTo>
                  <a:cubicBezTo>
                    <a:pt x="2095" y="4752"/>
                    <a:pt x="2715" y="4536"/>
                    <a:pt x="2787" y="3801"/>
                  </a:cubicBezTo>
                  <a:lnTo>
                    <a:pt x="3162" y="15"/>
                  </a:lnTo>
                  <a:lnTo>
                    <a:pt x="31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2"/>
            <p:cNvSpPr/>
            <p:nvPr/>
          </p:nvSpPr>
          <p:spPr>
            <a:xfrm>
              <a:off x="6821445" y="4560503"/>
              <a:ext cx="87546" cy="28693"/>
            </a:xfrm>
            <a:custGeom>
              <a:rect b="b" l="l" r="r" t="t"/>
              <a:pathLst>
                <a:path extrusionOk="0" h="1096" w="3344">
                  <a:moveTo>
                    <a:pt x="0" y="0"/>
                  </a:moveTo>
                  <a:lnTo>
                    <a:pt x="0" y="524"/>
                  </a:lnTo>
                  <a:cubicBezTo>
                    <a:pt x="0" y="841"/>
                    <a:pt x="255" y="1095"/>
                    <a:pt x="572" y="1095"/>
                  </a:cubicBezTo>
                  <a:lnTo>
                    <a:pt x="2772" y="1095"/>
                  </a:lnTo>
                  <a:cubicBezTo>
                    <a:pt x="3084" y="1095"/>
                    <a:pt x="3344" y="841"/>
                    <a:pt x="3339" y="524"/>
                  </a:cubicBezTo>
                  <a:lnTo>
                    <a:pt x="33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2"/>
            <p:cNvSpPr/>
            <p:nvPr/>
          </p:nvSpPr>
          <p:spPr>
            <a:xfrm>
              <a:off x="6866082" y="4560372"/>
              <a:ext cx="42909" cy="28693"/>
            </a:xfrm>
            <a:custGeom>
              <a:rect b="b" l="l" r="r" t="t"/>
              <a:pathLst>
                <a:path extrusionOk="0" h="1096" w="1639">
                  <a:moveTo>
                    <a:pt x="572" y="0"/>
                  </a:moveTo>
                  <a:lnTo>
                    <a:pt x="572" y="524"/>
                  </a:lnTo>
                  <a:cubicBezTo>
                    <a:pt x="572" y="841"/>
                    <a:pt x="318" y="1096"/>
                    <a:pt x="1" y="1096"/>
                  </a:cubicBezTo>
                  <a:lnTo>
                    <a:pt x="1067" y="1096"/>
                  </a:lnTo>
                  <a:cubicBezTo>
                    <a:pt x="1379" y="1096"/>
                    <a:pt x="1639" y="841"/>
                    <a:pt x="1639" y="524"/>
                  </a:cubicBezTo>
                  <a:lnTo>
                    <a:pt x="16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2"/>
            <p:cNvSpPr/>
            <p:nvPr/>
          </p:nvSpPr>
          <p:spPr>
            <a:xfrm>
              <a:off x="6703844" y="4307656"/>
              <a:ext cx="196350" cy="329214"/>
            </a:xfrm>
            <a:custGeom>
              <a:rect b="b" l="l" r="r" t="t"/>
              <a:pathLst>
                <a:path extrusionOk="0" h="12575" w="7500">
                  <a:moveTo>
                    <a:pt x="6163" y="0"/>
                  </a:moveTo>
                  <a:cubicBezTo>
                    <a:pt x="5597" y="0"/>
                    <a:pt x="5080" y="362"/>
                    <a:pt x="4900" y="915"/>
                  </a:cubicBezTo>
                  <a:lnTo>
                    <a:pt x="1821" y="915"/>
                  </a:lnTo>
                  <a:cubicBezTo>
                    <a:pt x="812" y="915"/>
                    <a:pt x="0" y="1731"/>
                    <a:pt x="0" y="2735"/>
                  </a:cubicBezTo>
                  <a:lnTo>
                    <a:pt x="0" y="12574"/>
                  </a:lnTo>
                  <a:lnTo>
                    <a:pt x="875" y="12574"/>
                  </a:lnTo>
                  <a:lnTo>
                    <a:pt x="875" y="2735"/>
                  </a:lnTo>
                  <a:cubicBezTo>
                    <a:pt x="875" y="2212"/>
                    <a:pt x="1297" y="1789"/>
                    <a:pt x="1821" y="1789"/>
                  </a:cubicBezTo>
                  <a:lnTo>
                    <a:pt x="5270" y="1789"/>
                  </a:lnTo>
                  <a:cubicBezTo>
                    <a:pt x="5511" y="1789"/>
                    <a:pt x="5708" y="1592"/>
                    <a:pt x="5708" y="1352"/>
                  </a:cubicBezTo>
                  <a:lnTo>
                    <a:pt x="5708" y="1323"/>
                  </a:lnTo>
                  <a:cubicBezTo>
                    <a:pt x="5708" y="1073"/>
                    <a:pt x="5914" y="871"/>
                    <a:pt x="6164" y="871"/>
                  </a:cubicBezTo>
                  <a:cubicBezTo>
                    <a:pt x="6419" y="876"/>
                    <a:pt x="6620" y="1078"/>
                    <a:pt x="6620" y="1333"/>
                  </a:cubicBezTo>
                  <a:cubicBezTo>
                    <a:pt x="6611" y="1582"/>
                    <a:pt x="6808" y="1784"/>
                    <a:pt x="7057" y="1784"/>
                  </a:cubicBezTo>
                  <a:cubicBezTo>
                    <a:pt x="7303" y="1784"/>
                    <a:pt x="7499" y="1578"/>
                    <a:pt x="7490" y="1333"/>
                  </a:cubicBezTo>
                  <a:lnTo>
                    <a:pt x="7490" y="1328"/>
                  </a:lnTo>
                  <a:cubicBezTo>
                    <a:pt x="7490" y="675"/>
                    <a:pt x="7014" y="117"/>
                    <a:pt x="6371" y="16"/>
                  </a:cubicBezTo>
                  <a:cubicBezTo>
                    <a:pt x="6301" y="5"/>
                    <a:pt x="6232" y="0"/>
                    <a:pt x="61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2"/>
            <p:cNvSpPr/>
            <p:nvPr/>
          </p:nvSpPr>
          <p:spPr>
            <a:xfrm>
              <a:off x="6764451" y="4351011"/>
              <a:ext cx="202031" cy="292614"/>
            </a:xfrm>
            <a:custGeom>
              <a:rect b="b" l="l" r="r" t="t"/>
              <a:pathLst>
                <a:path extrusionOk="0" h="11177" w="7717">
                  <a:moveTo>
                    <a:pt x="6760" y="1051"/>
                  </a:moveTo>
                  <a:cubicBezTo>
                    <a:pt x="7063" y="1051"/>
                    <a:pt x="7303" y="1315"/>
                    <a:pt x="7274" y="1617"/>
                  </a:cubicBezTo>
                  <a:lnTo>
                    <a:pt x="7226" y="2103"/>
                  </a:lnTo>
                  <a:lnTo>
                    <a:pt x="6458" y="2103"/>
                  </a:lnTo>
                  <a:cubicBezTo>
                    <a:pt x="6453" y="2102"/>
                    <a:pt x="6448" y="2102"/>
                    <a:pt x="6444" y="2102"/>
                  </a:cubicBezTo>
                  <a:cubicBezTo>
                    <a:pt x="6188" y="2102"/>
                    <a:pt x="6188" y="2497"/>
                    <a:pt x="6444" y="2497"/>
                  </a:cubicBezTo>
                  <a:cubicBezTo>
                    <a:pt x="6448" y="2497"/>
                    <a:pt x="6453" y="2497"/>
                    <a:pt x="6458" y="2497"/>
                  </a:cubicBezTo>
                  <a:lnTo>
                    <a:pt x="7183" y="2497"/>
                  </a:lnTo>
                  <a:lnTo>
                    <a:pt x="7135" y="3039"/>
                  </a:lnTo>
                  <a:lnTo>
                    <a:pt x="592" y="3039"/>
                  </a:lnTo>
                  <a:lnTo>
                    <a:pt x="452" y="1617"/>
                  </a:lnTo>
                  <a:cubicBezTo>
                    <a:pt x="419" y="1315"/>
                    <a:pt x="659" y="1051"/>
                    <a:pt x="967" y="1051"/>
                  </a:cubicBezTo>
                  <a:close/>
                  <a:moveTo>
                    <a:pt x="5353" y="8233"/>
                  </a:moveTo>
                  <a:lnTo>
                    <a:pt x="5353" y="8569"/>
                  </a:lnTo>
                  <a:cubicBezTo>
                    <a:pt x="5353" y="8775"/>
                    <a:pt x="5184" y="8944"/>
                    <a:pt x="4978" y="8944"/>
                  </a:cubicBezTo>
                  <a:lnTo>
                    <a:pt x="2744" y="8944"/>
                  </a:lnTo>
                  <a:cubicBezTo>
                    <a:pt x="2537" y="8944"/>
                    <a:pt x="2374" y="8775"/>
                    <a:pt x="2374" y="8569"/>
                  </a:cubicBezTo>
                  <a:lnTo>
                    <a:pt x="2374" y="8233"/>
                  </a:lnTo>
                  <a:close/>
                  <a:moveTo>
                    <a:pt x="3859" y="1"/>
                  </a:moveTo>
                  <a:cubicBezTo>
                    <a:pt x="3756" y="1"/>
                    <a:pt x="3654" y="71"/>
                    <a:pt x="3662" y="210"/>
                  </a:cubicBezTo>
                  <a:lnTo>
                    <a:pt x="3662" y="657"/>
                  </a:lnTo>
                  <a:lnTo>
                    <a:pt x="962" y="657"/>
                  </a:lnTo>
                  <a:cubicBezTo>
                    <a:pt x="424" y="657"/>
                    <a:pt x="1" y="1123"/>
                    <a:pt x="54" y="1661"/>
                  </a:cubicBezTo>
                  <a:cubicBezTo>
                    <a:pt x="73" y="1867"/>
                    <a:pt x="260" y="3774"/>
                    <a:pt x="294" y="4106"/>
                  </a:cubicBezTo>
                  <a:cubicBezTo>
                    <a:pt x="307" y="4225"/>
                    <a:pt x="397" y="4281"/>
                    <a:pt x="488" y="4281"/>
                  </a:cubicBezTo>
                  <a:cubicBezTo>
                    <a:pt x="590" y="4281"/>
                    <a:pt x="693" y="4208"/>
                    <a:pt x="683" y="4072"/>
                  </a:cubicBezTo>
                  <a:lnTo>
                    <a:pt x="625" y="3438"/>
                  </a:lnTo>
                  <a:lnTo>
                    <a:pt x="7087" y="3438"/>
                  </a:lnTo>
                  <a:lnTo>
                    <a:pt x="7039" y="3981"/>
                  </a:lnTo>
                  <a:lnTo>
                    <a:pt x="5650" y="3981"/>
                  </a:lnTo>
                  <a:cubicBezTo>
                    <a:pt x="5401" y="3995"/>
                    <a:pt x="5401" y="4361"/>
                    <a:pt x="5650" y="4375"/>
                  </a:cubicBezTo>
                  <a:lnTo>
                    <a:pt x="6996" y="4375"/>
                  </a:lnTo>
                  <a:lnTo>
                    <a:pt x="6948" y="4913"/>
                  </a:lnTo>
                  <a:lnTo>
                    <a:pt x="6458" y="4913"/>
                  </a:lnTo>
                  <a:cubicBezTo>
                    <a:pt x="6453" y="4913"/>
                    <a:pt x="6448" y="4913"/>
                    <a:pt x="6444" y="4913"/>
                  </a:cubicBezTo>
                  <a:cubicBezTo>
                    <a:pt x="6184" y="4913"/>
                    <a:pt x="6184" y="5307"/>
                    <a:pt x="6444" y="5307"/>
                  </a:cubicBezTo>
                  <a:cubicBezTo>
                    <a:pt x="6448" y="5307"/>
                    <a:pt x="6453" y="5307"/>
                    <a:pt x="6458" y="5307"/>
                  </a:cubicBezTo>
                  <a:lnTo>
                    <a:pt x="6904" y="5307"/>
                  </a:lnTo>
                  <a:lnTo>
                    <a:pt x="6856" y="5850"/>
                  </a:lnTo>
                  <a:lnTo>
                    <a:pt x="5655" y="5850"/>
                  </a:lnTo>
                  <a:cubicBezTo>
                    <a:pt x="5649" y="5849"/>
                    <a:pt x="5643" y="5849"/>
                    <a:pt x="5637" y="5849"/>
                  </a:cubicBezTo>
                  <a:cubicBezTo>
                    <a:pt x="5383" y="5849"/>
                    <a:pt x="5383" y="6240"/>
                    <a:pt x="5637" y="6240"/>
                  </a:cubicBezTo>
                  <a:cubicBezTo>
                    <a:pt x="5643" y="6240"/>
                    <a:pt x="5649" y="6239"/>
                    <a:pt x="5655" y="6239"/>
                  </a:cubicBezTo>
                  <a:lnTo>
                    <a:pt x="6813" y="6239"/>
                  </a:lnTo>
                  <a:lnTo>
                    <a:pt x="6731" y="7051"/>
                  </a:lnTo>
                  <a:cubicBezTo>
                    <a:pt x="6703" y="7387"/>
                    <a:pt x="6534" y="7834"/>
                    <a:pt x="5492" y="7834"/>
                  </a:cubicBezTo>
                  <a:lnTo>
                    <a:pt x="2230" y="7834"/>
                  </a:lnTo>
                  <a:cubicBezTo>
                    <a:pt x="1183" y="7834"/>
                    <a:pt x="1019" y="7387"/>
                    <a:pt x="986" y="7051"/>
                  </a:cubicBezTo>
                  <a:lnTo>
                    <a:pt x="765" y="4817"/>
                  </a:lnTo>
                  <a:cubicBezTo>
                    <a:pt x="749" y="4699"/>
                    <a:pt x="660" y="4644"/>
                    <a:pt x="570" y="4644"/>
                  </a:cubicBezTo>
                  <a:cubicBezTo>
                    <a:pt x="465" y="4644"/>
                    <a:pt x="360" y="4719"/>
                    <a:pt x="371" y="4855"/>
                  </a:cubicBezTo>
                  <a:lnTo>
                    <a:pt x="592" y="7089"/>
                  </a:lnTo>
                  <a:cubicBezTo>
                    <a:pt x="640" y="7570"/>
                    <a:pt x="923" y="8137"/>
                    <a:pt x="1971" y="8218"/>
                  </a:cubicBezTo>
                  <a:lnTo>
                    <a:pt x="1971" y="8559"/>
                  </a:lnTo>
                  <a:cubicBezTo>
                    <a:pt x="1971" y="8982"/>
                    <a:pt x="2316" y="9323"/>
                    <a:pt x="2739" y="9328"/>
                  </a:cubicBezTo>
                  <a:lnTo>
                    <a:pt x="3662" y="9328"/>
                  </a:lnTo>
                  <a:lnTo>
                    <a:pt x="3662" y="10971"/>
                  </a:lnTo>
                  <a:cubicBezTo>
                    <a:pt x="3654" y="11108"/>
                    <a:pt x="3756" y="11176"/>
                    <a:pt x="3859" y="11176"/>
                  </a:cubicBezTo>
                  <a:cubicBezTo>
                    <a:pt x="3961" y="11176"/>
                    <a:pt x="4063" y="11108"/>
                    <a:pt x="4056" y="10971"/>
                  </a:cubicBezTo>
                  <a:lnTo>
                    <a:pt x="4056" y="9328"/>
                  </a:lnTo>
                  <a:lnTo>
                    <a:pt x="4973" y="9328"/>
                  </a:lnTo>
                  <a:cubicBezTo>
                    <a:pt x="5396" y="9323"/>
                    <a:pt x="5742" y="8982"/>
                    <a:pt x="5742" y="8559"/>
                  </a:cubicBezTo>
                  <a:lnTo>
                    <a:pt x="5742" y="8213"/>
                  </a:lnTo>
                  <a:cubicBezTo>
                    <a:pt x="6794" y="8132"/>
                    <a:pt x="7077" y="7565"/>
                    <a:pt x="7125" y="7084"/>
                  </a:cubicBezTo>
                  <a:cubicBezTo>
                    <a:pt x="7433" y="4034"/>
                    <a:pt x="7346" y="4875"/>
                    <a:pt x="7663" y="1666"/>
                  </a:cubicBezTo>
                  <a:cubicBezTo>
                    <a:pt x="7716" y="1127"/>
                    <a:pt x="7293" y="661"/>
                    <a:pt x="6755" y="657"/>
                  </a:cubicBezTo>
                  <a:lnTo>
                    <a:pt x="4056" y="657"/>
                  </a:lnTo>
                  <a:lnTo>
                    <a:pt x="4056" y="210"/>
                  </a:lnTo>
                  <a:cubicBezTo>
                    <a:pt x="4063" y="71"/>
                    <a:pt x="3961" y="1"/>
                    <a:pt x="38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2"/>
            <p:cNvSpPr/>
            <p:nvPr/>
          </p:nvSpPr>
          <p:spPr>
            <a:xfrm>
              <a:off x="6697352" y="4289383"/>
              <a:ext cx="208628" cy="354530"/>
            </a:xfrm>
            <a:custGeom>
              <a:rect b="b" l="l" r="r" t="t"/>
              <a:pathLst>
                <a:path extrusionOk="0" h="13542" w="7969">
                  <a:moveTo>
                    <a:pt x="6431" y="1"/>
                  </a:moveTo>
                  <a:cubicBezTo>
                    <a:pt x="6329" y="1"/>
                    <a:pt x="6227" y="71"/>
                    <a:pt x="6234" y="210"/>
                  </a:cubicBezTo>
                  <a:lnTo>
                    <a:pt x="6234" y="455"/>
                  </a:lnTo>
                  <a:cubicBezTo>
                    <a:pt x="5696" y="522"/>
                    <a:pt x="5235" y="873"/>
                    <a:pt x="5019" y="1368"/>
                  </a:cubicBezTo>
                  <a:lnTo>
                    <a:pt x="2045" y="1368"/>
                  </a:lnTo>
                  <a:cubicBezTo>
                    <a:pt x="921" y="1373"/>
                    <a:pt x="13" y="2280"/>
                    <a:pt x="8" y="3405"/>
                  </a:cubicBezTo>
                  <a:lnTo>
                    <a:pt x="8" y="5970"/>
                  </a:lnTo>
                  <a:cubicBezTo>
                    <a:pt x="1" y="6109"/>
                    <a:pt x="103" y="6179"/>
                    <a:pt x="205" y="6179"/>
                  </a:cubicBezTo>
                  <a:cubicBezTo>
                    <a:pt x="307" y="6179"/>
                    <a:pt x="409" y="6109"/>
                    <a:pt x="402" y="5970"/>
                  </a:cubicBezTo>
                  <a:lnTo>
                    <a:pt x="402" y="3405"/>
                  </a:lnTo>
                  <a:cubicBezTo>
                    <a:pt x="402" y="2501"/>
                    <a:pt x="1137" y="1766"/>
                    <a:pt x="2045" y="1766"/>
                  </a:cubicBezTo>
                  <a:lnTo>
                    <a:pt x="5153" y="1766"/>
                  </a:lnTo>
                  <a:cubicBezTo>
                    <a:pt x="5235" y="1766"/>
                    <a:pt x="5312" y="1709"/>
                    <a:pt x="5341" y="1627"/>
                  </a:cubicBezTo>
                  <a:cubicBezTo>
                    <a:pt x="5495" y="1151"/>
                    <a:pt x="5941" y="835"/>
                    <a:pt x="6429" y="835"/>
                  </a:cubicBezTo>
                  <a:cubicBezTo>
                    <a:pt x="6487" y="835"/>
                    <a:pt x="6545" y="840"/>
                    <a:pt x="6604" y="849"/>
                  </a:cubicBezTo>
                  <a:cubicBezTo>
                    <a:pt x="7161" y="940"/>
                    <a:pt x="7570" y="1421"/>
                    <a:pt x="7570" y="1983"/>
                  </a:cubicBezTo>
                  <a:lnTo>
                    <a:pt x="7570" y="1987"/>
                  </a:lnTo>
                  <a:cubicBezTo>
                    <a:pt x="7570" y="2148"/>
                    <a:pt x="7450" y="2229"/>
                    <a:pt x="7330" y="2229"/>
                  </a:cubicBezTo>
                  <a:cubicBezTo>
                    <a:pt x="7209" y="2229"/>
                    <a:pt x="7089" y="2148"/>
                    <a:pt x="7089" y="1987"/>
                  </a:cubicBezTo>
                  <a:cubicBezTo>
                    <a:pt x="7089" y="1593"/>
                    <a:pt x="6768" y="1324"/>
                    <a:pt x="6426" y="1324"/>
                  </a:cubicBezTo>
                  <a:cubicBezTo>
                    <a:pt x="6285" y="1324"/>
                    <a:pt x="6140" y="1371"/>
                    <a:pt x="6013" y="1473"/>
                  </a:cubicBezTo>
                  <a:cubicBezTo>
                    <a:pt x="5855" y="1603"/>
                    <a:pt x="5768" y="1800"/>
                    <a:pt x="5773" y="2007"/>
                  </a:cubicBezTo>
                  <a:cubicBezTo>
                    <a:pt x="5773" y="2141"/>
                    <a:pt x="5667" y="2247"/>
                    <a:pt x="5533" y="2247"/>
                  </a:cubicBezTo>
                  <a:lnTo>
                    <a:pt x="2050" y="2247"/>
                  </a:lnTo>
                  <a:cubicBezTo>
                    <a:pt x="2047" y="2247"/>
                    <a:pt x="2044" y="2247"/>
                    <a:pt x="2041" y="2247"/>
                  </a:cubicBezTo>
                  <a:cubicBezTo>
                    <a:pt x="1406" y="2247"/>
                    <a:pt x="887" y="2769"/>
                    <a:pt x="887" y="3405"/>
                  </a:cubicBezTo>
                  <a:lnTo>
                    <a:pt x="887" y="13142"/>
                  </a:lnTo>
                  <a:lnTo>
                    <a:pt x="407" y="13142"/>
                  </a:lnTo>
                  <a:lnTo>
                    <a:pt x="407" y="6710"/>
                  </a:lnTo>
                  <a:cubicBezTo>
                    <a:pt x="414" y="6570"/>
                    <a:pt x="312" y="6501"/>
                    <a:pt x="210" y="6501"/>
                  </a:cubicBezTo>
                  <a:cubicBezTo>
                    <a:pt x="108" y="6501"/>
                    <a:pt x="6" y="6570"/>
                    <a:pt x="13" y="6710"/>
                  </a:cubicBezTo>
                  <a:lnTo>
                    <a:pt x="13" y="13344"/>
                  </a:lnTo>
                  <a:cubicBezTo>
                    <a:pt x="13" y="13450"/>
                    <a:pt x="99" y="13541"/>
                    <a:pt x="210" y="13541"/>
                  </a:cubicBezTo>
                  <a:lnTo>
                    <a:pt x="1089" y="13541"/>
                  </a:lnTo>
                  <a:cubicBezTo>
                    <a:pt x="1200" y="13541"/>
                    <a:pt x="1286" y="13450"/>
                    <a:pt x="1286" y="13344"/>
                  </a:cubicBezTo>
                  <a:lnTo>
                    <a:pt x="1286" y="3409"/>
                  </a:lnTo>
                  <a:cubicBezTo>
                    <a:pt x="1286" y="2991"/>
                    <a:pt x="1627" y="2650"/>
                    <a:pt x="2050" y="2650"/>
                  </a:cubicBezTo>
                  <a:lnTo>
                    <a:pt x="5533" y="2650"/>
                  </a:lnTo>
                  <a:cubicBezTo>
                    <a:pt x="5879" y="2641"/>
                    <a:pt x="6162" y="2357"/>
                    <a:pt x="6162" y="2007"/>
                  </a:cubicBezTo>
                  <a:lnTo>
                    <a:pt x="6162" y="1978"/>
                  </a:lnTo>
                  <a:cubicBezTo>
                    <a:pt x="6162" y="1830"/>
                    <a:pt x="6280" y="1716"/>
                    <a:pt x="6423" y="1716"/>
                  </a:cubicBezTo>
                  <a:cubicBezTo>
                    <a:pt x="6443" y="1716"/>
                    <a:pt x="6463" y="1718"/>
                    <a:pt x="6484" y="1723"/>
                  </a:cubicBezTo>
                  <a:cubicBezTo>
                    <a:pt x="6604" y="1752"/>
                    <a:pt x="6691" y="1863"/>
                    <a:pt x="6686" y="1987"/>
                  </a:cubicBezTo>
                  <a:cubicBezTo>
                    <a:pt x="6691" y="2338"/>
                    <a:pt x="6974" y="2626"/>
                    <a:pt x="7330" y="2626"/>
                  </a:cubicBezTo>
                  <a:cubicBezTo>
                    <a:pt x="7685" y="2626"/>
                    <a:pt x="7968" y="2338"/>
                    <a:pt x="7968" y="1983"/>
                  </a:cubicBezTo>
                  <a:cubicBezTo>
                    <a:pt x="7968" y="1209"/>
                    <a:pt x="7392" y="556"/>
                    <a:pt x="6628" y="455"/>
                  </a:cubicBezTo>
                  <a:lnTo>
                    <a:pt x="6628" y="210"/>
                  </a:lnTo>
                  <a:cubicBezTo>
                    <a:pt x="6635" y="71"/>
                    <a:pt x="6533" y="1"/>
                    <a:pt x="6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42"/>
          <p:cNvGrpSpPr/>
          <p:nvPr/>
        </p:nvGrpSpPr>
        <p:grpSpPr>
          <a:xfrm>
            <a:off x="1100714" y="1861783"/>
            <a:ext cx="390422" cy="486334"/>
            <a:chOff x="7994230" y="2908911"/>
            <a:chExt cx="295729" cy="368379"/>
          </a:xfrm>
        </p:grpSpPr>
        <p:sp>
          <p:nvSpPr>
            <p:cNvPr id="1677" name="Google Shape;1677;p42"/>
            <p:cNvSpPr/>
            <p:nvPr/>
          </p:nvSpPr>
          <p:spPr>
            <a:xfrm>
              <a:off x="8065309" y="3160684"/>
              <a:ext cx="162892" cy="81525"/>
            </a:xfrm>
            <a:custGeom>
              <a:rect b="b" l="l" r="r" t="t"/>
              <a:pathLst>
                <a:path extrusionOk="0" h="3114" w="6222">
                  <a:moveTo>
                    <a:pt x="3113" y="0"/>
                  </a:moveTo>
                  <a:cubicBezTo>
                    <a:pt x="1393" y="0"/>
                    <a:pt x="0" y="1393"/>
                    <a:pt x="0" y="3113"/>
                  </a:cubicBezTo>
                  <a:lnTo>
                    <a:pt x="6221" y="3113"/>
                  </a:lnTo>
                  <a:cubicBezTo>
                    <a:pt x="6221" y="1393"/>
                    <a:pt x="4828" y="0"/>
                    <a:pt x="31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2"/>
            <p:cNvSpPr/>
            <p:nvPr/>
          </p:nvSpPr>
          <p:spPr>
            <a:xfrm>
              <a:off x="8135105" y="3160684"/>
              <a:ext cx="93096" cy="81525"/>
            </a:xfrm>
            <a:custGeom>
              <a:rect b="b" l="l" r="r" t="t"/>
              <a:pathLst>
                <a:path extrusionOk="0" h="3114" w="3556">
                  <a:moveTo>
                    <a:pt x="442" y="0"/>
                  </a:moveTo>
                  <a:cubicBezTo>
                    <a:pt x="294" y="0"/>
                    <a:pt x="149" y="10"/>
                    <a:pt x="0" y="29"/>
                  </a:cubicBezTo>
                  <a:cubicBezTo>
                    <a:pt x="1538" y="250"/>
                    <a:pt x="2676" y="1562"/>
                    <a:pt x="2676" y="3113"/>
                  </a:cubicBezTo>
                  <a:lnTo>
                    <a:pt x="3555" y="3113"/>
                  </a:lnTo>
                  <a:cubicBezTo>
                    <a:pt x="3555" y="1393"/>
                    <a:pt x="2162" y="0"/>
                    <a:pt x="4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2"/>
            <p:cNvSpPr/>
            <p:nvPr/>
          </p:nvSpPr>
          <p:spPr>
            <a:xfrm>
              <a:off x="7999283" y="3132384"/>
              <a:ext cx="102023" cy="23929"/>
            </a:xfrm>
            <a:custGeom>
              <a:rect b="b" l="l" r="r" t="t"/>
              <a:pathLst>
                <a:path extrusionOk="0" h="914" w="3897">
                  <a:moveTo>
                    <a:pt x="303" y="0"/>
                  </a:moveTo>
                  <a:cubicBezTo>
                    <a:pt x="135" y="0"/>
                    <a:pt x="0" y="135"/>
                    <a:pt x="0" y="303"/>
                  </a:cubicBezTo>
                  <a:lnTo>
                    <a:pt x="0" y="615"/>
                  </a:lnTo>
                  <a:cubicBezTo>
                    <a:pt x="0" y="779"/>
                    <a:pt x="135" y="913"/>
                    <a:pt x="303" y="913"/>
                  </a:cubicBezTo>
                  <a:lnTo>
                    <a:pt x="3598" y="913"/>
                  </a:lnTo>
                  <a:cubicBezTo>
                    <a:pt x="3762" y="913"/>
                    <a:pt x="3896" y="779"/>
                    <a:pt x="3896" y="615"/>
                  </a:cubicBezTo>
                  <a:lnTo>
                    <a:pt x="3896" y="303"/>
                  </a:lnTo>
                  <a:cubicBezTo>
                    <a:pt x="3896" y="135"/>
                    <a:pt x="3762" y="0"/>
                    <a:pt x="3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2"/>
            <p:cNvSpPr/>
            <p:nvPr/>
          </p:nvSpPr>
          <p:spPr>
            <a:xfrm>
              <a:off x="8070467" y="3132384"/>
              <a:ext cx="30840" cy="23798"/>
            </a:xfrm>
            <a:custGeom>
              <a:rect b="b" l="l" r="r" t="t"/>
              <a:pathLst>
                <a:path extrusionOk="0" h="909" w="1178">
                  <a:moveTo>
                    <a:pt x="0" y="0"/>
                  </a:moveTo>
                  <a:cubicBezTo>
                    <a:pt x="164" y="0"/>
                    <a:pt x="298" y="130"/>
                    <a:pt x="298" y="298"/>
                  </a:cubicBezTo>
                  <a:lnTo>
                    <a:pt x="298" y="611"/>
                  </a:lnTo>
                  <a:cubicBezTo>
                    <a:pt x="298" y="774"/>
                    <a:pt x="164" y="908"/>
                    <a:pt x="0" y="908"/>
                  </a:cubicBezTo>
                  <a:lnTo>
                    <a:pt x="879" y="908"/>
                  </a:lnTo>
                  <a:cubicBezTo>
                    <a:pt x="1043" y="908"/>
                    <a:pt x="1177" y="774"/>
                    <a:pt x="1177" y="611"/>
                  </a:cubicBezTo>
                  <a:lnTo>
                    <a:pt x="1177" y="298"/>
                  </a:lnTo>
                  <a:cubicBezTo>
                    <a:pt x="1177" y="130"/>
                    <a:pt x="1043"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2"/>
            <p:cNvSpPr/>
            <p:nvPr/>
          </p:nvSpPr>
          <p:spPr>
            <a:xfrm>
              <a:off x="8023159" y="3156286"/>
              <a:ext cx="65947" cy="52098"/>
            </a:xfrm>
            <a:custGeom>
              <a:rect b="b" l="l" r="r" t="t"/>
              <a:pathLst>
                <a:path extrusionOk="0" h="1990" w="2519">
                  <a:moveTo>
                    <a:pt x="1" y="0"/>
                  </a:moveTo>
                  <a:cubicBezTo>
                    <a:pt x="10" y="43"/>
                    <a:pt x="30" y="87"/>
                    <a:pt x="49" y="125"/>
                  </a:cubicBezTo>
                  <a:cubicBezTo>
                    <a:pt x="486" y="899"/>
                    <a:pt x="1120" y="1542"/>
                    <a:pt x="1889" y="1989"/>
                  </a:cubicBezTo>
                  <a:cubicBezTo>
                    <a:pt x="2043" y="1653"/>
                    <a:pt x="2254" y="1345"/>
                    <a:pt x="2518" y="1086"/>
                  </a:cubicBezTo>
                  <a:cubicBezTo>
                    <a:pt x="2033" y="817"/>
                    <a:pt x="1615" y="447"/>
                    <a:pt x="1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2"/>
            <p:cNvSpPr/>
            <p:nvPr/>
          </p:nvSpPr>
          <p:spPr>
            <a:xfrm>
              <a:off x="8126544" y="3186341"/>
              <a:ext cx="35369" cy="30264"/>
            </a:xfrm>
            <a:custGeom>
              <a:rect b="b" l="l" r="r" t="t"/>
              <a:pathLst>
                <a:path extrusionOk="0" h="1156" w="1351">
                  <a:moveTo>
                    <a:pt x="774" y="0"/>
                  </a:moveTo>
                  <a:cubicBezTo>
                    <a:pt x="260" y="0"/>
                    <a:pt x="1" y="625"/>
                    <a:pt x="366" y="985"/>
                  </a:cubicBezTo>
                  <a:cubicBezTo>
                    <a:pt x="482" y="1103"/>
                    <a:pt x="626" y="1156"/>
                    <a:pt x="768" y="1156"/>
                  </a:cubicBezTo>
                  <a:cubicBezTo>
                    <a:pt x="1065" y="1156"/>
                    <a:pt x="1351" y="925"/>
                    <a:pt x="1351" y="577"/>
                  </a:cubicBezTo>
                  <a:cubicBezTo>
                    <a:pt x="1351" y="260"/>
                    <a:pt x="1091" y="0"/>
                    <a:pt x="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2"/>
            <p:cNvSpPr/>
            <p:nvPr/>
          </p:nvSpPr>
          <p:spPr>
            <a:xfrm>
              <a:off x="8198120" y="2986483"/>
              <a:ext cx="72597" cy="214467"/>
            </a:xfrm>
            <a:custGeom>
              <a:rect b="b" l="l" r="r" t="t"/>
              <a:pathLst>
                <a:path extrusionOk="0" h="8192" w="2773">
                  <a:moveTo>
                    <a:pt x="553" y="1"/>
                  </a:moveTo>
                  <a:lnTo>
                    <a:pt x="87" y="976"/>
                  </a:lnTo>
                  <a:cubicBezTo>
                    <a:pt x="2244" y="2571"/>
                    <a:pt x="2201" y="5818"/>
                    <a:pt x="0" y="7356"/>
                  </a:cubicBezTo>
                  <a:cubicBezTo>
                    <a:pt x="289" y="7591"/>
                    <a:pt x="534" y="7875"/>
                    <a:pt x="721" y="8192"/>
                  </a:cubicBezTo>
                  <a:cubicBezTo>
                    <a:pt x="1932" y="7303"/>
                    <a:pt x="2686" y="5919"/>
                    <a:pt x="2772" y="4416"/>
                  </a:cubicBezTo>
                  <a:lnTo>
                    <a:pt x="2763" y="3777"/>
                  </a:lnTo>
                  <a:cubicBezTo>
                    <a:pt x="2662" y="2311"/>
                    <a:pt x="1922" y="966"/>
                    <a:pt x="740" y="92"/>
                  </a:cubicBezTo>
                  <a:cubicBezTo>
                    <a:pt x="683" y="49"/>
                    <a:pt x="620" y="20"/>
                    <a:pt x="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2"/>
            <p:cNvSpPr/>
            <p:nvPr/>
          </p:nvSpPr>
          <p:spPr>
            <a:xfrm>
              <a:off x="8208933" y="2986352"/>
              <a:ext cx="61785" cy="214467"/>
            </a:xfrm>
            <a:custGeom>
              <a:rect b="b" l="l" r="r" t="t"/>
              <a:pathLst>
                <a:path extrusionOk="0" h="8192" w="2360">
                  <a:moveTo>
                    <a:pt x="135" y="1"/>
                  </a:moveTo>
                  <a:lnTo>
                    <a:pt x="0" y="284"/>
                  </a:lnTo>
                  <a:cubicBezTo>
                    <a:pt x="515" y="717"/>
                    <a:pt x="932" y="1240"/>
                    <a:pt x="1240" y="1836"/>
                  </a:cubicBezTo>
                  <a:cubicBezTo>
                    <a:pt x="1552" y="2441"/>
                    <a:pt x="1735" y="3100"/>
                    <a:pt x="1783" y="3777"/>
                  </a:cubicBezTo>
                  <a:lnTo>
                    <a:pt x="1788" y="4416"/>
                  </a:lnTo>
                  <a:cubicBezTo>
                    <a:pt x="1716" y="5751"/>
                    <a:pt x="1110" y="7005"/>
                    <a:pt x="106" y="7894"/>
                  </a:cubicBezTo>
                  <a:cubicBezTo>
                    <a:pt x="178" y="7990"/>
                    <a:pt x="245" y="8091"/>
                    <a:pt x="308" y="8192"/>
                  </a:cubicBezTo>
                  <a:cubicBezTo>
                    <a:pt x="1523" y="7298"/>
                    <a:pt x="2273" y="5915"/>
                    <a:pt x="2359" y="4416"/>
                  </a:cubicBezTo>
                  <a:lnTo>
                    <a:pt x="2350" y="3782"/>
                  </a:lnTo>
                  <a:cubicBezTo>
                    <a:pt x="2249" y="2316"/>
                    <a:pt x="1509" y="967"/>
                    <a:pt x="327" y="92"/>
                  </a:cubicBezTo>
                  <a:cubicBezTo>
                    <a:pt x="270" y="54"/>
                    <a:pt x="202" y="20"/>
                    <a:pt x="1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2"/>
            <p:cNvSpPr/>
            <p:nvPr/>
          </p:nvSpPr>
          <p:spPr>
            <a:xfrm>
              <a:off x="8010226" y="3242183"/>
              <a:ext cx="272926" cy="29819"/>
            </a:xfrm>
            <a:custGeom>
              <a:rect b="b" l="l" r="r" t="t"/>
              <a:pathLst>
                <a:path extrusionOk="0" h="1139" w="10425">
                  <a:moveTo>
                    <a:pt x="452" y="0"/>
                  </a:moveTo>
                  <a:lnTo>
                    <a:pt x="0" y="1139"/>
                  </a:lnTo>
                  <a:lnTo>
                    <a:pt x="10425" y="1139"/>
                  </a:lnTo>
                  <a:lnTo>
                    <a:pt x="99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2"/>
            <p:cNvSpPr/>
            <p:nvPr/>
          </p:nvSpPr>
          <p:spPr>
            <a:xfrm>
              <a:off x="8250821" y="3242183"/>
              <a:ext cx="32463" cy="29950"/>
            </a:xfrm>
            <a:custGeom>
              <a:rect b="b" l="l" r="r" t="t"/>
              <a:pathLst>
                <a:path extrusionOk="0" h="1144" w="1240">
                  <a:moveTo>
                    <a:pt x="0" y="0"/>
                  </a:moveTo>
                  <a:lnTo>
                    <a:pt x="452" y="1144"/>
                  </a:lnTo>
                  <a:lnTo>
                    <a:pt x="1240" y="1144"/>
                  </a:lnTo>
                  <a:lnTo>
                    <a:pt x="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2"/>
            <p:cNvSpPr/>
            <p:nvPr/>
          </p:nvSpPr>
          <p:spPr>
            <a:xfrm>
              <a:off x="8195738" y="2914331"/>
              <a:ext cx="56863" cy="55292"/>
            </a:xfrm>
            <a:custGeom>
              <a:rect b="b" l="l" r="r" t="t"/>
              <a:pathLst>
                <a:path extrusionOk="0" h="2112" w="2172">
                  <a:moveTo>
                    <a:pt x="517" y="0"/>
                  </a:moveTo>
                  <a:cubicBezTo>
                    <a:pt x="438" y="0"/>
                    <a:pt x="360" y="30"/>
                    <a:pt x="303" y="91"/>
                  </a:cubicBezTo>
                  <a:lnTo>
                    <a:pt x="120" y="268"/>
                  </a:lnTo>
                  <a:cubicBezTo>
                    <a:pt x="0" y="388"/>
                    <a:pt x="0" y="581"/>
                    <a:pt x="120" y="701"/>
                  </a:cubicBezTo>
                  <a:lnTo>
                    <a:pt x="1441" y="2022"/>
                  </a:lnTo>
                  <a:cubicBezTo>
                    <a:pt x="1501" y="2082"/>
                    <a:pt x="1579" y="2112"/>
                    <a:pt x="1657" y="2112"/>
                  </a:cubicBezTo>
                  <a:cubicBezTo>
                    <a:pt x="1736" y="2112"/>
                    <a:pt x="1814" y="2082"/>
                    <a:pt x="1874" y="2022"/>
                  </a:cubicBezTo>
                  <a:lnTo>
                    <a:pt x="2056" y="1839"/>
                  </a:lnTo>
                  <a:cubicBezTo>
                    <a:pt x="2171" y="1724"/>
                    <a:pt x="2171" y="1527"/>
                    <a:pt x="2056" y="1412"/>
                  </a:cubicBezTo>
                  <a:lnTo>
                    <a:pt x="735" y="91"/>
                  </a:lnTo>
                  <a:cubicBezTo>
                    <a:pt x="675" y="30"/>
                    <a:pt x="596" y="0"/>
                    <a:pt x="5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2"/>
            <p:cNvSpPr/>
            <p:nvPr/>
          </p:nvSpPr>
          <p:spPr>
            <a:xfrm>
              <a:off x="8220504" y="2938207"/>
              <a:ext cx="32228" cy="31416"/>
            </a:xfrm>
            <a:custGeom>
              <a:rect b="b" l="l" r="r" t="t"/>
              <a:pathLst>
                <a:path extrusionOk="0" h="1200" w="1231">
                  <a:moveTo>
                    <a:pt x="611" y="0"/>
                  </a:moveTo>
                  <a:cubicBezTo>
                    <a:pt x="731" y="120"/>
                    <a:pt x="731" y="312"/>
                    <a:pt x="611" y="432"/>
                  </a:cubicBezTo>
                  <a:lnTo>
                    <a:pt x="433" y="610"/>
                  </a:lnTo>
                  <a:cubicBezTo>
                    <a:pt x="373" y="670"/>
                    <a:pt x="295" y="700"/>
                    <a:pt x="217" y="700"/>
                  </a:cubicBezTo>
                  <a:cubicBezTo>
                    <a:pt x="139" y="700"/>
                    <a:pt x="61" y="670"/>
                    <a:pt x="1" y="610"/>
                  </a:cubicBezTo>
                  <a:lnTo>
                    <a:pt x="1" y="610"/>
                  </a:lnTo>
                  <a:lnTo>
                    <a:pt x="500" y="1110"/>
                  </a:lnTo>
                  <a:cubicBezTo>
                    <a:pt x="558" y="1170"/>
                    <a:pt x="636" y="1200"/>
                    <a:pt x="714" y="1200"/>
                  </a:cubicBezTo>
                  <a:cubicBezTo>
                    <a:pt x="793" y="1200"/>
                    <a:pt x="872" y="1170"/>
                    <a:pt x="932" y="1110"/>
                  </a:cubicBezTo>
                  <a:lnTo>
                    <a:pt x="1110" y="932"/>
                  </a:lnTo>
                  <a:cubicBezTo>
                    <a:pt x="1230" y="812"/>
                    <a:pt x="1230" y="615"/>
                    <a:pt x="1110" y="500"/>
                  </a:cubicBezTo>
                  <a:lnTo>
                    <a:pt x="6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2"/>
            <p:cNvSpPr/>
            <p:nvPr/>
          </p:nvSpPr>
          <p:spPr>
            <a:xfrm>
              <a:off x="8057377" y="3030989"/>
              <a:ext cx="78383" cy="77179"/>
            </a:xfrm>
            <a:custGeom>
              <a:rect b="b" l="l" r="r" t="t"/>
              <a:pathLst>
                <a:path extrusionOk="0" h="2948" w="2994">
                  <a:moveTo>
                    <a:pt x="601" y="0"/>
                  </a:moveTo>
                  <a:cubicBezTo>
                    <a:pt x="541" y="0"/>
                    <a:pt x="481" y="23"/>
                    <a:pt x="433" y="69"/>
                  </a:cubicBezTo>
                  <a:lnTo>
                    <a:pt x="92" y="410"/>
                  </a:lnTo>
                  <a:cubicBezTo>
                    <a:pt x="1" y="506"/>
                    <a:pt x="1" y="650"/>
                    <a:pt x="92" y="746"/>
                  </a:cubicBezTo>
                  <a:lnTo>
                    <a:pt x="2225" y="2879"/>
                  </a:lnTo>
                  <a:cubicBezTo>
                    <a:pt x="2271" y="2925"/>
                    <a:pt x="2331" y="2947"/>
                    <a:pt x="2391" y="2947"/>
                  </a:cubicBezTo>
                  <a:cubicBezTo>
                    <a:pt x="2452" y="2947"/>
                    <a:pt x="2513" y="2925"/>
                    <a:pt x="2561" y="2879"/>
                  </a:cubicBezTo>
                  <a:lnTo>
                    <a:pt x="2902" y="2538"/>
                  </a:lnTo>
                  <a:cubicBezTo>
                    <a:pt x="2994" y="2442"/>
                    <a:pt x="2994" y="2293"/>
                    <a:pt x="2902" y="2202"/>
                  </a:cubicBezTo>
                  <a:lnTo>
                    <a:pt x="769" y="69"/>
                  </a:lnTo>
                  <a:cubicBezTo>
                    <a:pt x="721" y="23"/>
                    <a:pt x="661"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2"/>
            <p:cNvSpPr/>
            <p:nvPr/>
          </p:nvSpPr>
          <p:spPr>
            <a:xfrm>
              <a:off x="8102668" y="3075652"/>
              <a:ext cx="33092" cy="32516"/>
            </a:xfrm>
            <a:custGeom>
              <a:rect b="b" l="l" r="r" t="t"/>
              <a:pathLst>
                <a:path extrusionOk="0" h="1242" w="1264">
                  <a:moveTo>
                    <a:pt x="677" y="1"/>
                  </a:moveTo>
                  <a:cubicBezTo>
                    <a:pt x="764" y="92"/>
                    <a:pt x="764" y="241"/>
                    <a:pt x="677" y="332"/>
                  </a:cubicBezTo>
                  <a:lnTo>
                    <a:pt x="332" y="678"/>
                  </a:lnTo>
                  <a:cubicBezTo>
                    <a:pt x="286" y="721"/>
                    <a:pt x="226" y="743"/>
                    <a:pt x="166" y="743"/>
                  </a:cubicBezTo>
                  <a:cubicBezTo>
                    <a:pt x="106" y="743"/>
                    <a:pt x="46" y="721"/>
                    <a:pt x="0" y="678"/>
                  </a:cubicBezTo>
                  <a:lnTo>
                    <a:pt x="0" y="678"/>
                  </a:lnTo>
                  <a:lnTo>
                    <a:pt x="495" y="1173"/>
                  </a:lnTo>
                  <a:cubicBezTo>
                    <a:pt x="541" y="1219"/>
                    <a:pt x="601" y="1241"/>
                    <a:pt x="661" y="1241"/>
                  </a:cubicBezTo>
                  <a:cubicBezTo>
                    <a:pt x="722" y="1241"/>
                    <a:pt x="783" y="1219"/>
                    <a:pt x="831" y="1173"/>
                  </a:cubicBezTo>
                  <a:lnTo>
                    <a:pt x="1172" y="832"/>
                  </a:lnTo>
                  <a:cubicBezTo>
                    <a:pt x="1264" y="736"/>
                    <a:pt x="1264" y="592"/>
                    <a:pt x="1172" y="496"/>
                  </a:cubicBezTo>
                  <a:lnTo>
                    <a:pt x="6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2"/>
            <p:cNvSpPr/>
            <p:nvPr/>
          </p:nvSpPr>
          <p:spPr>
            <a:xfrm>
              <a:off x="8050203" y="3055546"/>
              <a:ext cx="31861" cy="31049"/>
            </a:xfrm>
            <a:custGeom>
              <a:rect b="b" l="l" r="r" t="t"/>
              <a:pathLst>
                <a:path extrusionOk="0" h="1186" w="1217">
                  <a:moveTo>
                    <a:pt x="558" y="0"/>
                  </a:moveTo>
                  <a:lnTo>
                    <a:pt x="126" y="437"/>
                  </a:lnTo>
                  <a:cubicBezTo>
                    <a:pt x="1" y="562"/>
                    <a:pt x="1" y="759"/>
                    <a:pt x="126" y="884"/>
                  </a:cubicBezTo>
                  <a:lnTo>
                    <a:pt x="332" y="1095"/>
                  </a:lnTo>
                  <a:cubicBezTo>
                    <a:pt x="395" y="1156"/>
                    <a:pt x="476" y="1186"/>
                    <a:pt x="558" y="1186"/>
                  </a:cubicBezTo>
                  <a:cubicBezTo>
                    <a:pt x="640" y="1186"/>
                    <a:pt x="721" y="1156"/>
                    <a:pt x="784" y="1095"/>
                  </a:cubicBezTo>
                  <a:lnTo>
                    <a:pt x="1216" y="658"/>
                  </a:lnTo>
                  <a:lnTo>
                    <a:pt x="5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2"/>
            <p:cNvSpPr/>
            <p:nvPr/>
          </p:nvSpPr>
          <p:spPr>
            <a:xfrm>
              <a:off x="8078766" y="3084213"/>
              <a:ext cx="31835" cy="31023"/>
            </a:xfrm>
            <a:custGeom>
              <a:rect b="b" l="l" r="r" t="t"/>
              <a:pathLst>
                <a:path extrusionOk="0" h="1185" w="1216">
                  <a:moveTo>
                    <a:pt x="558" y="0"/>
                  </a:moveTo>
                  <a:lnTo>
                    <a:pt x="125" y="433"/>
                  </a:lnTo>
                  <a:cubicBezTo>
                    <a:pt x="0" y="558"/>
                    <a:pt x="0" y="755"/>
                    <a:pt x="125" y="880"/>
                  </a:cubicBezTo>
                  <a:lnTo>
                    <a:pt x="337" y="1091"/>
                  </a:lnTo>
                  <a:cubicBezTo>
                    <a:pt x="397" y="1153"/>
                    <a:pt x="477" y="1185"/>
                    <a:pt x="558" y="1185"/>
                  </a:cubicBezTo>
                  <a:cubicBezTo>
                    <a:pt x="639" y="1185"/>
                    <a:pt x="721" y="1153"/>
                    <a:pt x="783" y="1091"/>
                  </a:cubicBezTo>
                  <a:lnTo>
                    <a:pt x="1216" y="659"/>
                  </a:lnTo>
                  <a:lnTo>
                    <a:pt x="5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2"/>
            <p:cNvSpPr/>
            <p:nvPr/>
          </p:nvSpPr>
          <p:spPr>
            <a:xfrm>
              <a:off x="8172333" y="2935798"/>
              <a:ext cx="60266" cy="60162"/>
            </a:xfrm>
            <a:custGeom>
              <a:rect b="b" l="l" r="r" t="t"/>
              <a:pathLst>
                <a:path extrusionOk="0" h="2298" w="2302">
                  <a:moveTo>
                    <a:pt x="1125" y="1"/>
                  </a:moveTo>
                  <a:lnTo>
                    <a:pt x="0" y="1125"/>
                  </a:lnTo>
                  <a:lnTo>
                    <a:pt x="1177" y="2297"/>
                  </a:lnTo>
                  <a:lnTo>
                    <a:pt x="2302" y="1173"/>
                  </a:lnTo>
                  <a:lnTo>
                    <a:pt x="11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2"/>
            <p:cNvSpPr/>
            <p:nvPr/>
          </p:nvSpPr>
          <p:spPr>
            <a:xfrm>
              <a:off x="8172333" y="2953417"/>
              <a:ext cx="60266" cy="42412"/>
            </a:xfrm>
            <a:custGeom>
              <a:rect b="b" l="l" r="r" t="t"/>
              <a:pathLst>
                <a:path extrusionOk="0" h="1620" w="2302">
                  <a:moveTo>
                    <a:pt x="0" y="447"/>
                  </a:moveTo>
                  <a:lnTo>
                    <a:pt x="678" y="1124"/>
                  </a:lnTo>
                  <a:lnTo>
                    <a:pt x="679" y="1123"/>
                  </a:lnTo>
                  <a:lnTo>
                    <a:pt x="0" y="447"/>
                  </a:lnTo>
                  <a:close/>
                  <a:moveTo>
                    <a:pt x="1802" y="0"/>
                  </a:moveTo>
                  <a:lnTo>
                    <a:pt x="679" y="1123"/>
                  </a:lnTo>
                  <a:lnTo>
                    <a:pt x="1177" y="1619"/>
                  </a:lnTo>
                  <a:lnTo>
                    <a:pt x="2302" y="495"/>
                  </a:lnTo>
                  <a:lnTo>
                    <a:pt x="18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2"/>
            <p:cNvSpPr/>
            <p:nvPr/>
          </p:nvSpPr>
          <p:spPr>
            <a:xfrm>
              <a:off x="8082536" y="2956559"/>
              <a:ext cx="127052" cy="127052"/>
            </a:xfrm>
            <a:custGeom>
              <a:rect b="b" l="l" r="r" t="t"/>
              <a:pathLst>
                <a:path extrusionOk="0" h="4853" w="4853">
                  <a:moveTo>
                    <a:pt x="3099" y="0"/>
                  </a:moveTo>
                  <a:lnTo>
                    <a:pt x="0" y="3104"/>
                  </a:lnTo>
                  <a:lnTo>
                    <a:pt x="1749" y="4852"/>
                  </a:lnTo>
                  <a:lnTo>
                    <a:pt x="4852" y="1749"/>
                  </a:lnTo>
                  <a:lnTo>
                    <a:pt x="30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2"/>
            <p:cNvSpPr/>
            <p:nvPr/>
          </p:nvSpPr>
          <p:spPr>
            <a:xfrm>
              <a:off x="8115365" y="2989389"/>
              <a:ext cx="94222" cy="94222"/>
            </a:xfrm>
            <a:custGeom>
              <a:rect b="b" l="l" r="r" t="t"/>
              <a:pathLst>
                <a:path extrusionOk="0" h="3599" w="3599">
                  <a:moveTo>
                    <a:pt x="3104" y="0"/>
                  </a:moveTo>
                  <a:lnTo>
                    <a:pt x="0" y="3099"/>
                  </a:lnTo>
                  <a:lnTo>
                    <a:pt x="495" y="3598"/>
                  </a:lnTo>
                  <a:lnTo>
                    <a:pt x="3598" y="495"/>
                  </a:lnTo>
                  <a:lnTo>
                    <a:pt x="31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2"/>
            <p:cNvSpPr/>
            <p:nvPr/>
          </p:nvSpPr>
          <p:spPr>
            <a:xfrm>
              <a:off x="8119266" y="3180922"/>
              <a:ext cx="47936" cy="41181"/>
            </a:xfrm>
            <a:custGeom>
              <a:rect b="b" l="l" r="r" t="t"/>
              <a:pathLst>
                <a:path extrusionOk="0" h="1573" w="1831">
                  <a:moveTo>
                    <a:pt x="1047" y="413"/>
                  </a:moveTo>
                  <a:cubicBezTo>
                    <a:pt x="1239" y="413"/>
                    <a:pt x="1422" y="560"/>
                    <a:pt x="1422" y="784"/>
                  </a:cubicBezTo>
                  <a:cubicBezTo>
                    <a:pt x="1417" y="990"/>
                    <a:pt x="1254" y="1159"/>
                    <a:pt x="1047" y="1159"/>
                  </a:cubicBezTo>
                  <a:cubicBezTo>
                    <a:pt x="716" y="1159"/>
                    <a:pt x="553" y="755"/>
                    <a:pt x="783" y="524"/>
                  </a:cubicBezTo>
                  <a:cubicBezTo>
                    <a:pt x="860" y="448"/>
                    <a:pt x="955" y="413"/>
                    <a:pt x="1047" y="413"/>
                  </a:cubicBezTo>
                  <a:close/>
                  <a:moveTo>
                    <a:pt x="1047" y="1"/>
                  </a:moveTo>
                  <a:cubicBezTo>
                    <a:pt x="351" y="1"/>
                    <a:pt x="0" y="846"/>
                    <a:pt x="495" y="1341"/>
                  </a:cubicBezTo>
                  <a:cubicBezTo>
                    <a:pt x="655" y="1501"/>
                    <a:pt x="851" y="1573"/>
                    <a:pt x="1043" y="1573"/>
                  </a:cubicBezTo>
                  <a:cubicBezTo>
                    <a:pt x="1445" y="1573"/>
                    <a:pt x="1831" y="1259"/>
                    <a:pt x="1831" y="784"/>
                  </a:cubicBezTo>
                  <a:cubicBezTo>
                    <a:pt x="1831" y="351"/>
                    <a:pt x="1480"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2"/>
            <p:cNvSpPr/>
            <p:nvPr/>
          </p:nvSpPr>
          <p:spPr>
            <a:xfrm>
              <a:off x="7994230" y="2908911"/>
              <a:ext cx="295729" cy="368379"/>
            </a:xfrm>
            <a:custGeom>
              <a:rect b="b" l="l" r="r" t="t"/>
              <a:pathLst>
                <a:path extrusionOk="0" h="14071" w="11296">
                  <a:moveTo>
                    <a:pt x="8213" y="416"/>
                  </a:moveTo>
                  <a:cubicBezTo>
                    <a:pt x="8239" y="416"/>
                    <a:pt x="8264" y="425"/>
                    <a:pt x="8283" y="442"/>
                  </a:cubicBezTo>
                  <a:lnTo>
                    <a:pt x="9604" y="1763"/>
                  </a:lnTo>
                  <a:cubicBezTo>
                    <a:pt x="9643" y="1806"/>
                    <a:pt x="9643" y="1868"/>
                    <a:pt x="9604" y="1907"/>
                  </a:cubicBezTo>
                  <a:lnTo>
                    <a:pt x="9427" y="2085"/>
                  </a:lnTo>
                  <a:cubicBezTo>
                    <a:pt x="9405" y="2104"/>
                    <a:pt x="9380" y="2113"/>
                    <a:pt x="9354" y="2113"/>
                  </a:cubicBezTo>
                  <a:cubicBezTo>
                    <a:pt x="9329" y="2113"/>
                    <a:pt x="9304" y="2104"/>
                    <a:pt x="9282" y="2085"/>
                  </a:cubicBezTo>
                  <a:lnTo>
                    <a:pt x="7961" y="764"/>
                  </a:lnTo>
                  <a:cubicBezTo>
                    <a:pt x="7923" y="725"/>
                    <a:pt x="7923" y="663"/>
                    <a:pt x="7961" y="624"/>
                  </a:cubicBezTo>
                  <a:lnTo>
                    <a:pt x="8144" y="442"/>
                  </a:lnTo>
                  <a:cubicBezTo>
                    <a:pt x="8163" y="425"/>
                    <a:pt x="8188" y="416"/>
                    <a:pt x="8213" y="416"/>
                  </a:cubicBezTo>
                  <a:close/>
                  <a:moveTo>
                    <a:pt x="7928" y="1311"/>
                  </a:moveTo>
                  <a:lnTo>
                    <a:pt x="8812" y="2200"/>
                  </a:lnTo>
                  <a:lnTo>
                    <a:pt x="7980" y="3031"/>
                  </a:lnTo>
                  <a:lnTo>
                    <a:pt x="7092" y="2152"/>
                  </a:lnTo>
                  <a:lnTo>
                    <a:pt x="7928" y="1311"/>
                  </a:lnTo>
                  <a:close/>
                  <a:moveTo>
                    <a:pt x="2696" y="5894"/>
                  </a:moveTo>
                  <a:lnTo>
                    <a:pt x="3061" y="6259"/>
                  </a:lnTo>
                  <a:lnTo>
                    <a:pt x="2768" y="6552"/>
                  </a:lnTo>
                  <a:cubicBezTo>
                    <a:pt x="2749" y="6574"/>
                    <a:pt x="2721" y="6585"/>
                    <a:pt x="2693" y="6585"/>
                  </a:cubicBezTo>
                  <a:cubicBezTo>
                    <a:pt x="2665" y="6585"/>
                    <a:pt x="2636" y="6574"/>
                    <a:pt x="2614" y="6552"/>
                  </a:cubicBezTo>
                  <a:lnTo>
                    <a:pt x="2403" y="6341"/>
                  </a:lnTo>
                  <a:cubicBezTo>
                    <a:pt x="2360" y="6298"/>
                    <a:pt x="2360" y="6226"/>
                    <a:pt x="2403" y="6182"/>
                  </a:cubicBezTo>
                  <a:lnTo>
                    <a:pt x="2696" y="5894"/>
                  </a:lnTo>
                  <a:close/>
                  <a:moveTo>
                    <a:pt x="3022" y="4867"/>
                  </a:moveTo>
                  <a:cubicBezTo>
                    <a:pt x="3027" y="4867"/>
                    <a:pt x="3032" y="4871"/>
                    <a:pt x="3037" y="4876"/>
                  </a:cubicBezTo>
                  <a:lnTo>
                    <a:pt x="3229" y="5068"/>
                  </a:lnTo>
                  <a:cubicBezTo>
                    <a:pt x="5281" y="7119"/>
                    <a:pt x="5199" y="7018"/>
                    <a:pt x="5170" y="7052"/>
                  </a:cubicBezTo>
                  <a:lnTo>
                    <a:pt x="4824" y="7398"/>
                  </a:lnTo>
                  <a:cubicBezTo>
                    <a:pt x="4820" y="7403"/>
                    <a:pt x="4818" y="7408"/>
                    <a:pt x="4812" y="7408"/>
                  </a:cubicBezTo>
                  <a:cubicBezTo>
                    <a:pt x="4776" y="7408"/>
                    <a:pt x="4591" y="7186"/>
                    <a:pt x="2653" y="5260"/>
                  </a:cubicBezTo>
                  <a:cubicBezTo>
                    <a:pt x="2638" y="5250"/>
                    <a:pt x="2638" y="5231"/>
                    <a:pt x="2653" y="5222"/>
                  </a:cubicBezTo>
                  <a:cubicBezTo>
                    <a:pt x="2937" y="4937"/>
                    <a:pt x="2994" y="4867"/>
                    <a:pt x="3022" y="4867"/>
                  </a:cubicBezTo>
                  <a:close/>
                  <a:moveTo>
                    <a:pt x="3787" y="6985"/>
                  </a:moveTo>
                  <a:lnTo>
                    <a:pt x="4156" y="7355"/>
                  </a:lnTo>
                  <a:lnTo>
                    <a:pt x="3868" y="7643"/>
                  </a:lnTo>
                  <a:cubicBezTo>
                    <a:pt x="3844" y="7664"/>
                    <a:pt x="3815" y="7675"/>
                    <a:pt x="3787" y="7675"/>
                  </a:cubicBezTo>
                  <a:cubicBezTo>
                    <a:pt x="3759" y="7675"/>
                    <a:pt x="3731" y="7664"/>
                    <a:pt x="3710" y="7643"/>
                  </a:cubicBezTo>
                  <a:lnTo>
                    <a:pt x="3498" y="7431"/>
                  </a:lnTo>
                  <a:cubicBezTo>
                    <a:pt x="3455" y="7388"/>
                    <a:pt x="3455" y="7316"/>
                    <a:pt x="3498" y="7273"/>
                  </a:cubicBezTo>
                  <a:lnTo>
                    <a:pt x="3787" y="6985"/>
                  </a:lnTo>
                  <a:close/>
                  <a:moveTo>
                    <a:pt x="3787" y="8743"/>
                  </a:moveTo>
                  <a:cubicBezTo>
                    <a:pt x="3839" y="8743"/>
                    <a:pt x="3883" y="8781"/>
                    <a:pt x="3883" y="8834"/>
                  </a:cubicBezTo>
                  <a:lnTo>
                    <a:pt x="3883" y="9147"/>
                  </a:lnTo>
                  <a:cubicBezTo>
                    <a:pt x="3883" y="9199"/>
                    <a:pt x="3839" y="9243"/>
                    <a:pt x="3787" y="9243"/>
                  </a:cubicBezTo>
                  <a:lnTo>
                    <a:pt x="491" y="9243"/>
                  </a:lnTo>
                  <a:cubicBezTo>
                    <a:pt x="438" y="9243"/>
                    <a:pt x="395" y="9199"/>
                    <a:pt x="395" y="9147"/>
                  </a:cubicBezTo>
                  <a:lnTo>
                    <a:pt x="395" y="8834"/>
                  </a:lnTo>
                  <a:cubicBezTo>
                    <a:pt x="395" y="8781"/>
                    <a:pt x="438" y="8743"/>
                    <a:pt x="491" y="8743"/>
                  </a:cubicBezTo>
                  <a:close/>
                  <a:moveTo>
                    <a:pt x="2288" y="9656"/>
                  </a:moveTo>
                  <a:cubicBezTo>
                    <a:pt x="2571" y="10016"/>
                    <a:pt x="2917" y="10328"/>
                    <a:pt x="3301" y="10578"/>
                  </a:cubicBezTo>
                  <a:cubicBezTo>
                    <a:pt x="3263" y="10626"/>
                    <a:pt x="3234" y="10684"/>
                    <a:pt x="3196" y="10732"/>
                  </a:cubicBezTo>
                  <a:cubicBezTo>
                    <a:pt x="3128" y="10818"/>
                    <a:pt x="3061" y="10914"/>
                    <a:pt x="3003" y="11010"/>
                  </a:cubicBezTo>
                  <a:cubicBezTo>
                    <a:pt x="2970" y="11054"/>
                    <a:pt x="2941" y="11097"/>
                    <a:pt x="2912" y="11145"/>
                  </a:cubicBezTo>
                  <a:cubicBezTo>
                    <a:pt x="2321" y="10761"/>
                    <a:pt x="1822" y="10251"/>
                    <a:pt x="1447" y="9656"/>
                  </a:cubicBezTo>
                  <a:close/>
                  <a:moveTo>
                    <a:pt x="5823" y="9824"/>
                  </a:moveTo>
                  <a:cubicBezTo>
                    <a:pt x="7394" y="9824"/>
                    <a:pt x="8624" y="11087"/>
                    <a:pt x="8725" y="12524"/>
                  </a:cubicBezTo>
                  <a:lnTo>
                    <a:pt x="2927" y="12524"/>
                  </a:lnTo>
                  <a:cubicBezTo>
                    <a:pt x="3028" y="11049"/>
                    <a:pt x="4286" y="9824"/>
                    <a:pt x="5823" y="9824"/>
                  </a:cubicBezTo>
                  <a:close/>
                  <a:moveTo>
                    <a:pt x="8216" y="1"/>
                  </a:moveTo>
                  <a:cubicBezTo>
                    <a:pt x="8085" y="1"/>
                    <a:pt x="7954" y="50"/>
                    <a:pt x="7856" y="149"/>
                  </a:cubicBezTo>
                  <a:lnTo>
                    <a:pt x="7673" y="331"/>
                  </a:lnTo>
                  <a:cubicBezTo>
                    <a:pt x="7490" y="514"/>
                    <a:pt x="7476" y="812"/>
                    <a:pt x="7649" y="1013"/>
                  </a:cubicBezTo>
                  <a:lnTo>
                    <a:pt x="6808" y="1854"/>
                  </a:lnTo>
                  <a:lnTo>
                    <a:pt x="6626" y="1671"/>
                  </a:lnTo>
                  <a:cubicBezTo>
                    <a:pt x="6585" y="1633"/>
                    <a:pt x="6532" y="1614"/>
                    <a:pt x="6479" y="1614"/>
                  </a:cubicBezTo>
                  <a:cubicBezTo>
                    <a:pt x="6426" y="1614"/>
                    <a:pt x="6374" y="1633"/>
                    <a:pt x="6333" y="1671"/>
                  </a:cubicBezTo>
                  <a:lnTo>
                    <a:pt x="5021" y="2988"/>
                  </a:lnTo>
                  <a:cubicBezTo>
                    <a:pt x="4870" y="3136"/>
                    <a:pt x="5008" y="3344"/>
                    <a:pt x="5170" y="3344"/>
                  </a:cubicBezTo>
                  <a:cubicBezTo>
                    <a:pt x="5219" y="3344"/>
                    <a:pt x="5269" y="3325"/>
                    <a:pt x="5314" y="3281"/>
                  </a:cubicBezTo>
                  <a:lnTo>
                    <a:pt x="6482" y="2109"/>
                  </a:lnTo>
                  <a:lnTo>
                    <a:pt x="7942" y="3574"/>
                  </a:lnTo>
                  <a:lnTo>
                    <a:pt x="5132" y="6379"/>
                  </a:lnTo>
                  <a:lnTo>
                    <a:pt x="3671" y="4914"/>
                  </a:lnTo>
                  <a:lnTo>
                    <a:pt x="4719" y="3867"/>
                  </a:lnTo>
                  <a:cubicBezTo>
                    <a:pt x="4869" y="3716"/>
                    <a:pt x="4733" y="3509"/>
                    <a:pt x="4572" y="3509"/>
                  </a:cubicBezTo>
                  <a:cubicBezTo>
                    <a:pt x="4523" y="3509"/>
                    <a:pt x="4472" y="3528"/>
                    <a:pt x="4425" y="3574"/>
                  </a:cubicBezTo>
                  <a:lnTo>
                    <a:pt x="3378" y="4621"/>
                  </a:lnTo>
                  <a:lnTo>
                    <a:pt x="3335" y="4578"/>
                  </a:lnTo>
                  <a:cubicBezTo>
                    <a:pt x="3248" y="4491"/>
                    <a:pt x="3136" y="4448"/>
                    <a:pt x="3023" y="4448"/>
                  </a:cubicBezTo>
                  <a:cubicBezTo>
                    <a:pt x="2910" y="4448"/>
                    <a:pt x="2797" y="4491"/>
                    <a:pt x="2710" y="4578"/>
                  </a:cubicBezTo>
                  <a:lnTo>
                    <a:pt x="2369" y="4924"/>
                  </a:lnTo>
                  <a:cubicBezTo>
                    <a:pt x="2192" y="5092"/>
                    <a:pt x="2192" y="5375"/>
                    <a:pt x="2369" y="5548"/>
                  </a:cubicBezTo>
                  <a:lnTo>
                    <a:pt x="2413" y="5592"/>
                  </a:lnTo>
                  <a:cubicBezTo>
                    <a:pt x="2220" y="5808"/>
                    <a:pt x="1971" y="5928"/>
                    <a:pt x="1971" y="6250"/>
                  </a:cubicBezTo>
                  <a:cubicBezTo>
                    <a:pt x="1971" y="6389"/>
                    <a:pt x="2023" y="6519"/>
                    <a:pt x="2120" y="6620"/>
                  </a:cubicBezTo>
                  <a:cubicBezTo>
                    <a:pt x="2278" y="6745"/>
                    <a:pt x="2393" y="6985"/>
                    <a:pt x="2701" y="6985"/>
                  </a:cubicBezTo>
                  <a:cubicBezTo>
                    <a:pt x="3023" y="6985"/>
                    <a:pt x="3133" y="6730"/>
                    <a:pt x="3364" y="6543"/>
                  </a:cubicBezTo>
                  <a:lnTo>
                    <a:pt x="3503" y="6687"/>
                  </a:lnTo>
                  <a:cubicBezTo>
                    <a:pt x="3316" y="6903"/>
                    <a:pt x="3061" y="7023"/>
                    <a:pt x="3061" y="7345"/>
                  </a:cubicBezTo>
                  <a:cubicBezTo>
                    <a:pt x="3061" y="7652"/>
                    <a:pt x="3297" y="7773"/>
                    <a:pt x="3426" y="7926"/>
                  </a:cubicBezTo>
                  <a:cubicBezTo>
                    <a:pt x="3527" y="8022"/>
                    <a:pt x="3657" y="8075"/>
                    <a:pt x="3796" y="8075"/>
                  </a:cubicBezTo>
                  <a:cubicBezTo>
                    <a:pt x="4118" y="8075"/>
                    <a:pt x="4229" y="7825"/>
                    <a:pt x="4454" y="7633"/>
                  </a:cubicBezTo>
                  <a:cubicBezTo>
                    <a:pt x="4546" y="7744"/>
                    <a:pt x="4675" y="7806"/>
                    <a:pt x="4815" y="7806"/>
                  </a:cubicBezTo>
                  <a:cubicBezTo>
                    <a:pt x="4935" y="7806"/>
                    <a:pt x="5045" y="7763"/>
                    <a:pt x="5127" y="7681"/>
                  </a:cubicBezTo>
                  <a:lnTo>
                    <a:pt x="5473" y="7335"/>
                  </a:lnTo>
                  <a:cubicBezTo>
                    <a:pt x="5646" y="7162"/>
                    <a:pt x="5646" y="6884"/>
                    <a:pt x="5473" y="6711"/>
                  </a:cubicBezTo>
                  <a:lnTo>
                    <a:pt x="5430" y="6668"/>
                  </a:lnTo>
                  <a:lnTo>
                    <a:pt x="7884" y="4213"/>
                  </a:lnTo>
                  <a:lnTo>
                    <a:pt x="7884" y="4213"/>
                  </a:lnTo>
                  <a:cubicBezTo>
                    <a:pt x="9772" y="5721"/>
                    <a:pt x="9729" y="8608"/>
                    <a:pt x="7788" y="10054"/>
                  </a:cubicBezTo>
                  <a:cubicBezTo>
                    <a:pt x="7206" y="9621"/>
                    <a:pt x="6519" y="9407"/>
                    <a:pt x="5835" y="9407"/>
                  </a:cubicBezTo>
                  <a:cubicBezTo>
                    <a:pt x="5041" y="9407"/>
                    <a:pt x="4250" y="9695"/>
                    <a:pt x="3628" y="10266"/>
                  </a:cubicBezTo>
                  <a:cubicBezTo>
                    <a:pt x="3349" y="10098"/>
                    <a:pt x="3095" y="9886"/>
                    <a:pt x="2874" y="9651"/>
                  </a:cubicBezTo>
                  <a:lnTo>
                    <a:pt x="3806" y="9651"/>
                  </a:lnTo>
                  <a:cubicBezTo>
                    <a:pt x="4084" y="9651"/>
                    <a:pt x="4310" y="9420"/>
                    <a:pt x="4310" y="9142"/>
                  </a:cubicBezTo>
                  <a:lnTo>
                    <a:pt x="4310" y="8829"/>
                  </a:lnTo>
                  <a:cubicBezTo>
                    <a:pt x="4310" y="8551"/>
                    <a:pt x="4084" y="8325"/>
                    <a:pt x="3806" y="8325"/>
                  </a:cubicBezTo>
                  <a:lnTo>
                    <a:pt x="505" y="8325"/>
                  </a:lnTo>
                  <a:cubicBezTo>
                    <a:pt x="227" y="8325"/>
                    <a:pt x="1" y="8551"/>
                    <a:pt x="1" y="8829"/>
                  </a:cubicBezTo>
                  <a:lnTo>
                    <a:pt x="1" y="9142"/>
                  </a:lnTo>
                  <a:cubicBezTo>
                    <a:pt x="1" y="9420"/>
                    <a:pt x="227" y="9651"/>
                    <a:pt x="505" y="9651"/>
                  </a:cubicBezTo>
                  <a:lnTo>
                    <a:pt x="986" y="9651"/>
                  </a:lnTo>
                  <a:cubicBezTo>
                    <a:pt x="1332" y="10299"/>
                    <a:pt x="1961" y="11006"/>
                    <a:pt x="2763" y="11505"/>
                  </a:cubicBezTo>
                  <a:cubicBezTo>
                    <a:pt x="2638" y="11832"/>
                    <a:pt x="2562" y="12168"/>
                    <a:pt x="2547" y="12514"/>
                  </a:cubicBezTo>
                  <a:lnTo>
                    <a:pt x="1072" y="12514"/>
                  </a:lnTo>
                  <a:cubicBezTo>
                    <a:pt x="986" y="12514"/>
                    <a:pt x="909" y="12567"/>
                    <a:pt x="880" y="12649"/>
                  </a:cubicBezTo>
                  <a:lnTo>
                    <a:pt x="429" y="13787"/>
                  </a:lnTo>
                  <a:cubicBezTo>
                    <a:pt x="376" y="13922"/>
                    <a:pt x="477" y="14071"/>
                    <a:pt x="621" y="14071"/>
                  </a:cubicBezTo>
                  <a:lnTo>
                    <a:pt x="1759" y="14071"/>
                  </a:lnTo>
                  <a:cubicBezTo>
                    <a:pt x="2033" y="14071"/>
                    <a:pt x="2033" y="13657"/>
                    <a:pt x="1759" y="13657"/>
                  </a:cubicBezTo>
                  <a:lnTo>
                    <a:pt x="923" y="13657"/>
                  </a:lnTo>
                  <a:lnTo>
                    <a:pt x="1212" y="12932"/>
                  </a:lnTo>
                  <a:lnTo>
                    <a:pt x="10455" y="12932"/>
                  </a:lnTo>
                  <a:lnTo>
                    <a:pt x="10743" y="13657"/>
                  </a:lnTo>
                  <a:lnTo>
                    <a:pt x="2720" y="13657"/>
                  </a:lnTo>
                  <a:cubicBezTo>
                    <a:pt x="2451" y="13657"/>
                    <a:pt x="2451" y="14071"/>
                    <a:pt x="2720" y="14071"/>
                  </a:cubicBezTo>
                  <a:lnTo>
                    <a:pt x="11050" y="14071"/>
                  </a:lnTo>
                  <a:cubicBezTo>
                    <a:pt x="11194" y="14071"/>
                    <a:pt x="11295" y="13922"/>
                    <a:pt x="11242" y="13787"/>
                  </a:cubicBezTo>
                  <a:lnTo>
                    <a:pt x="10781" y="12658"/>
                  </a:lnTo>
                  <a:cubicBezTo>
                    <a:pt x="10748" y="12581"/>
                    <a:pt x="10676" y="12529"/>
                    <a:pt x="10589" y="12529"/>
                  </a:cubicBezTo>
                  <a:lnTo>
                    <a:pt x="9124" y="12529"/>
                  </a:lnTo>
                  <a:cubicBezTo>
                    <a:pt x="9095" y="12067"/>
                    <a:pt x="8975" y="11621"/>
                    <a:pt x="8764" y="11212"/>
                  </a:cubicBezTo>
                  <a:cubicBezTo>
                    <a:pt x="9878" y="10343"/>
                    <a:pt x="10589" y="9055"/>
                    <a:pt x="10748" y="7652"/>
                  </a:cubicBezTo>
                  <a:cubicBezTo>
                    <a:pt x="10766" y="7502"/>
                    <a:pt x="10653" y="7421"/>
                    <a:pt x="10540" y="7421"/>
                  </a:cubicBezTo>
                  <a:cubicBezTo>
                    <a:pt x="10444" y="7421"/>
                    <a:pt x="10348" y="7481"/>
                    <a:pt x="10334" y="7609"/>
                  </a:cubicBezTo>
                  <a:cubicBezTo>
                    <a:pt x="10200" y="8882"/>
                    <a:pt x="9561" y="10050"/>
                    <a:pt x="8562" y="10852"/>
                  </a:cubicBezTo>
                  <a:cubicBezTo>
                    <a:pt x="8519" y="10785"/>
                    <a:pt x="8456" y="10732"/>
                    <a:pt x="8403" y="10665"/>
                  </a:cubicBezTo>
                  <a:cubicBezTo>
                    <a:pt x="8322" y="10559"/>
                    <a:pt x="8240" y="10458"/>
                    <a:pt x="8149" y="10362"/>
                  </a:cubicBezTo>
                  <a:cubicBezTo>
                    <a:pt x="8134" y="10348"/>
                    <a:pt x="8129" y="10338"/>
                    <a:pt x="8120" y="10328"/>
                  </a:cubicBezTo>
                  <a:cubicBezTo>
                    <a:pt x="10171" y="8695"/>
                    <a:pt x="10200" y="5587"/>
                    <a:pt x="8177" y="3920"/>
                  </a:cubicBezTo>
                  <a:lnTo>
                    <a:pt x="8379" y="3718"/>
                  </a:lnTo>
                  <a:cubicBezTo>
                    <a:pt x="8456" y="3636"/>
                    <a:pt x="8456" y="3507"/>
                    <a:pt x="8379" y="3425"/>
                  </a:cubicBezTo>
                  <a:lnTo>
                    <a:pt x="8274" y="3319"/>
                  </a:lnTo>
                  <a:lnTo>
                    <a:pt x="8389" y="3209"/>
                  </a:lnTo>
                  <a:cubicBezTo>
                    <a:pt x="8831" y="3492"/>
                    <a:pt x="9451" y="4150"/>
                    <a:pt x="9830" y="4890"/>
                  </a:cubicBezTo>
                  <a:cubicBezTo>
                    <a:pt x="10123" y="5467"/>
                    <a:pt x="10301" y="6101"/>
                    <a:pt x="10349" y="6749"/>
                  </a:cubicBezTo>
                  <a:cubicBezTo>
                    <a:pt x="10353" y="6859"/>
                    <a:pt x="10445" y="6942"/>
                    <a:pt x="10552" y="6942"/>
                  </a:cubicBezTo>
                  <a:cubicBezTo>
                    <a:pt x="10558" y="6942"/>
                    <a:pt x="10564" y="6942"/>
                    <a:pt x="10570" y="6941"/>
                  </a:cubicBezTo>
                  <a:cubicBezTo>
                    <a:pt x="10680" y="6937"/>
                    <a:pt x="10767" y="6836"/>
                    <a:pt x="10762" y="6720"/>
                  </a:cubicBezTo>
                  <a:cubicBezTo>
                    <a:pt x="10652" y="5212"/>
                    <a:pt x="9897" y="3819"/>
                    <a:pt x="8682" y="2911"/>
                  </a:cubicBezTo>
                  <a:lnTo>
                    <a:pt x="9129" y="2464"/>
                  </a:lnTo>
                  <a:cubicBezTo>
                    <a:pt x="9203" y="2504"/>
                    <a:pt x="9284" y="2523"/>
                    <a:pt x="9364" y="2523"/>
                  </a:cubicBezTo>
                  <a:cubicBezTo>
                    <a:pt x="9495" y="2523"/>
                    <a:pt x="9624" y="2471"/>
                    <a:pt x="9720" y="2373"/>
                  </a:cubicBezTo>
                  <a:lnTo>
                    <a:pt x="9897" y="2195"/>
                  </a:lnTo>
                  <a:cubicBezTo>
                    <a:pt x="10099" y="1993"/>
                    <a:pt x="10099" y="1671"/>
                    <a:pt x="9897" y="1470"/>
                  </a:cubicBezTo>
                  <a:lnTo>
                    <a:pt x="8576" y="149"/>
                  </a:lnTo>
                  <a:cubicBezTo>
                    <a:pt x="8478" y="50"/>
                    <a:pt x="8347" y="1"/>
                    <a:pt x="8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42"/>
          <p:cNvGrpSpPr/>
          <p:nvPr/>
        </p:nvGrpSpPr>
        <p:grpSpPr>
          <a:xfrm>
            <a:off x="5167444" y="2911425"/>
            <a:ext cx="486557" cy="444451"/>
            <a:chOff x="6190455" y="1995046"/>
            <a:chExt cx="368771" cy="336858"/>
          </a:xfrm>
        </p:grpSpPr>
        <p:sp>
          <p:nvSpPr>
            <p:cNvPr id="1700" name="Google Shape;1700;p42"/>
            <p:cNvSpPr/>
            <p:nvPr/>
          </p:nvSpPr>
          <p:spPr>
            <a:xfrm>
              <a:off x="6195979" y="2084477"/>
              <a:ext cx="200644" cy="241877"/>
            </a:xfrm>
            <a:custGeom>
              <a:rect b="b" l="l" r="r" t="t"/>
              <a:pathLst>
                <a:path extrusionOk="0" h="9239" w="7664">
                  <a:moveTo>
                    <a:pt x="889" y="0"/>
                  </a:moveTo>
                  <a:cubicBezTo>
                    <a:pt x="399" y="0"/>
                    <a:pt x="1" y="399"/>
                    <a:pt x="1" y="889"/>
                  </a:cubicBezTo>
                  <a:lnTo>
                    <a:pt x="1" y="8350"/>
                  </a:lnTo>
                  <a:cubicBezTo>
                    <a:pt x="1" y="8840"/>
                    <a:pt x="399" y="9238"/>
                    <a:pt x="889" y="9238"/>
                  </a:cubicBezTo>
                  <a:lnTo>
                    <a:pt x="6779" y="9238"/>
                  </a:lnTo>
                  <a:cubicBezTo>
                    <a:pt x="7183" y="9238"/>
                    <a:pt x="7538" y="8960"/>
                    <a:pt x="7639" y="8566"/>
                  </a:cubicBezTo>
                  <a:cubicBezTo>
                    <a:pt x="6361" y="7461"/>
                    <a:pt x="6371" y="5477"/>
                    <a:pt x="7663" y="4386"/>
                  </a:cubicBezTo>
                  <a:lnTo>
                    <a:pt x="7663" y="889"/>
                  </a:lnTo>
                  <a:cubicBezTo>
                    <a:pt x="7663" y="399"/>
                    <a:pt x="7264" y="0"/>
                    <a:pt x="67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2"/>
            <p:cNvSpPr/>
            <p:nvPr/>
          </p:nvSpPr>
          <p:spPr>
            <a:xfrm>
              <a:off x="6195979" y="2084477"/>
              <a:ext cx="200644" cy="241877"/>
            </a:xfrm>
            <a:custGeom>
              <a:rect b="b" l="l" r="r" t="t"/>
              <a:pathLst>
                <a:path extrusionOk="0" h="9239" w="7664">
                  <a:moveTo>
                    <a:pt x="5" y="7466"/>
                  </a:moveTo>
                  <a:cubicBezTo>
                    <a:pt x="5" y="7472"/>
                    <a:pt x="5" y="7478"/>
                    <a:pt x="5" y="7483"/>
                  </a:cubicBezTo>
                  <a:lnTo>
                    <a:pt x="5" y="7483"/>
                  </a:lnTo>
                  <a:lnTo>
                    <a:pt x="5" y="7466"/>
                  </a:lnTo>
                  <a:close/>
                  <a:moveTo>
                    <a:pt x="6116" y="0"/>
                  </a:moveTo>
                  <a:cubicBezTo>
                    <a:pt x="6611" y="0"/>
                    <a:pt x="7010" y="399"/>
                    <a:pt x="7010" y="889"/>
                  </a:cubicBezTo>
                  <a:lnTo>
                    <a:pt x="7010" y="3940"/>
                  </a:lnTo>
                  <a:cubicBezTo>
                    <a:pt x="7005" y="4079"/>
                    <a:pt x="6957" y="4209"/>
                    <a:pt x="6870" y="4314"/>
                  </a:cubicBezTo>
                  <a:cubicBezTo>
                    <a:pt x="6597" y="4641"/>
                    <a:pt x="6385" y="5011"/>
                    <a:pt x="6251" y="5414"/>
                  </a:cubicBezTo>
                  <a:cubicBezTo>
                    <a:pt x="5953" y="6101"/>
                    <a:pt x="5953" y="6880"/>
                    <a:pt x="6251" y="7571"/>
                  </a:cubicBezTo>
                  <a:cubicBezTo>
                    <a:pt x="6251" y="7571"/>
                    <a:pt x="6251" y="7571"/>
                    <a:pt x="6251" y="7576"/>
                  </a:cubicBezTo>
                  <a:cubicBezTo>
                    <a:pt x="6385" y="7956"/>
                    <a:pt x="6107" y="8355"/>
                    <a:pt x="5698" y="8355"/>
                  </a:cubicBezTo>
                  <a:lnTo>
                    <a:pt x="894" y="8355"/>
                  </a:lnTo>
                  <a:cubicBezTo>
                    <a:pt x="405" y="8355"/>
                    <a:pt x="10" y="7970"/>
                    <a:pt x="5" y="7483"/>
                  </a:cubicBezTo>
                  <a:lnTo>
                    <a:pt x="5" y="7483"/>
                  </a:lnTo>
                  <a:lnTo>
                    <a:pt x="5" y="8355"/>
                  </a:lnTo>
                  <a:cubicBezTo>
                    <a:pt x="1" y="8842"/>
                    <a:pt x="395" y="9238"/>
                    <a:pt x="885" y="9238"/>
                  </a:cubicBezTo>
                  <a:cubicBezTo>
                    <a:pt x="888" y="9238"/>
                    <a:pt x="891" y="9238"/>
                    <a:pt x="894" y="9238"/>
                  </a:cubicBezTo>
                  <a:lnTo>
                    <a:pt x="6779" y="9238"/>
                  </a:lnTo>
                  <a:cubicBezTo>
                    <a:pt x="6784" y="9239"/>
                    <a:pt x="6789" y="9239"/>
                    <a:pt x="6794" y="9239"/>
                  </a:cubicBezTo>
                  <a:cubicBezTo>
                    <a:pt x="7062" y="9239"/>
                    <a:pt x="7320" y="9110"/>
                    <a:pt x="7480" y="8893"/>
                  </a:cubicBezTo>
                  <a:cubicBezTo>
                    <a:pt x="7480" y="8888"/>
                    <a:pt x="7485" y="8888"/>
                    <a:pt x="7485" y="8888"/>
                  </a:cubicBezTo>
                  <a:lnTo>
                    <a:pt x="7504" y="8859"/>
                  </a:lnTo>
                  <a:cubicBezTo>
                    <a:pt x="7509" y="8859"/>
                    <a:pt x="7509" y="8859"/>
                    <a:pt x="7509" y="8854"/>
                  </a:cubicBezTo>
                  <a:cubicBezTo>
                    <a:pt x="7514" y="8845"/>
                    <a:pt x="7519" y="8840"/>
                    <a:pt x="7524" y="8830"/>
                  </a:cubicBezTo>
                  <a:cubicBezTo>
                    <a:pt x="7524" y="8830"/>
                    <a:pt x="7524" y="8825"/>
                    <a:pt x="7529" y="8821"/>
                  </a:cubicBezTo>
                  <a:cubicBezTo>
                    <a:pt x="7533" y="8821"/>
                    <a:pt x="7538" y="8806"/>
                    <a:pt x="7543" y="8801"/>
                  </a:cubicBezTo>
                  <a:cubicBezTo>
                    <a:pt x="7543" y="8792"/>
                    <a:pt x="7543" y="8792"/>
                    <a:pt x="7548" y="8792"/>
                  </a:cubicBezTo>
                  <a:cubicBezTo>
                    <a:pt x="7548" y="8782"/>
                    <a:pt x="7553" y="8772"/>
                    <a:pt x="7562" y="8768"/>
                  </a:cubicBezTo>
                  <a:cubicBezTo>
                    <a:pt x="7562" y="8763"/>
                    <a:pt x="7562" y="8763"/>
                    <a:pt x="7567" y="8753"/>
                  </a:cubicBezTo>
                  <a:cubicBezTo>
                    <a:pt x="7572" y="8748"/>
                    <a:pt x="7572" y="8739"/>
                    <a:pt x="7577" y="8734"/>
                  </a:cubicBezTo>
                  <a:cubicBezTo>
                    <a:pt x="7577" y="8729"/>
                    <a:pt x="7577" y="8724"/>
                    <a:pt x="7581" y="8720"/>
                  </a:cubicBezTo>
                  <a:cubicBezTo>
                    <a:pt x="7586" y="8715"/>
                    <a:pt x="7586" y="8705"/>
                    <a:pt x="7591" y="8700"/>
                  </a:cubicBezTo>
                  <a:cubicBezTo>
                    <a:pt x="7596" y="8691"/>
                    <a:pt x="7596" y="8686"/>
                    <a:pt x="7596" y="8686"/>
                  </a:cubicBezTo>
                  <a:cubicBezTo>
                    <a:pt x="7601" y="8676"/>
                    <a:pt x="7601" y="8672"/>
                    <a:pt x="7605" y="8662"/>
                  </a:cubicBezTo>
                  <a:cubicBezTo>
                    <a:pt x="7605" y="8662"/>
                    <a:pt x="7605" y="8652"/>
                    <a:pt x="7610" y="8652"/>
                  </a:cubicBezTo>
                  <a:cubicBezTo>
                    <a:pt x="7610" y="8643"/>
                    <a:pt x="7615" y="8633"/>
                    <a:pt x="7615" y="8624"/>
                  </a:cubicBezTo>
                  <a:cubicBezTo>
                    <a:pt x="7620" y="8624"/>
                    <a:pt x="7620" y="8619"/>
                    <a:pt x="7620" y="8614"/>
                  </a:cubicBezTo>
                  <a:lnTo>
                    <a:pt x="7629" y="8575"/>
                  </a:lnTo>
                  <a:lnTo>
                    <a:pt x="7538" y="8499"/>
                  </a:lnTo>
                  <a:lnTo>
                    <a:pt x="7529" y="8489"/>
                  </a:lnTo>
                  <a:lnTo>
                    <a:pt x="7447" y="8407"/>
                  </a:lnTo>
                  <a:lnTo>
                    <a:pt x="7437" y="8393"/>
                  </a:lnTo>
                  <a:cubicBezTo>
                    <a:pt x="7408" y="8364"/>
                    <a:pt x="7384" y="8335"/>
                    <a:pt x="7356" y="8306"/>
                  </a:cubicBezTo>
                  <a:cubicBezTo>
                    <a:pt x="7356" y="8306"/>
                    <a:pt x="7351" y="8302"/>
                    <a:pt x="7351" y="8297"/>
                  </a:cubicBezTo>
                  <a:cubicBezTo>
                    <a:pt x="7322" y="8268"/>
                    <a:pt x="7298" y="8239"/>
                    <a:pt x="7274" y="8206"/>
                  </a:cubicBezTo>
                  <a:cubicBezTo>
                    <a:pt x="6352" y="7038"/>
                    <a:pt x="6520" y="5352"/>
                    <a:pt x="7653" y="4396"/>
                  </a:cubicBezTo>
                  <a:lnTo>
                    <a:pt x="7653" y="899"/>
                  </a:lnTo>
                  <a:cubicBezTo>
                    <a:pt x="7663" y="409"/>
                    <a:pt x="7269" y="0"/>
                    <a:pt x="6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2"/>
            <p:cNvSpPr/>
            <p:nvPr/>
          </p:nvSpPr>
          <p:spPr>
            <a:xfrm>
              <a:off x="6241506" y="2062852"/>
              <a:ext cx="109956" cy="21651"/>
            </a:xfrm>
            <a:custGeom>
              <a:rect b="b" l="l" r="r" t="t"/>
              <a:pathLst>
                <a:path extrusionOk="0" h="827" w="4200">
                  <a:moveTo>
                    <a:pt x="1" y="0"/>
                  </a:moveTo>
                  <a:lnTo>
                    <a:pt x="1" y="826"/>
                  </a:lnTo>
                  <a:lnTo>
                    <a:pt x="4199" y="826"/>
                  </a:lnTo>
                  <a:lnTo>
                    <a:pt x="41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2"/>
            <p:cNvSpPr/>
            <p:nvPr/>
          </p:nvSpPr>
          <p:spPr>
            <a:xfrm>
              <a:off x="6323004" y="2062852"/>
              <a:ext cx="28327" cy="21651"/>
            </a:xfrm>
            <a:custGeom>
              <a:rect b="b" l="l" r="r" t="t"/>
              <a:pathLst>
                <a:path extrusionOk="0" h="827" w="1082">
                  <a:moveTo>
                    <a:pt x="1" y="0"/>
                  </a:moveTo>
                  <a:lnTo>
                    <a:pt x="1" y="826"/>
                  </a:lnTo>
                  <a:lnTo>
                    <a:pt x="1082" y="826"/>
                  </a:lnTo>
                  <a:lnTo>
                    <a:pt x="10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2"/>
            <p:cNvSpPr/>
            <p:nvPr/>
          </p:nvSpPr>
          <p:spPr>
            <a:xfrm>
              <a:off x="6218624" y="2000701"/>
              <a:ext cx="155588" cy="62282"/>
            </a:xfrm>
            <a:custGeom>
              <a:rect b="b" l="l" r="r" t="t"/>
              <a:pathLst>
                <a:path extrusionOk="0" h="2379" w="5943">
                  <a:moveTo>
                    <a:pt x="0" y="1"/>
                  </a:moveTo>
                  <a:lnTo>
                    <a:pt x="0" y="1187"/>
                  </a:lnTo>
                  <a:lnTo>
                    <a:pt x="0" y="2379"/>
                  </a:lnTo>
                  <a:lnTo>
                    <a:pt x="5943" y="2379"/>
                  </a:lnTo>
                  <a:lnTo>
                    <a:pt x="59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2"/>
            <p:cNvSpPr/>
            <p:nvPr/>
          </p:nvSpPr>
          <p:spPr>
            <a:xfrm>
              <a:off x="6334968" y="2000701"/>
              <a:ext cx="39375" cy="62282"/>
            </a:xfrm>
            <a:custGeom>
              <a:rect b="b" l="l" r="r" t="t"/>
              <a:pathLst>
                <a:path extrusionOk="0" h="2379" w="1504">
                  <a:moveTo>
                    <a:pt x="0" y="1"/>
                  </a:moveTo>
                  <a:lnTo>
                    <a:pt x="0" y="2379"/>
                  </a:lnTo>
                  <a:lnTo>
                    <a:pt x="1504" y="2379"/>
                  </a:lnTo>
                  <a:lnTo>
                    <a:pt x="1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2"/>
            <p:cNvSpPr/>
            <p:nvPr/>
          </p:nvSpPr>
          <p:spPr>
            <a:xfrm>
              <a:off x="6231452" y="2145084"/>
              <a:ext cx="125297" cy="120559"/>
            </a:xfrm>
            <a:custGeom>
              <a:rect b="b" l="l" r="r" t="t"/>
              <a:pathLst>
                <a:path extrusionOk="0" h="4605" w="4786">
                  <a:moveTo>
                    <a:pt x="2484" y="1"/>
                  </a:moveTo>
                  <a:cubicBezTo>
                    <a:pt x="1552" y="1"/>
                    <a:pt x="711" y="563"/>
                    <a:pt x="356" y="1423"/>
                  </a:cubicBezTo>
                  <a:cubicBezTo>
                    <a:pt x="0" y="2283"/>
                    <a:pt x="197" y="3272"/>
                    <a:pt x="855" y="3931"/>
                  </a:cubicBezTo>
                  <a:cubicBezTo>
                    <a:pt x="1296" y="4371"/>
                    <a:pt x="1885" y="4605"/>
                    <a:pt x="2484" y="4605"/>
                  </a:cubicBezTo>
                  <a:cubicBezTo>
                    <a:pt x="2780" y="4605"/>
                    <a:pt x="3079" y="4548"/>
                    <a:pt x="3363" y="4430"/>
                  </a:cubicBezTo>
                  <a:cubicBezTo>
                    <a:pt x="4223" y="4075"/>
                    <a:pt x="4785" y="3234"/>
                    <a:pt x="4785" y="2302"/>
                  </a:cubicBezTo>
                  <a:cubicBezTo>
                    <a:pt x="4785" y="1034"/>
                    <a:pt x="3752" y="1"/>
                    <a:pt x="2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2"/>
            <p:cNvSpPr/>
            <p:nvPr/>
          </p:nvSpPr>
          <p:spPr>
            <a:xfrm>
              <a:off x="6246794" y="2155791"/>
              <a:ext cx="119014" cy="109904"/>
            </a:xfrm>
            <a:custGeom>
              <a:rect b="b" l="l" r="r" t="t"/>
              <a:pathLst>
                <a:path extrusionOk="0" h="4198" w="4546">
                  <a:moveTo>
                    <a:pt x="3205" y="0"/>
                  </a:moveTo>
                  <a:lnTo>
                    <a:pt x="3205" y="0"/>
                  </a:lnTo>
                  <a:cubicBezTo>
                    <a:pt x="3834" y="913"/>
                    <a:pt x="3724" y="2148"/>
                    <a:pt x="2936" y="2931"/>
                  </a:cubicBezTo>
                  <a:cubicBezTo>
                    <a:pt x="2492" y="3377"/>
                    <a:pt x="1903" y="3606"/>
                    <a:pt x="1309" y="3606"/>
                  </a:cubicBezTo>
                  <a:cubicBezTo>
                    <a:pt x="855" y="3606"/>
                    <a:pt x="398" y="3472"/>
                    <a:pt x="0" y="3200"/>
                  </a:cubicBezTo>
                  <a:lnTo>
                    <a:pt x="0" y="3200"/>
                  </a:lnTo>
                  <a:cubicBezTo>
                    <a:pt x="453" y="3857"/>
                    <a:pt x="1173" y="4197"/>
                    <a:pt x="1899" y="4197"/>
                  </a:cubicBezTo>
                  <a:cubicBezTo>
                    <a:pt x="2484" y="4197"/>
                    <a:pt x="3072" y="3976"/>
                    <a:pt x="3527" y="3522"/>
                  </a:cubicBezTo>
                  <a:cubicBezTo>
                    <a:pt x="4545" y="2503"/>
                    <a:pt x="4391" y="817"/>
                    <a:pt x="32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2"/>
            <p:cNvSpPr/>
            <p:nvPr/>
          </p:nvSpPr>
          <p:spPr>
            <a:xfrm>
              <a:off x="6365389" y="2182312"/>
              <a:ext cx="149828" cy="144016"/>
            </a:xfrm>
            <a:custGeom>
              <a:rect b="b" l="l" r="r" t="t"/>
              <a:pathLst>
                <a:path extrusionOk="0" h="5501" w="5723">
                  <a:moveTo>
                    <a:pt x="2970" y="1"/>
                  </a:moveTo>
                  <a:cubicBezTo>
                    <a:pt x="1855" y="1"/>
                    <a:pt x="851" y="669"/>
                    <a:pt x="423" y="1697"/>
                  </a:cubicBezTo>
                  <a:cubicBezTo>
                    <a:pt x="1" y="2725"/>
                    <a:pt x="236" y="3911"/>
                    <a:pt x="1024" y="4699"/>
                  </a:cubicBezTo>
                  <a:cubicBezTo>
                    <a:pt x="1550" y="5222"/>
                    <a:pt x="2252" y="5501"/>
                    <a:pt x="2967" y="5501"/>
                  </a:cubicBezTo>
                  <a:cubicBezTo>
                    <a:pt x="3322" y="5501"/>
                    <a:pt x="3680" y="5432"/>
                    <a:pt x="4022" y="5290"/>
                  </a:cubicBezTo>
                  <a:cubicBezTo>
                    <a:pt x="5050" y="4867"/>
                    <a:pt x="5722" y="3863"/>
                    <a:pt x="5722" y="2749"/>
                  </a:cubicBezTo>
                  <a:cubicBezTo>
                    <a:pt x="5717" y="1231"/>
                    <a:pt x="4488" y="1"/>
                    <a:pt x="29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2"/>
            <p:cNvSpPr/>
            <p:nvPr/>
          </p:nvSpPr>
          <p:spPr>
            <a:xfrm>
              <a:off x="6385757" y="2196920"/>
              <a:ext cx="139147" cy="129460"/>
            </a:xfrm>
            <a:custGeom>
              <a:rect b="b" l="l" r="r" t="t"/>
              <a:pathLst>
                <a:path extrusionOk="0" h="4945" w="5315">
                  <a:moveTo>
                    <a:pt x="3854" y="0"/>
                  </a:moveTo>
                  <a:lnTo>
                    <a:pt x="3854" y="0"/>
                  </a:lnTo>
                  <a:cubicBezTo>
                    <a:pt x="4685" y="1095"/>
                    <a:pt x="4579" y="2638"/>
                    <a:pt x="3609" y="3613"/>
                  </a:cubicBezTo>
                  <a:cubicBezTo>
                    <a:pt x="3074" y="4145"/>
                    <a:pt x="2368" y="4417"/>
                    <a:pt x="1660" y="4417"/>
                  </a:cubicBezTo>
                  <a:cubicBezTo>
                    <a:pt x="1077" y="4417"/>
                    <a:pt x="493" y="4233"/>
                    <a:pt x="1" y="3858"/>
                  </a:cubicBezTo>
                  <a:lnTo>
                    <a:pt x="1" y="3858"/>
                  </a:lnTo>
                  <a:cubicBezTo>
                    <a:pt x="545" y="4576"/>
                    <a:pt x="1366" y="4945"/>
                    <a:pt x="2193" y="4945"/>
                  </a:cubicBezTo>
                  <a:cubicBezTo>
                    <a:pt x="2892" y="4945"/>
                    <a:pt x="3596" y="4681"/>
                    <a:pt x="4137" y="4141"/>
                  </a:cubicBezTo>
                  <a:cubicBezTo>
                    <a:pt x="5314" y="2959"/>
                    <a:pt x="5184" y="1009"/>
                    <a:pt x="38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2"/>
            <p:cNvSpPr/>
            <p:nvPr/>
          </p:nvSpPr>
          <p:spPr>
            <a:xfrm>
              <a:off x="6393690" y="2204329"/>
              <a:ext cx="108202" cy="108202"/>
            </a:xfrm>
            <a:custGeom>
              <a:rect b="b" l="l" r="r" t="t"/>
              <a:pathLst>
                <a:path extrusionOk="0" h="4133" w="4133">
                  <a:moveTo>
                    <a:pt x="3882" y="1"/>
                  </a:moveTo>
                  <a:cubicBezTo>
                    <a:pt x="3868" y="10"/>
                    <a:pt x="3849" y="20"/>
                    <a:pt x="3834" y="34"/>
                  </a:cubicBezTo>
                  <a:lnTo>
                    <a:pt x="39" y="3829"/>
                  </a:lnTo>
                  <a:cubicBezTo>
                    <a:pt x="25" y="3849"/>
                    <a:pt x="10" y="3863"/>
                    <a:pt x="1" y="3882"/>
                  </a:cubicBezTo>
                  <a:cubicBezTo>
                    <a:pt x="106" y="3973"/>
                    <a:pt x="222" y="4055"/>
                    <a:pt x="337" y="4132"/>
                  </a:cubicBezTo>
                  <a:lnTo>
                    <a:pt x="4132" y="337"/>
                  </a:lnTo>
                  <a:cubicBezTo>
                    <a:pt x="4055" y="217"/>
                    <a:pt x="3973" y="106"/>
                    <a:pt x="3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2"/>
            <p:cNvSpPr/>
            <p:nvPr/>
          </p:nvSpPr>
          <p:spPr>
            <a:xfrm>
              <a:off x="6442228" y="2092279"/>
              <a:ext cx="111474" cy="212555"/>
            </a:xfrm>
            <a:custGeom>
              <a:rect b="b" l="l" r="r" t="t"/>
              <a:pathLst>
                <a:path extrusionOk="0" h="8119" w="4258">
                  <a:moveTo>
                    <a:pt x="2184" y="1"/>
                  </a:moveTo>
                  <a:cubicBezTo>
                    <a:pt x="1980" y="1"/>
                    <a:pt x="1787" y="20"/>
                    <a:pt x="1762" y="20"/>
                  </a:cubicBezTo>
                  <a:cubicBezTo>
                    <a:pt x="1760" y="20"/>
                    <a:pt x="1759" y="20"/>
                    <a:pt x="1759" y="19"/>
                  </a:cubicBezTo>
                  <a:cubicBezTo>
                    <a:pt x="741" y="197"/>
                    <a:pt x="1" y="1081"/>
                    <a:pt x="6" y="2109"/>
                  </a:cubicBezTo>
                  <a:lnTo>
                    <a:pt x="6" y="3440"/>
                  </a:lnTo>
                  <a:lnTo>
                    <a:pt x="35" y="3440"/>
                  </a:lnTo>
                  <a:cubicBezTo>
                    <a:pt x="1139" y="3440"/>
                    <a:pt x="2139" y="4103"/>
                    <a:pt x="2571" y="5121"/>
                  </a:cubicBezTo>
                  <a:cubicBezTo>
                    <a:pt x="2999" y="6145"/>
                    <a:pt x="2773" y="7321"/>
                    <a:pt x="1999" y="8114"/>
                  </a:cubicBezTo>
                  <a:cubicBezTo>
                    <a:pt x="2043" y="8114"/>
                    <a:pt x="2086" y="8119"/>
                    <a:pt x="2129" y="8119"/>
                  </a:cubicBezTo>
                  <a:cubicBezTo>
                    <a:pt x="3306" y="8119"/>
                    <a:pt x="4257" y="7168"/>
                    <a:pt x="4257" y="5991"/>
                  </a:cubicBezTo>
                  <a:lnTo>
                    <a:pt x="4257" y="2114"/>
                  </a:lnTo>
                  <a:cubicBezTo>
                    <a:pt x="4257" y="1081"/>
                    <a:pt x="3517" y="202"/>
                    <a:pt x="2504" y="24"/>
                  </a:cubicBezTo>
                  <a:cubicBezTo>
                    <a:pt x="2411" y="6"/>
                    <a:pt x="2296" y="1"/>
                    <a:pt x="2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2"/>
            <p:cNvSpPr/>
            <p:nvPr/>
          </p:nvSpPr>
          <p:spPr>
            <a:xfrm>
              <a:off x="6487650" y="2092907"/>
              <a:ext cx="66052" cy="211927"/>
            </a:xfrm>
            <a:custGeom>
              <a:rect b="b" l="l" r="r" t="t"/>
              <a:pathLst>
                <a:path extrusionOk="0" h="8095" w="2523">
                  <a:moveTo>
                    <a:pt x="0" y="0"/>
                  </a:moveTo>
                  <a:cubicBezTo>
                    <a:pt x="999" y="192"/>
                    <a:pt x="1730" y="1067"/>
                    <a:pt x="1730" y="2090"/>
                  </a:cubicBezTo>
                  <a:lnTo>
                    <a:pt x="1730" y="5967"/>
                  </a:lnTo>
                  <a:cubicBezTo>
                    <a:pt x="1730" y="6836"/>
                    <a:pt x="1206" y="7615"/>
                    <a:pt x="399" y="7936"/>
                  </a:cubicBezTo>
                  <a:cubicBezTo>
                    <a:pt x="356" y="7989"/>
                    <a:pt x="308" y="8042"/>
                    <a:pt x="264" y="8090"/>
                  </a:cubicBezTo>
                  <a:cubicBezTo>
                    <a:pt x="308" y="8095"/>
                    <a:pt x="351" y="8095"/>
                    <a:pt x="399" y="8095"/>
                  </a:cubicBezTo>
                  <a:cubicBezTo>
                    <a:pt x="1571" y="8095"/>
                    <a:pt x="2522" y="7144"/>
                    <a:pt x="2522" y="5967"/>
                  </a:cubicBezTo>
                  <a:lnTo>
                    <a:pt x="2522" y="2090"/>
                  </a:lnTo>
                  <a:cubicBezTo>
                    <a:pt x="2517" y="1062"/>
                    <a:pt x="1778" y="183"/>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2"/>
            <p:cNvSpPr/>
            <p:nvPr/>
          </p:nvSpPr>
          <p:spPr>
            <a:xfrm>
              <a:off x="6488514" y="2198412"/>
              <a:ext cx="65188" cy="106422"/>
            </a:xfrm>
            <a:custGeom>
              <a:rect b="b" l="l" r="r" t="t"/>
              <a:pathLst>
                <a:path extrusionOk="0" h="4065" w="2490">
                  <a:moveTo>
                    <a:pt x="1" y="1"/>
                  </a:moveTo>
                  <a:cubicBezTo>
                    <a:pt x="1259" y="1019"/>
                    <a:pt x="1365" y="2902"/>
                    <a:pt x="231" y="4060"/>
                  </a:cubicBezTo>
                  <a:cubicBezTo>
                    <a:pt x="275" y="4065"/>
                    <a:pt x="318" y="4065"/>
                    <a:pt x="361" y="4065"/>
                  </a:cubicBezTo>
                  <a:cubicBezTo>
                    <a:pt x="1538" y="4065"/>
                    <a:pt x="2489" y="3114"/>
                    <a:pt x="2489" y="1937"/>
                  </a:cubicBezTo>
                  <a:lnTo>
                    <a:pt x="24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2"/>
            <p:cNvSpPr/>
            <p:nvPr/>
          </p:nvSpPr>
          <p:spPr>
            <a:xfrm>
              <a:off x="6494692" y="2198281"/>
              <a:ext cx="59141" cy="106448"/>
            </a:xfrm>
            <a:custGeom>
              <a:rect b="b" l="l" r="r" t="t"/>
              <a:pathLst>
                <a:path extrusionOk="0" h="4066" w="2259">
                  <a:moveTo>
                    <a:pt x="1465" y="1"/>
                  </a:moveTo>
                  <a:lnTo>
                    <a:pt x="1465" y="1942"/>
                  </a:lnTo>
                  <a:lnTo>
                    <a:pt x="1461" y="1942"/>
                  </a:lnTo>
                  <a:cubicBezTo>
                    <a:pt x="1461" y="2811"/>
                    <a:pt x="937" y="3590"/>
                    <a:pt x="135" y="3916"/>
                  </a:cubicBezTo>
                  <a:cubicBezTo>
                    <a:pt x="115" y="3935"/>
                    <a:pt x="91" y="3959"/>
                    <a:pt x="72" y="3983"/>
                  </a:cubicBezTo>
                  <a:lnTo>
                    <a:pt x="58" y="3998"/>
                  </a:lnTo>
                  <a:cubicBezTo>
                    <a:pt x="39" y="4017"/>
                    <a:pt x="19" y="4041"/>
                    <a:pt x="0" y="4060"/>
                  </a:cubicBezTo>
                  <a:cubicBezTo>
                    <a:pt x="43" y="4065"/>
                    <a:pt x="87" y="4065"/>
                    <a:pt x="130" y="4065"/>
                  </a:cubicBezTo>
                  <a:cubicBezTo>
                    <a:pt x="1307" y="4065"/>
                    <a:pt x="2258" y="3114"/>
                    <a:pt x="2258" y="1942"/>
                  </a:cubicBezTo>
                  <a:lnTo>
                    <a:pt x="22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2"/>
            <p:cNvSpPr/>
            <p:nvPr/>
          </p:nvSpPr>
          <p:spPr>
            <a:xfrm>
              <a:off x="6261036" y="2172573"/>
              <a:ext cx="70895" cy="65555"/>
            </a:xfrm>
            <a:custGeom>
              <a:rect b="b" l="l" r="r" t="t"/>
              <a:pathLst>
                <a:path extrusionOk="0" h="2504" w="2708">
                  <a:moveTo>
                    <a:pt x="1354" y="1"/>
                  </a:moveTo>
                  <a:cubicBezTo>
                    <a:pt x="1253" y="1"/>
                    <a:pt x="1152" y="65"/>
                    <a:pt x="1143" y="195"/>
                  </a:cubicBezTo>
                  <a:lnTo>
                    <a:pt x="1143" y="1041"/>
                  </a:lnTo>
                  <a:lnTo>
                    <a:pt x="297" y="1041"/>
                  </a:lnTo>
                  <a:cubicBezTo>
                    <a:pt x="291" y="1040"/>
                    <a:pt x="285" y="1040"/>
                    <a:pt x="279" y="1040"/>
                  </a:cubicBezTo>
                  <a:cubicBezTo>
                    <a:pt x="2" y="1040"/>
                    <a:pt x="0" y="1464"/>
                    <a:pt x="275" y="1464"/>
                  </a:cubicBezTo>
                  <a:cubicBezTo>
                    <a:pt x="282" y="1464"/>
                    <a:pt x="290" y="1464"/>
                    <a:pt x="297" y="1463"/>
                  </a:cubicBezTo>
                  <a:lnTo>
                    <a:pt x="1143" y="1463"/>
                  </a:lnTo>
                  <a:lnTo>
                    <a:pt x="1143" y="2309"/>
                  </a:lnTo>
                  <a:cubicBezTo>
                    <a:pt x="1152" y="2439"/>
                    <a:pt x="1253" y="2503"/>
                    <a:pt x="1354" y="2503"/>
                  </a:cubicBezTo>
                  <a:cubicBezTo>
                    <a:pt x="1455" y="2503"/>
                    <a:pt x="1556" y="2439"/>
                    <a:pt x="1565" y="2309"/>
                  </a:cubicBezTo>
                  <a:lnTo>
                    <a:pt x="1565" y="1463"/>
                  </a:lnTo>
                  <a:lnTo>
                    <a:pt x="2411" y="1463"/>
                  </a:lnTo>
                  <a:cubicBezTo>
                    <a:pt x="2419" y="1464"/>
                    <a:pt x="2426" y="1464"/>
                    <a:pt x="2433" y="1464"/>
                  </a:cubicBezTo>
                  <a:cubicBezTo>
                    <a:pt x="2708" y="1464"/>
                    <a:pt x="2706" y="1040"/>
                    <a:pt x="2429" y="1040"/>
                  </a:cubicBezTo>
                  <a:cubicBezTo>
                    <a:pt x="2423" y="1040"/>
                    <a:pt x="2417" y="1040"/>
                    <a:pt x="2411" y="1041"/>
                  </a:cubicBezTo>
                  <a:lnTo>
                    <a:pt x="1565" y="1041"/>
                  </a:lnTo>
                  <a:lnTo>
                    <a:pt x="1565" y="195"/>
                  </a:lnTo>
                  <a:cubicBezTo>
                    <a:pt x="1556" y="65"/>
                    <a:pt x="1455"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2"/>
            <p:cNvSpPr/>
            <p:nvPr/>
          </p:nvSpPr>
          <p:spPr>
            <a:xfrm>
              <a:off x="6225274" y="2139429"/>
              <a:ext cx="137000" cy="131712"/>
            </a:xfrm>
            <a:custGeom>
              <a:rect b="b" l="l" r="r" t="t"/>
              <a:pathLst>
                <a:path extrusionOk="0" h="5031" w="5233">
                  <a:moveTo>
                    <a:pt x="2717" y="431"/>
                  </a:moveTo>
                  <a:cubicBezTo>
                    <a:pt x="2986" y="431"/>
                    <a:pt x="3258" y="483"/>
                    <a:pt x="3517" y="592"/>
                  </a:cubicBezTo>
                  <a:cubicBezTo>
                    <a:pt x="4296" y="913"/>
                    <a:pt x="4805" y="1677"/>
                    <a:pt x="4810" y="2523"/>
                  </a:cubicBezTo>
                  <a:cubicBezTo>
                    <a:pt x="4805" y="3676"/>
                    <a:pt x="3873" y="4613"/>
                    <a:pt x="2720" y="4613"/>
                  </a:cubicBezTo>
                  <a:cubicBezTo>
                    <a:pt x="1874" y="4613"/>
                    <a:pt x="1111" y="4103"/>
                    <a:pt x="784" y="3325"/>
                  </a:cubicBezTo>
                  <a:cubicBezTo>
                    <a:pt x="462" y="2542"/>
                    <a:pt x="640" y="1644"/>
                    <a:pt x="1236" y="1043"/>
                  </a:cubicBezTo>
                  <a:cubicBezTo>
                    <a:pt x="1637" y="645"/>
                    <a:pt x="2172" y="431"/>
                    <a:pt x="2717" y="431"/>
                  </a:cubicBezTo>
                  <a:close/>
                  <a:moveTo>
                    <a:pt x="2714" y="1"/>
                  </a:moveTo>
                  <a:cubicBezTo>
                    <a:pt x="2060" y="1"/>
                    <a:pt x="1419" y="255"/>
                    <a:pt x="938" y="736"/>
                  </a:cubicBezTo>
                  <a:cubicBezTo>
                    <a:pt x="217" y="1456"/>
                    <a:pt x="1" y="2537"/>
                    <a:pt x="390" y="3479"/>
                  </a:cubicBezTo>
                  <a:cubicBezTo>
                    <a:pt x="779" y="4420"/>
                    <a:pt x="1697" y="5030"/>
                    <a:pt x="2715" y="5030"/>
                  </a:cubicBezTo>
                  <a:cubicBezTo>
                    <a:pt x="4104" y="5030"/>
                    <a:pt x="5228" y="3906"/>
                    <a:pt x="5233" y="2518"/>
                  </a:cubicBezTo>
                  <a:cubicBezTo>
                    <a:pt x="5233" y="1500"/>
                    <a:pt x="4622" y="582"/>
                    <a:pt x="3681" y="193"/>
                  </a:cubicBezTo>
                  <a:cubicBezTo>
                    <a:pt x="3368" y="63"/>
                    <a:pt x="3039" y="1"/>
                    <a:pt x="2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2"/>
            <p:cNvSpPr/>
            <p:nvPr/>
          </p:nvSpPr>
          <p:spPr>
            <a:xfrm>
              <a:off x="6190455" y="1995046"/>
              <a:ext cx="368771" cy="336858"/>
            </a:xfrm>
            <a:custGeom>
              <a:rect b="b" l="l" r="r" t="t"/>
              <a:pathLst>
                <a:path extrusionOk="0" h="12867" w="14086">
                  <a:moveTo>
                    <a:pt x="3839" y="428"/>
                  </a:moveTo>
                  <a:lnTo>
                    <a:pt x="3839" y="2379"/>
                  </a:lnTo>
                  <a:lnTo>
                    <a:pt x="2743" y="2379"/>
                  </a:lnTo>
                  <a:lnTo>
                    <a:pt x="2743" y="428"/>
                  </a:lnTo>
                  <a:close/>
                  <a:moveTo>
                    <a:pt x="5357" y="428"/>
                  </a:moveTo>
                  <a:lnTo>
                    <a:pt x="5357" y="2379"/>
                  </a:lnTo>
                  <a:lnTo>
                    <a:pt x="4261" y="2379"/>
                  </a:lnTo>
                  <a:lnTo>
                    <a:pt x="4261" y="428"/>
                  </a:lnTo>
                  <a:close/>
                  <a:moveTo>
                    <a:pt x="6808" y="428"/>
                  </a:moveTo>
                  <a:lnTo>
                    <a:pt x="6808" y="2379"/>
                  </a:lnTo>
                  <a:lnTo>
                    <a:pt x="5779" y="2379"/>
                  </a:lnTo>
                  <a:lnTo>
                    <a:pt x="5779" y="428"/>
                  </a:lnTo>
                  <a:close/>
                  <a:moveTo>
                    <a:pt x="5933" y="2801"/>
                  </a:moveTo>
                  <a:lnTo>
                    <a:pt x="5933" y="3200"/>
                  </a:lnTo>
                  <a:lnTo>
                    <a:pt x="2162" y="3200"/>
                  </a:lnTo>
                  <a:lnTo>
                    <a:pt x="2162" y="2801"/>
                  </a:lnTo>
                  <a:close/>
                  <a:moveTo>
                    <a:pt x="9652" y="7365"/>
                  </a:moveTo>
                  <a:cubicBezTo>
                    <a:pt x="10252" y="7365"/>
                    <a:pt x="10829" y="7581"/>
                    <a:pt x="11285" y="7975"/>
                  </a:cubicBezTo>
                  <a:lnTo>
                    <a:pt x="7725" y="11535"/>
                  </a:lnTo>
                  <a:cubicBezTo>
                    <a:pt x="6289" y="9844"/>
                    <a:pt x="7571" y="7365"/>
                    <a:pt x="9652" y="7365"/>
                  </a:cubicBezTo>
                  <a:close/>
                  <a:moveTo>
                    <a:pt x="13663" y="7980"/>
                  </a:moveTo>
                  <a:lnTo>
                    <a:pt x="13663" y="9710"/>
                  </a:lnTo>
                  <a:cubicBezTo>
                    <a:pt x="13658" y="10631"/>
                    <a:pt x="12997" y="11418"/>
                    <a:pt x="12091" y="11587"/>
                  </a:cubicBezTo>
                  <a:lnTo>
                    <a:pt x="12091" y="11587"/>
                  </a:lnTo>
                  <a:cubicBezTo>
                    <a:pt x="12425" y="11089"/>
                    <a:pt x="12606" y="10505"/>
                    <a:pt x="12616" y="9902"/>
                  </a:cubicBezTo>
                  <a:cubicBezTo>
                    <a:pt x="12616" y="9397"/>
                    <a:pt x="12500" y="9138"/>
                    <a:pt x="12500" y="9133"/>
                  </a:cubicBezTo>
                  <a:cubicBezTo>
                    <a:pt x="12390" y="8710"/>
                    <a:pt x="12380" y="8758"/>
                    <a:pt x="12284" y="8571"/>
                  </a:cubicBezTo>
                  <a:cubicBezTo>
                    <a:pt x="12188" y="8355"/>
                    <a:pt x="12054" y="8153"/>
                    <a:pt x="11890" y="7980"/>
                  </a:cubicBezTo>
                  <a:close/>
                  <a:moveTo>
                    <a:pt x="11583" y="8268"/>
                  </a:moveTo>
                  <a:lnTo>
                    <a:pt x="11583" y="8268"/>
                  </a:lnTo>
                  <a:cubicBezTo>
                    <a:pt x="13024" y="9969"/>
                    <a:pt x="11727" y="12438"/>
                    <a:pt x="9652" y="12438"/>
                  </a:cubicBezTo>
                  <a:cubicBezTo>
                    <a:pt x="9056" y="12438"/>
                    <a:pt x="8475" y="12227"/>
                    <a:pt x="8023" y="11833"/>
                  </a:cubicBezTo>
                  <a:lnTo>
                    <a:pt x="11583" y="8268"/>
                  </a:lnTo>
                  <a:close/>
                  <a:moveTo>
                    <a:pt x="1071" y="1"/>
                  </a:moveTo>
                  <a:cubicBezTo>
                    <a:pt x="956" y="1"/>
                    <a:pt x="860" y="97"/>
                    <a:pt x="860" y="212"/>
                  </a:cubicBezTo>
                  <a:lnTo>
                    <a:pt x="860" y="625"/>
                  </a:lnTo>
                  <a:cubicBezTo>
                    <a:pt x="872" y="755"/>
                    <a:pt x="973" y="820"/>
                    <a:pt x="1073" y="820"/>
                  </a:cubicBezTo>
                  <a:cubicBezTo>
                    <a:pt x="1174" y="820"/>
                    <a:pt x="1273" y="755"/>
                    <a:pt x="1283" y="625"/>
                  </a:cubicBezTo>
                  <a:lnTo>
                    <a:pt x="1283" y="428"/>
                  </a:lnTo>
                  <a:lnTo>
                    <a:pt x="2311" y="428"/>
                  </a:lnTo>
                  <a:lnTo>
                    <a:pt x="2311" y="2379"/>
                  </a:lnTo>
                  <a:lnTo>
                    <a:pt x="1283" y="2379"/>
                  </a:lnTo>
                  <a:lnTo>
                    <a:pt x="1283" y="1711"/>
                  </a:lnTo>
                  <a:cubicBezTo>
                    <a:pt x="1273" y="1579"/>
                    <a:pt x="1174" y="1513"/>
                    <a:pt x="1073" y="1513"/>
                  </a:cubicBezTo>
                  <a:cubicBezTo>
                    <a:pt x="973" y="1513"/>
                    <a:pt x="872" y="1579"/>
                    <a:pt x="860" y="1711"/>
                  </a:cubicBezTo>
                  <a:lnTo>
                    <a:pt x="860" y="2590"/>
                  </a:lnTo>
                  <a:cubicBezTo>
                    <a:pt x="860" y="2705"/>
                    <a:pt x="956" y="2797"/>
                    <a:pt x="1071" y="2797"/>
                  </a:cubicBezTo>
                  <a:lnTo>
                    <a:pt x="1734" y="2797"/>
                  </a:lnTo>
                  <a:lnTo>
                    <a:pt x="1734" y="3200"/>
                  </a:lnTo>
                  <a:lnTo>
                    <a:pt x="1100" y="3200"/>
                  </a:lnTo>
                  <a:cubicBezTo>
                    <a:pt x="495" y="3200"/>
                    <a:pt x="5" y="3695"/>
                    <a:pt x="0" y="4300"/>
                  </a:cubicBezTo>
                  <a:lnTo>
                    <a:pt x="0" y="11761"/>
                  </a:lnTo>
                  <a:cubicBezTo>
                    <a:pt x="5" y="12366"/>
                    <a:pt x="495" y="12856"/>
                    <a:pt x="1100" y="12856"/>
                  </a:cubicBezTo>
                  <a:lnTo>
                    <a:pt x="4598" y="12856"/>
                  </a:lnTo>
                  <a:cubicBezTo>
                    <a:pt x="4605" y="12857"/>
                    <a:pt x="4613" y="12857"/>
                    <a:pt x="4620" y="12857"/>
                  </a:cubicBezTo>
                  <a:cubicBezTo>
                    <a:pt x="4893" y="12857"/>
                    <a:pt x="4893" y="12437"/>
                    <a:pt x="4620" y="12437"/>
                  </a:cubicBezTo>
                  <a:cubicBezTo>
                    <a:pt x="4613" y="12437"/>
                    <a:pt x="4605" y="12438"/>
                    <a:pt x="4598" y="12438"/>
                  </a:cubicBezTo>
                  <a:lnTo>
                    <a:pt x="1100" y="12438"/>
                  </a:lnTo>
                  <a:cubicBezTo>
                    <a:pt x="726" y="12438"/>
                    <a:pt x="423" y="12136"/>
                    <a:pt x="423" y="11761"/>
                  </a:cubicBezTo>
                  <a:lnTo>
                    <a:pt x="423" y="4300"/>
                  </a:lnTo>
                  <a:cubicBezTo>
                    <a:pt x="423" y="3926"/>
                    <a:pt x="726" y="3623"/>
                    <a:pt x="1100" y="3623"/>
                  </a:cubicBezTo>
                  <a:lnTo>
                    <a:pt x="6985" y="3623"/>
                  </a:lnTo>
                  <a:cubicBezTo>
                    <a:pt x="7360" y="3623"/>
                    <a:pt x="7663" y="3926"/>
                    <a:pt x="7663" y="4300"/>
                  </a:cubicBezTo>
                  <a:lnTo>
                    <a:pt x="7663" y="7702"/>
                  </a:lnTo>
                  <a:cubicBezTo>
                    <a:pt x="7643" y="7721"/>
                    <a:pt x="7629" y="7740"/>
                    <a:pt x="7610" y="7759"/>
                  </a:cubicBezTo>
                  <a:cubicBezTo>
                    <a:pt x="7528" y="7836"/>
                    <a:pt x="7461" y="7922"/>
                    <a:pt x="7389" y="8004"/>
                  </a:cubicBezTo>
                  <a:cubicBezTo>
                    <a:pt x="7211" y="8216"/>
                    <a:pt x="7230" y="8172"/>
                    <a:pt x="7043" y="8509"/>
                  </a:cubicBezTo>
                  <a:cubicBezTo>
                    <a:pt x="6952" y="8686"/>
                    <a:pt x="6923" y="8672"/>
                    <a:pt x="6798" y="9119"/>
                  </a:cubicBezTo>
                  <a:cubicBezTo>
                    <a:pt x="6793" y="9138"/>
                    <a:pt x="6683" y="9402"/>
                    <a:pt x="6683" y="9902"/>
                  </a:cubicBezTo>
                  <a:cubicBezTo>
                    <a:pt x="6683" y="10300"/>
                    <a:pt x="6764" y="10694"/>
                    <a:pt x="6918" y="11060"/>
                  </a:cubicBezTo>
                  <a:cubicBezTo>
                    <a:pt x="6952" y="11127"/>
                    <a:pt x="6985" y="11189"/>
                    <a:pt x="7024" y="11252"/>
                  </a:cubicBezTo>
                  <a:cubicBezTo>
                    <a:pt x="7230" y="11641"/>
                    <a:pt x="7201" y="11569"/>
                    <a:pt x="7374" y="11780"/>
                  </a:cubicBezTo>
                  <a:cubicBezTo>
                    <a:pt x="7437" y="11862"/>
                    <a:pt x="7509" y="11943"/>
                    <a:pt x="7581" y="12016"/>
                  </a:cubicBezTo>
                  <a:cubicBezTo>
                    <a:pt x="7591" y="12025"/>
                    <a:pt x="7595" y="12040"/>
                    <a:pt x="7605" y="12049"/>
                  </a:cubicBezTo>
                  <a:cubicBezTo>
                    <a:pt x="7499" y="12289"/>
                    <a:pt x="7254" y="12443"/>
                    <a:pt x="6990" y="12443"/>
                  </a:cubicBezTo>
                  <a:lnTo>
                    <a:pt x="5568" y="12443"/>
                  </a:lnTo>
                  <a:cubicBezTo>
                    <a:pt x="5560" y="12442"/>
                    <a:pt x="5553" y="12442"/>
                    <a:pt x="5546" y="12442"/>
                  </a:cubicBezTo>
                  <a:cubicBezTo>
                    <a:pt x="5271" y="12442"/>
                    <a:pt x="5273" y="12866"/>
                    <a:pt x="5550" y="12866"/>
                  </a:cubicBezTo>
                  <a:cubicBezTo>
                    <a:pt x="5556" y="12866"/>
                    <a:pt x="5562" y="12866"/>
                    <a:pt x="5568" y="12866"/>
                  </a:cubicBezTo>
                  <a:lnTo>
                    <a:pt x="6995" y="12866"/>
                  </a:lnTo>
                  <a:cubicBezTo>
                    <a:pt x="7384" y="12861"/>
                    <a:pt x="7749" y="12650"/>
                    <a:pt x="7941" y="12309"/>
                  </a:cubicBezTo>
                  <a:cubicBezTo>
                    <a:pt x="8456" y="12681"/>
                    <a:pt x="9058" y="12865"/>
                    <a:pt x="9658" y="12865"/>
                  </a:cubicBezTo>
                  <a:cubicBezTo>
                    <a:pt x="10395" y="12865"/>
                    <a:pt x="11129" y="12587"/>
                    <a:pt x="11693" y="12044"/>
                  </a:cubicBezTo>
                  <a:cubicBezTo>
                    <a:pt x="11711" y="12045"/>
                    <a:pt x="11728" y="12045"/>
                    <a:pt x="11746" y="12045"/>
                  </a:cubicBezTo>
                  <a:cubicBezTo>
                    <a:pt x="13034" y="12045"/>
                    <a:pt x="14086" y="11004"/>
                    <a:pt x="14086" y="9710"/>
                  </a:cubicBezTo>
                  <a:lnTo>
                    <a:pt x="14086" y="5833"/>
                  </a:lnTo>
                  <a:cubicBezTo>
                    <a:pt x="14081" y="4781"/>
                    <a:pt x="13379" y="3858"/>
                    <a:pt x="12371" y="3575"/>
                  </a:cubicBezTo>
                  <a:cubicBezTo>
                    <a:pt x="12345" y="3567"/>
                    <a:pt x="12321" y="3563"/>
                    <a:pt x="12299" y="3563"/>
                  </a:cubicBezTo>
                  <a:cubicBezTo>
                    <a:pt x="12073" y="3563"/>
                    <a:pt x="11998" y="3922"/>
                    <a:pt x="12255" y="3983"/>
                  </a:cubicBezTo>
                  <a:cubicBezTo>
                    <a:pt x="13086" y="4219"/>
                    <a:pt x="13658" y="4973"/>
                    <a:pt x="13658" y="5833"/>
                  </a:cubicBezTo>
                  <a:lnTo>
                    <a:pt x="13658" y="7557"/>
                  </a:lnTo>
                  <a:lnTo>
                    <a:pt x="11443" y="7557"/>
                  </a:lnTo>
                  <a:cubicBezTo>
                    <a:pt x="11347" y="7481"/>
                    <a:pt x="11237" y="7413"/>
                    <a:pt x="11126" y="7356"/>
                  </a:cubicBezTo>
                  <a:cubicBezTo>
                    <a:pt x="10968" y="7250"/>
                    <a:pt x="10795" y="7168"/>
                    <a:pt x="10612" y="7120"/>
                  </a:cubicBezTo>
                  <a:cubicBezTo>
                    <a:pt x="10435" y="7048"/>
                    <a:pt x="10247" y="7000"/>
                    <a:pt x="10050" y="6986"/>
                  </a:cubicBezTo>
                  <a:cubicBezTo>
                    <a:pt x="9978" y="6976"/>
                    <a:pt x="9906" y="6952"/>
                    <a:pt x="9829" y="6947"/>
                  </a:cubicBezTo>
                  <a:lnTo>
                    <a:pt x="9829" y="5833"/>
                  </a:lnTo>
                  <a:cubicBezTo>
                    <a:pt x="9829" y="4901"/>
                    <a:pt x="10492" y="4108"/>
                    <a:pt x="11405" y="3945"/>
                  </a:cubicBezTo>
                  <a:cubicBezTo>
                    <a:pt x="11673" y="3899"/>
                    <a:pt x="11623" y="3518"/>
                    <a:pt x="11377" y="3518"/>
                  </a:cubicBezTo>
                  <a:cubicBezTo>
                    <a:pt x="11363" y="3518"/>
                    <a:pt x="11348" y="3519"/>
                    <a:pt x="11333" y="3522"/>
                  </a:cubicBezTo>
                  <a:cubicBezTo>
                    <a:pt x="10218" y="3719"/>
                    <a:pt x="9407" y="4694"/>
                    <a:pt x="9407" y="5823"/>
                  </a:cubicBezTo>
                  <a:lnTo>
                    <a:pt x="9407" y="6962"/>
                  </a:lnTo>
                  <a:cubicBezTo>
                    <a:pt x="8941" y="6995"/>
                    <a:pt x="8484" y="7144"/>
                    <a:pt x="8085" y="7394"/>
                  </a:cubicBezTo>
                  <a:lnTo>
                    <a:pt x="8085" y="4305"/>
                  </a:lnTo>
                  <a:cubicBezTo>
                    <a:pt x="8085" y="3695"/>
                    <a:pt x="7595" y="3205"/>
                    <a:pt x="6985" y="3205"/>
                  </a:cubicBezTo>
                  <a:lnTo>
                    <a:pt x="6356" y="3205"/>
                  </a:lnTo>
                  <a:lnTo>
                    <a:pt x="6356" y="2801"/>
                  </a:lnTo>
                  <a:lnTo>
                    <a:pt x="7014" y="2801"/>
                  </a:lnTo>
                  <a:cubicBezTo>
                    <a:pt x="7129" y="2801"/>
                    <a:pt x="7225" y="2705"/>
                    <a:pt x="7225" y="2590"/>
                  </a:cubicBezTo>
                  <a:lnTo>
                    <a:pt x="7225" y="212"/>
                  </a:lnTo>
                  <a:cubicBezTo>
                    <a:pt x="7225" y="97"/>
                    <a:pt x="7129" y="1"/>
                    <a:pt x="7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2"/>
          <p:cNvGrpSpPr/>
          <p:nvPr/>
        </p:nvGrpSpPr>
        <p:grpSpPr>
          <a:xfrm>
            <a:off x="1132983" y="3919956"/>
            <a:ext cx="325885" cy="526554"/>
            <a:chOff x="2695605" y="2900833"/>
            <a:chExt cx="221826" cy="358419"/>
          </a:xfrm>
        </p:grpSpPr>
        <p:sp>
          <p:nvSpPr>
            <p:cNvPr id="1719" name="Google Shape;1719;p42"/>
            <p:cNvSpPr/>
            <p:nvPr/>
          </p:nvSpPr>
          <p:spPr>
            <a:xfrm>
              <a:off x="2701950" y="3037740"/>
              <a:ext cx="30701" cy="43914"/>
            </a:xfrm>
            <a:custGeom>
              <a:rect b="b" l="l" r="r" t="t"/>
              <a:pathLst>
                <a:path extrusionOk="0" h="1675" w="1171">
                  <a:moveTo>
                    <a:pt x="758" y="1"/>
                  </a:moveTo>
                  <a:lnTo>
                    <a:pt x="1" y="1674"/>
                  </a:lnTo>
                  <a:lnTo>
                    <a:pt x="1170" y="1674"/>
                  </a:lnTo>
                  <a:lnTo>
                    <a:pt x="1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a:off x="2724837" y="3074025"/>
              <a:ext cx="162575" cy="179957"/>
            </a:xfrm>
            <a:custGeom>
              <a:rect b="b" l="l" r="r" t="t"/>
              <a:pathLst>
                <a:path extrusionOk="0" h="6864" w="6201">
                  <a:moveTo>
                    <a:pt x="1786" y="0"/>
                  </a:moveTo>
                  <a:lnTo>
                    <a:pt x="1786" y="4245"/>
                  </a:lnTo>
                  <a:lnTo>
                    <a:pt x="1" y="6864"/>
                  </a:lnTo>
                  <a:lnTo>
                    <a:pt x="6201" y="5027"/>
                  </a:lnTo>
                  <a:lnTo>
                    <a:pt x="5245" y="3952"/>
                  </a:lnTo>
                  <a:lnTo>
                    <a:pt x="5238" y="3941"/>
                  </a:lnTo>
                  <a:lnTo>
                    <a:pt x="5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2"/>
            <p:cNvSpPr/>
            <p:nvPr/>
          </p:nvSpPr>
          <p:spPr>
            <a:xfrm>
              <a:off x="2771662" y="3073920"/>
              <a:ext cx="90503" cy="80750"/>
            </a:xfrm>
            <a:custGeom>
              <a:rect b="b" l="l" r="r" t="t"/>
              <a:pathLst>
                <a:path extrusionOk="0" h="3080" w="3452">
                  <a:moveTo>
                    <a:pt x="0" y="1"/>
                  </a:moveTo>
                  <a:lnTo>
                    <a:pt x="0" y="3079"/>
                  </a:lnTo>
                  <a:lnTo>
                    <a:pt x="101" y="3079"/>
                  </a:lnTo>
                  <a:lnTo>
                    <a:pt x="3260" y="1337"/>
                  </a:lnTo>
                  <a:cubicBezTo>
                    <a:pt x="3325" y="1301"/>
                    <a:pt x="3390" y="1265"/>
                    <a:pt x="3452" y="1225"/>
                  </a:cubicBezTo>
                  <a:lnTo>
                    <a:pt x="3452" y="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2"/>
            <p:cNvSpPr/>
            <p:nvPr/>
          </p:nvSpPr>
          <p:spPr>
            <a:xfrm>
              <a:off x="2724837" y="3177427"/>
              <a:ext cx="162575" cy="76555"/>
            </a:xfrm>
            <a:custGeom>
              <a:rect b="b" l="l" r="r" t="t"/>
              <a:pathLst>
                <a:path extrusionOk="0" h="2920" w="6201">
                  <a:moveTo>
                    <a:pt x="5234" y="0"/>
                  </a:moveTo>
                  <a:lnTo>
                    <a:pt x="1" y="2920"/>
                  </a:lnTo>
                  <a:lnTo>
                    <a:pt x="6201" y="1083"/>
                  </a:lnTo>
                  <a:lnTo>
                    <a:pt x="5245" y="8"/>
                  </a:lnTo>
                  <a:cubicBezTo>
                    <a:pt x="5230" y="8"/>
                    <a:pt x="5223" y="8"/>
                    <a:pt x="5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a:off x="2721718" y="2906050"/>
              <a:ext cx="190391" cy="238160"/>
            </a:xfrm>
            <a:custGeom>
              <a:rect b="b" l="l" r="r" t="t"/>
              <a:pathLst>
                <a:path extrusionOk="0" h="9084" w="7262">
                  <a:moveTo>
                    <a:pt x="3633" y="1"/>
                  </a:moveTo>
                  <a:cubicBezTo>
                    <a:pt x="1626" y="1"/>
                    <a:pt x="0" y="1572"/>
                    <a:pt x="0" y="3510"/>
                  </a:cubicBezTo>
                  <a:cubicBezTo>
                    <a:pt x="0" y="3575"/>
                    <a:pt x="7" y="6991"/>
                    <a:pt x="7" y="8443"/>
                  </a:cubicBezTo>
                  <a:cubicBezTo>
                    <a:pt x="7" y="8798"/>
                    <a:pt x="297" y="9084"/>
                    <a:pt x="652" y="9084"/>
                  </a:cubicBezTo>
                  <a:lnTo>
                    <a:pt x="1905" y="9084"/>
                  </a:lnTo>
                  <a:lnTo>
                    <a:pt x="4973" y="7393"/>
                  </a:lnTo>
                  <a:cubicBezTo>
                    <a:pt x="6385" y="6614"/>
                    <a:pt x="7262" y="5125"/>
                    <a:pt x="7262" y="3510"/>
                  </a:cubicBezTo>
                  <a:cubicBezTo>
                    <a:pt x="7262" y="1572"/>
                    <a:pt x="5635" y="1"/>
                    <a:pt x="3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a:off x="2766051" y="2929986"/>
              <a:ext cx="119290" cy="119290"/>
            </a:xfrm>
            <a:custGeom>
              <a:rect b="b" l="l" r="r" t="t"/>
              <a:pathLst>
                <a:path extrusionOk="0" h="4550" w="4550">
                  <a:moveTo>
                    <a:pt x="2275" y="0"/>
                  </a:moveTo>
                  <a:cubicBezTo>
                    <a:pt x="1018" y="0"/>
                    <a:pt x="0" y="1018"/>
                    <a:pt x="0" y="2275"/>
                  </a:cubicBezTo>
                  <a:cubicBezTo>
                    <a:pt x="0" y="3531"/>
                    <a:pt x="1018" y="4549"/>
                    <a:pt x="2275" y="4549"/>
                  </a:cubicBezTo>
                  <a:cubicBezTo>
                    <a:pt x="3532" y="4549"/>
                    <a:pt x="4549" y="3531"/>
                    <a:pt x="4549" y="2275"/>
                  </a:cubicBezTo>
                  <a:cubicBezTo>
                    <a:pt x="4549" y="1018"/>
                    <a:pt x="3532" y="0"/>
                    <a:pt x="22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a:off x="2813059" y="2953713"/>
              <a:ext cx="46457" cy="46379"/>
            </a:xfrm>
            <a:custGeom>
              <a:rect b="b" l="l" r="r" t="t"/>
              <a:pathLst>
                <a:path extrusionOk="0" h="1769" w="1772">
                  <a:moveTo>
                    <a:pt x="884" y="1"/>
                  </a:moveTo>
                  <a:cubicBezTo>
                    <a:pt x="398" y="1"/>
                    <a:pt x="0" y="396"/>
                    <a:pt x="0" y="884"/>
                  </a:cubicBezTo>
                  <a:cubicBezTo>
                    <a:pt x="0" y="1370"/>
                    <a:pt x="398" y="1768"/>
                    <a:pt x="884" y="1768"/>
                  </a:cubicBezTo>
                  <a:cubicBezTo>
                    <a:pt x="1373" y="1768"/>
                    <a:pt x="1771" y="1370"/>
                    <a:pt x="1771" y="884"/>
                  </a:cubicBezTo>
                  <a:cubicBezTo>
                    <a:pt x="1771" y="396"/>
                    <a:pt x="1373"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a:off x="2695605" y="2900833"/>
              <a:ext cx="221826" cy="358419"/>
            </a:xfrm>
            <a:custGeom>
              <a:rect b="b" l="l" r="r" t="t"/>
              <a:pathLst>
                <a:path extrusionOk="0" h="13671" w="8461">
                  <a:moveTo>
                    <a:pt x="800" y="6146"/>
                  </a:moveTo>
                  <a:lnTo>
                    <a:pt x="800" y="6697"/>
                  </a:lnTo>
                  <a:lnTo>
                    <a:pt x="554" y="6697"/>
                  </a:lnTo>
                  <a:lnTo>
                    <a:pt x="800" y="6146"/>
                  </a:lnTo>
                  <a:close/>
                  <a:moveTo>
                    <a:pt x="4629" y="0"/>
                  </a:moveTo>
                  <a:cubicBezTo>
                    <a:pt x="2517" y="0"/>
                    <a:pt x="797" y="1663"/>
                    <a:pt x="797" y="3709"/>
                  </a:cubicBezTo>
                  <a:cubicBezTo>
                    <a:pt x="797" y="3734"/>
                    <a:pt x="797" y="4328"/>
                    <a:pt x="800" y="5180"/>
                  </a:cubicBezTo>
                  <a:lnTo>
                    <a:pt x="62" y="6813"/>
                  </a:lnTo>
                  <a:cubicBezTo>
                    <a:pt x="0" y="6947"/>
                    <a:pt x="98" y="7095"/>
                    <a:pt x="243" y="7095"/>
                  </a:cubicBezTo>
                  <a:lnTo>
                    <a:pt x="800" y="7095"/>
                  </a:lnTo>
                  <a:cubicBezTo>
                    <a:pt x="800" y="7610"/>
                    <a:pt x="800" y="8138"/>
                    <a:pt x="804" y="8642"/>
                  </a:cubicBezTo>
                  <a:cubicBezTo>
                    <a:pt x="804" y="9105"/>
                    <a:pt x="1181" y="9482"/>
                    <a:pt x="1648" y="9482"/>
                  </a:cubicBezTo>
                  <a:lnTo>
                    <a:pt x="2698" y="9482"/>
                  </a:lnTo>
                  <a:lnTo>
                    <a:pt x="2698" y="10790"/>
                  </a:lnTo>
                  <a:lnTo>
                    <a:pt x="949" y="13357"/>
                  </a:lnTo>
                  <a:cubicBezTo>
                    <a:pt x="856" y="13495"/>
                    <a:pt x="962" y="13671"/>
                    <a:pt x="1114" y="13671"/>
                  </a:cubicBezTo>
                  <a:cubicBezTo>
                    <a:pt x="1133" y="13671"/>
                    <a:pt x="1153" y="13668"/>
                    <a:pt x="1173" y="13662"/>
                  </a:cubicBezTo>
                  <a:lnTo>
                    <a:pt x="2995" y="13122"/>
                  </a:lnTo>
                  <a:cubicBezTo>
                    <a:pt x="3229" y="13053"/>
                    <a:pt x="3157" y="12728"/>
                    <a:pt x="2948" y="12728"/>
                  </a:cubicBezTo>
                  <a:cubicBezTo>
                    <a:pt x="2928" y="12728"/>
                    <a:pt x="2906" y="12731"/>
                    <a:pt x="2883" y="12738"/>
                  </a:cubicBezTo>
                  <a:lnTo>
                    <a:pt x="1597" y="13118"/>
                  </a:lnTo>
                  <a:lnTo>
                    <a:pt x="1597" y="13118"/>
                  </a:lnTo>
                  <a:lnTo>
                    <a:pt x="3068" y="10963"/>
                  </a:lnTo>
                  <a:cubicBezTo>
                    <a:pt x="3089" y="10931"/>
                    <a:pt x="3100" y="10891"/>
                    <a:pt x="3100" y="10851"/>
                  </a:cubicBezTo>
                  <a:lnTo>
                    <a:pt x="3100" y="9402"/>
                  </a:lnTo>
                  <a:lnTo>
                    <a:pt x="4317" y="8732"/>
                  </a:lnTo>
                  <a:cubicBezTo>
                    <a:pt x="4514" y="8622"/>
                    <a:pt x="4405" y="8354"/>
                    <a:pt x="4225" y="8354"/>
                  </a:cubicBezTo>
                  <a:cubicBezTo>
                    <a:pt x="4194" y="8354"/>
                    <a:pt x="4160" y="8362"/>
                    <a:pt x="4125" y="8381"/>
                  </a:cubicBezTo>
                  <a:lnTo>
                    <a:pt x="2850" y="9084"/>
                  </a:lnTo>
                  <a:lnTo>
                    <a:pt x="1648" y="9084"/>
                  </a:lnTo>
                  <a:cubicBezTo>
                    <a:pt x="1405" y="9084"/>
                    <a:pt x="1206" y="8888"/>
                    <a:pt x="1206" y="8642"/>
                  </a:cubicBezTo>
                  <a:lnTo>
                    <a:pt x="1206" y="8091"/>
                  </a:lnTo>
                  <a:lnTo>
                    <a:pt x="2238" y="8091"/>
                  </a:lnTo>
                  <a:cubicBezTo>
                    <a:pt x="2506" y="8088"/>
                    <a:pt x="2506" y="7689"/>
                    <a:pt x="2238" y="7689"/>
                  </a:cubicBezTo>
                  <a:lnTo>
                    <a:pt x="1206" y="7689"/>
                  </a:lnTo>
                  <a:cubicBezTo>
                    <a:pt x="1202" y="5730"/>
                    <a:pt x="1199" y="3760"/>
                    <a:pt x="1199" y="3709"/>
                  </a:cubicBezTo>
                  <a:cubicBezTo>
                    <a:pt x="1199" y="1887"/>
                    <a:pt x="2738" y="406"/>
                    <a:pt x="4629" y="406"/>
                  </a:cubicBezTo>
                  <a:cubicBezTo>
                    <a:pt x="6523" y="406"/>
                    <a:pt x="8062" y="1887"/>
                    <a:pt x="8062" y="3709"/>
                  </a:cubicBezTo>
                  <a:cubicBezTo>
                    <a:pt x="8058" y="5252"/>
                    <a:pt x="7222" y="6672"/>
                    <a:pt x="5871" y="7418"/>
                  </a:cubicBezTo>
                  <a:lnTo>
                    <a:pt x="4915" y="7946"/>
                  </a:lnTo>
                  <a:cubicBezTo>
                    <a:pt x="4715" y="8054"/>
                    <a:pt x="4826" y="8326"/>
                    <a:pt x="5005" y="8326"/>
                  </a:cubicBezTo>
                  <a:cubicBezTo>
                    <a:pt x="5037" y="8326"/>
                    <a:pt x="5072" y="8317"/>
                    <a:pt x="5107" y="8298"/>
                  </a:cubicBezTo>
                  <a:lnTo>
                    <a:pt x="6066" y="7769"/>
                  </a:lnTo>
                  <a:cubicBezTo>
                    <a:pt x="6095" y="7751"/>
                    <a:pt x="6124" y="7733"/>
                    <a:pt x="6157" y="7718"/>
                  </a:cubicBezTo>
                  <a:lnTo>
                    <a:pt x="6157" y="10550"/>
                  </a:lnTo>
                  <a:cubicBezTo>
                    <a:pt x="6157" y="10598"/>
                    <a:pt x="6175" y="10645"/>
                    <a:pt x="6204" y="10681"/>
                  </a:cubicBezTo>
                  <a:lnTo>
                    <a:pt x="6961" y="11532"/>
                  </a:lnTo>
                  <a:lnTo>
                    <a:pt x="3676" y="12506"/>
                  </a:lnTo>
                  <a:cubicBezTo>
                    <a:pt x="3442" y="12575"/>
                    <a:pt x="3514" y="12900"/>
                    <a:pt x="3723" y="12900"/>
                  </a:cubicBezTo>
                  <a:cubicBezTo>
                    <a:pt x="3744" y="12900"/>
                    <a:pt x="3765" y="12897"/>
                    <a:pt x="3788" y="12890"/>
                  </a:cubicBezTo>
                  <a:lnTo>
                    <a:pt x="7374" y="11829"/>
                  </a:lnTo>
                  <a:cubicBezTo>
                    <a:pt x="7515" y="11786"/>
                    <a:pt x="7566" y="11612"/>
                    <a:pt x="7468" y="11503"/>
                  </a:cubicBezTo>
                  <a:lnTo>
                    <a:pt x="6552" y="10471"/>
                  </a:lnTo>
                  <a:lnTo>
                    <a:pt x="6552" y="7454"/>
                  </a:lnTo>
                  <a:cubicBezTo>
                    <a:pt x="7751" y="6581"/>
                    <a:pt x="8460" y="5190"/>
                    <a:pt x="8460" y="3709"/>
                  </a:cubicBezTo>
                  <a:cubicBezTo>
                    <a:pt x="8460" y="1663"/>
                    <a:pt x="6740" y="0"/>
                    <a:pt x="4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a:off x="2760703" y="2924743"/>
              <a:ext cx="133080" cy="129829"/>
            </a:xfrm>
            <a:custGeom>
              <a:rect b="b" l="l" r="r" t="t"/>
              <a:pathLst>
                <a:path extrusionOk="0" h="4952" w="5076">
                  <a:moveTo>
                    <a:pt x="2478" y="1"/>
                  </a:moveTo>
                  <a:cubicBezTo>
                    <a:pt x="2464" y="1"/>
                    <a:pt x="2450" y="1"/>
                    <a:pt x="2435" y="1"/>
                  </a:cubicBezTo>
                  <a:cubicBezTo>
                    <a:pt x="1153" y="23"/>
                    <a:pt x="99" y="1022"/>
                    <a:pt x="12" y="2305"/>
                  </a:cubicBezTo>
                  <a:cubicBezTo>
                    <a:pt x="1" y="2443"/>
                    <a:pt x="107" y="2517"/>
                    <a:pt x="212" y="2517"/>
                  </a:cubicBezTo>
                  <a:cubicBezTo>
                    <a:pt x="307" y="2517"/>
                    <a:pt x="402" y="2457"/>
                    <a:pt x="411" y="2330"/>
                  </a:cubicBezTo>
                  <a:cubicBezTo>
                    <a:pt x="487" y="1258"/>
                    <a:pt x="1367" y="421"/>
                    <a:pt x="2443" y="403"/>
                  </a:cubicBezTo>
                  <a:cubicBezTo>
                    <a:pt x="2454" y="403"/>
                    <a:pt x="2466" y="403"/>
                    <a:pt x="2478" y="403"/>
                  </a:cubicBezTo>
                  <a:cubicBezTo>
                    <a:pt x="3535" y="403"/>
                    <a:pt x="4429" y="1201"/>
                    <a:pt x="4540" y="2257"/>
                  </a:cubicBezTo>
                  <a:cubicBezTo>
                    <a:pt x="4652" y="3326"/>
                    <a:pt x="3931" y="4304"/>
                    <a:pt x="2877" y="4510"/>
                  </a:cubicBezTo>
                  <a:cubicBezTo>
                    <a:pt x="2743" y="4536"/>
                    <a:pt x="2609" y="4549"/>
                    <a:pt x="2476" y="4549"/>
                  </a:cubicBezTo>
                  <a:cubicBezTo>
                    <a:pt x="1568" y="4549"/>
                    <a:pt x="746" y="3952"/>
                    <a:pt x="487" y="3051"/>
                  </a:cubicBezTo>
                  <a:cubicBezTo>
                    <a:pt x="457" y="2949"/>
                    <a:pt x="378" y="2905"/>
                    <a:pt x="300" y="2905"/>
                  </a:cubicBezTo>
                  <a:cubicBezTo>
                    <a:pt x="179" y="2905"/>
                    <a:pt x="57" y="3007"/>
                    <a:pt x="103" y="3163"/>
                  </a:cubicBezTo>
                  <a:cubicBezTo>
                    <a:pt x="413" y="4238"/>
                    <a:pt x="1396" y="4951"/>
                    <a:pt x="2477" y="4951"/>
                  </a:cubicBezTo>
                  <a:cubicBezTo>
                    <a:pt x="2634" y="4951"/>
                    <a:pt x="2794" y="4936"/>
                    <a:pt x="2953" y="4905"/>
                  </a:cubicBezTo>
                  <a:cubicBezTo>
                    <a:pt x="4214" y="4662"/>
                    <a:pt x="5076" y="3492"/>
                    <a:pt x="4942" y="2218"/>
                  </a:cubicBezTo>
                  <a:cubicBezTo>
                    <a:pt x="4809" y="953"/>
                    <a:pt x="3745"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a:off x="2787602" y="2948260"/>
              <a:ext cx="85967" cy="76765"/>
            </a:xfrm>
            <a:custGeom>
              <a:rect b="b" l="l" r="r" t="t"/>
              <a:pathLst>
                <a:path extrusionOk="0" h="2928" w="3279">
                  <a:moveTo>
                    <a:pt x="1858" y="406"/>
                  </a:moveTo>
                  <a:cubicBezTo>
                    <a:pt x="2033" y="406"/>
                    <a:pt x="2208" y="473"/>
                    <a:pt x="2340" y="607"/>
                  </a:cubicBezTo>
                  <a:cubicBezTo>
                    <a:pt x="2608" y="875"/>
                    <a:pt x="2608" y="1306"/>
                    <a:pt x="2344" y="1574"/>
                  </a:cubicBezTo>
                  <a:cubicBezTo>
                    <a:pt x="2210" y="1708"/>
                    <a:pt x="2034" y="1775"/>
                    <a:pt x="1858" y="1775"/>
                  </a:cubicBezTo>
                  <a:cubicBezTo>
                    <a:pt x="1683" y="1775"/>
                    <a:pt x="1507" y="1708"/>
                    <a:pt x="1373" y="1574"/>
                  </a:cubicBezTo>
                  <a:cubicBezTo>
                    <a:pt x="1109" y="1306"/>
                    <a:pt x="1109" y="875"/>
                    <a:pt x="1373" y="607"/>
                  </a:cubicBezTo>
                  <a:cubicBezTo>
                    <a:pt x="1507" y="473"/>
                    <a:pt x="1683" y="406"/>
                    <a:pt x="1858" y="406"/>
                  </a:cubicBezTo>
                  <a:close/>
                  <a:moveTo>
                    <a:pt x="1851" y="1"/>
                  </a:moveTo>
                  <a:cubicBezTo>
                    <a:pt x="994" y="1"/>
                    <a:pt x="460" y="974"/>
                    <a:pt x="964" y="1705"/>
                  </a:cubicBezTo>
                  <a:lnTo>
                    <a:pt x="80" y="2588"/>
                  </a:lnTo>
                  <a:cubicBezTo>
                    <a:pt x="0" y="2664"/>
                    <a:pt x="0" y="2791"/>
                    <a:pt x="80" y="2871"/>
                  </a:cubicBezTo>
                  <a:cubicBezTo>
                    <a:pt x="118" y="2909"/>
                    <a:pt x="169" y="2928"/>
                    <a:pt x="220" y="2928"/>
                  </a:cubicBezTo>
                  <a:cubicBezTo>
                    <a:pt x="271" y="2928"/>
                    <a:pt x="323" y="2909"/>
                    <a:pt x="363" y="2871"/>
                  </a:cubicBezTo>
                  <a:lnTo>
                    <a:pt x="1246" y="1987"/>
                  </a:lnTo>
                  <a:cubicBezTo>
                    <a:pt x="1432" y="2113"/>
                    <a:pt x="1644" y="2175"/>
                    <a:pt x="1856" y="2175"/>
                  </a:cubicBezTo>
                  <a:cubicBezTo>
                    <a:pt x="2135" y="2175"/>
                    <a:pt x="2412" y="2067"/>
                    <a:pt x="2623" y="1857"/>
                  </a:cubicBezTo>
                  <a:cubicBezTo>
                    <a:pt x="3278" y="1208"/>
                    <a:pt x="2876" y="93"/>
                    <a:pt x="1960" y="6"/>
                  </a:cubicBezTo>
                  <a:cubicBezTo>
                    <a:pt x="1923" y="2"/>
                    <a:pt x="1887" y="1"/>
                    <a:pt x="1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9" name="Google Shape;1729;p42"/>
          <p:cNvGrpSpPr/>
          <p:nvPr/>
        </p:nvGrpSpPr>
        <p:grpSpPr>
          <a:xfrm>
            <a:off x="5150783" y="1912069"/>
            <a:ext cx="519885" cy="436069"/>
            <a:chOff x="2654399" y="2023716"/>
            <a:chExt cx="342977" cy="287663"/>
          </a:xfrm>
        </p:grpSpPr>
        <p:sp>
          <p:nvSpPr>
            <p:cNvPr id="1730" name="Google Shape;1730;p42"/>
            <p:cNvSpPr/>
            <p:nvPr/>
          </p:nvSpPr>
          <p:spPr>
            <a:xfrm>
              <a:off x="2814623" y="2091777"/>
              <a:ext cx="174570" cy="158912"/>
            </a:xfrm>
            <a:custGeom>
              <a:rect b="b" l="l" r="r" t="t"/>
              <a:pathLst>
                <a:path extrusionOk="0" h="6059" w="6656">
                  <a:moveTo>
                    <a:pt x="4192" y="0"/>
                  </a:moveTo>
                  <a:lnTo>
                    <a:pt x="2912" y="977"/>
                  </a:lnTo>
                  <a:lnTo>
                    <a:pt x="1843" y="626"/>
                  </a:lnTo>
                  <a:lnTo>
                    <a:pt x="1" y="2127"/>
                  </a:lnTo>
                  <a:lnTo>
                    <a:pt x="2844" y="6058"/>
                  </a:lnTo>
                  <a:lnTo>
                    <a:pt x="6655" y="3349"/>
                  </a:lnTo>
                  <a:lnTo>
                    <a:pt x="41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a:off x="2891364" y="2028673"/>
              <a:ext cx="98825" cy="175173"/>
            </a:xfrm>
            <a:custGeom>
              <a:rect b="b" l="l" r="r" t="t"/>
              <a:pathLst>
                <a:path extrusionOk="0" h="6679" w="3768">
                  <a:moveTo>
                    <a:pt x="3768" y="0"/>
                  </a:moveTo>
                  <a:lnTo>
                    <a:pt x="0" y="2421"/>
                  </a:lnTo>
                  <a:lnTo>
                    <a:pt x="3248" y="6679"/>
                  </a:lnTo>
                  <a:lnTo>
                    <a:pt x="3768" y="6265"/>
                  </a:lnTo>
                  <a:lnTo>
                    <a:pt x="37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a:off x="2957851" y="2158159"/>
              <a:ext cx="32339" cy="45688"/>
            </a:xfrm>
            <a:custGeom>
              <a:rect b="b" l="l" r="r" t="t"/>
              <a:pathLst>
                <a:path extrusionOk="0" h="1742" w="1233">
                  <a:moveTo>
                    <a:pt x="1233" y="0"/>
                  </a:moveTo>
                  <a:lnTo>
                    <a:pt x="1" y="813"/>
                  </a:lnTo>
                  <a:lnTo>
                    <a:pt x="713" y="1742"/>
                  </a:lnTo>
                  <a:lnTo>
                    <a:pt x="1233" y="1328"/>
                  </a:lnTo>
                  <a:lnTo>
                    <a:pt x="12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a:off x="2825979" y="2144258"/>
              <a:ext cx="132790" cy="88282"/>
            </a:xfrm>
            <a:custGeom>
              <a:rect b="b" l="l" r="r" t="t"/>
              <a:pathLst>
                <a:path extrusionOk="0" h="3366" w="5063">
                  <a:moveTo>
                    <a:pt x="583" y="1"/>
                  </a:moveTo>
                  <a:lnTo>
                    <a:pt x="1" y="1069"/>
                  </a:lnTo>
                  <a:lnTo>
                    <a:pt x="4081" y="3292"/>
                  </a:lnTo>
                  <a:cubicBezTo>
                    <a:pt x="4173" y="3342"/>
                    <a:pt x="4273" y="3366"/>
                    <a:pt x="4372" y="3366"/>
                  </a:cubicBezTo>
                  <a:cubicBezTo>
                    <a:pt x="4587" y="3366"/>
                    <a:pt x="4795" y="3253"/>
                    <a:pt x="4904" y="3051"/>
                  </a:cubicBezTo>
                  <a:cubicBezTo>
                    <a:pt x="5063" y="2758"/>
                    <a:pt x="4957" y="2387"/>
                    <a:pt x="4663" y="2229"/>
                  </a:cubicBezTo>
                  <a:lnTo>
                    <a:pt x="5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a:off x="2877857" y="2188687"/>
              <a:ext cx="77896" cy="43774"/>
            </a:xfrm>
            <a:custGeom>
              <a:rect b="b" l="l" r="r" t="t"/>
              <a:pathLst>
                <a:path extrusionOk="0" h="1669" w="2970">
                  <a:moveTo>
                    <a:pt x="265" y="1"/>
                  </a:moveTo>
                  <a:lnTo>
                    <a:pt x="0" y="453"/>
                  </a:lnTo>
                  <a:lnTo>
                    <a:pt x="2103" y="1593"/>
                  </a:lnTo>
                  <a:cubicBezTo>
                    <a:pt x="2196" y="1645"/>
                    <a:pt x="2296" y="1669"/>
                    <a:pt x="2394" y="1669"/>
                  </a:cubicBezTo>
                  <a:cubicBezTo>
                    <a:pt x="2644" y="1669"/>
                    <a:pt x="2883" y="1511"/>
                    <a:pt x="2969" y="1252"/>
                  </a:cubicBezTo>
                  <a:lnTo>
                    <a:pt x="2969" y="1252"/>
                  </a:lnTo>
                  <a:cubicBezTo>
                    <a:pt x="2906" y="1273"/>
                    <a:pt x="2840" y="1283"/>
                    <a:pt x="2775" y="1283"/>
                  </a:cubicBezTo>
                  <a:cubicBezTo>
                    <a:pt x="2676" y="1283"/>
                    <a:pt x="2578" y="1259"/>
                    <a:pt x="2488" y="1213"/>
                  </a:cubicBezTo>
                  <a:lnTo>
                    <a:pt x="2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a:off x="2801509" y="2167102"/>
              <a:ext cx="132790" cy="88256"/>
            </a:xfrm>
            <a:custGeom>
              <a:rect b="b" l="l" r="r" t="t"/>
              <a:pathLst>
                <a:path extrusionOk="0" h="3365" w="5063">
                  <a:moveTo>
                    <a:pt x="582" y="1"/>
                  </a:moveTo>
                  <a:lnTo>
                    <a:pt x="0" y="1064"/>
                  </a:lnTo>
                  <a:lnTo>
                    <a:pt x="4081" y="3292"/>
                  </a:lnTo>
                  <a:cubicBezTo>
                    <a:pt x="4172" y="3341"/>
                    <a:pt x="4269" y="3365"/>
                    <a:pt x="4366" y="3365"/>
                  </a:cubicBezTo>
                  <a:cubicBezTo>
                    <a:pt x="4581" y="3365"/>
                    <a:pt x="4790" y="3249"/>
                    <a:pt x="4903" y="3047"/>
                  </a:cubicBezTo>
                  <a:cubicBezTo>
                    <a:pt x="5062" y="2753"/>
                    <a:pt x="4956" y="2387"/>
                    <a:pt x="4663" y="2229"/>
                  </a:cubicBezTo>
                  <a:lnTo>
                    <a:pt x="5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a:off x="2861937" y="2217328"/>
              <a:ext cx="69319" cy="38056"/>
            </a:xfrm>
            <a:custGeom>
              <a:rect b="b" l="l" r="r" t="t"/>
              <a:pathLst>
                <a:path extrusionOk="0" h="1451" w="2643">
                  <a:moveTo>
                    <a:pt x="237" y="1"/>
                  </a:moveTo>
                  <a:lnTo>
                    <a:pt x="1" y="410"/>
                  </a:lnTo>
                  <a:lnTo>
                    <a:pt x="1777" y="1377"/>
                  </a:lnTo>
                  <a:cubicBezTo>
                    <a:pt x="1870" y="1427"/>
                    <a:pt x="1969" y="1450"/>
                    <a:pt x="2066" y="1450"/>
                  </a:cubicBezTo>
                  <a:cubicBezTo>
                    <a:pt x="2316" y="1450"/>
                    <a:pt x="2553" y="1296"/>
                    <a:pt x="2643" y="1040"/>
                  </a:cubicBezTo>
                  <a:lnTo>
                    <a:pt x="2643" y="1040"/>
                  </a:lnTo>
                  <a:cubicBezTo>
                    <a:pt x="2562" y="1076"/>
                    <a:pt x="2476" y="1094"/>
                    <a:pt x="2389" y="1094"/>
                  </a:cubicBezTo>
                  <a:cubicBezTo>
                    <a:pt x="2289" y="1094"/>
                    <a:pt x="2189" y="1070"/>
                    <a:pt x="2099" y="1021"/>
                  </a:cubicBezTo>
                  <a:lnTo>
                    <a:pt x="2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a:off x="2777012" y="2189946"/>
              <a:ext cx="132790" cy="88256"/>
            </a:xfrm>
            <a:custGeom>
              <a:rect b="b" l="l" r="r" t="t"/>
              <a:pathLst>
                <a:path extrusionOk="0" h="3365" w="5063">
                  <a:moveTo>
                    <a:pt x="578" y="1"/>
                  </a:moveTo>
                  <a:lnTo>
                    <a:pt x="1" y="1064"/>
                  </a:lnTo>
                  <a:lnTo>
                    <a:pt x="4081" y="3292"/>
                  </a:lnTo>
                  <a:cubicBezTo>
                    <a:pt x="4172" y="3341"/>
                    <a:pt x="4270" y="3364"/>
                    <a:pt x="4367" y="3364"/>
                  </a:cubicBezTo>
                  <a:cubicBezTo>
                    <a:pt x="4581" y="3364"/>
                    <a:pt x="4789" y="3249"/>
                    <a:pt x="4899" y="3046"/>
                  </a:cubicBezTo>
                  <a:cubicBezTo>
                    <a:pt x="5063" y="2753"/>
                    <a:pt x="4952" y="2387"/>
                    <a:pt x="4658" y="2228"/>
                  </a:cubicBezTo>
                  <a:lnTo>
                    <a:pt x="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a:off x="2845912" y="2245234"/>
              <a:ext cx="60481" cy="32994"/>
            </a:xfrm>
            <a:custGeom>
              <a:rect b="b" l="l" r="r" t="t"/>
              <a:pathLst>
                <a:path extrusionOk="0" h="1258" w="2306">
                  <a:moveTo>
                    <a:pt x="232" y="0"/>
                  </a:moveTo>
                  <a:lnTo>
                    <a:pt x="1" y="390"/>
                  </a:lnTo>
                  <a:lnTo>
                    <a:pt x="1454" y="1184"/>
                  </a:lnTo>
                  <a:cubicBezTo>
                    <a:pt x="1546" y="1234"/>
                    <a:pt x="1645" y="1257"/>
                    <a:pt x="1742" y="1257"/>
                  </a:cubicBezTo>
                  <a:cubicBezTo>
                    <a:pt x="1980" y="1257"/>
                    <a:pt x="2210" y="1115"/>
                    <a:pt x="2306" y="876"/>
                  </a:cubicBezTo>
                  <a:lnTo>
                    <a:pt x="2306" y="876"/>
                  </a:lnTo>
                  <a:cubicBezTo>
                    <a:pt x="2232" y="905"/>
                    <a:pt x="2154" y="920"/>
                    <a:pt x="2076" y="920"/>
                  </a:cubicBezTo>
                  <a:cubicBezTo>
                    <a:pt x="1975" y="920"/>
                    <a:pt x="1875" y="896"/>
                    <a:pt x="1786" y="847"/>
                  </a:cubicBezTo>
                  <a:lnTo>
                    <a:pt x="2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2"/>
            <p:cNvSpPr/>
            <p:nvPr/>
          </p:nvSpPr>
          <p:spPr>
            <a:xfrm>
              <a:off x="2752411" y="2212791"/>
              <a:ext cx="132790" cy="88256"/>
            </a:xfrm>
            <a:custGeom>
              <a:rect b="b" l="l" r="r" t="t"/>
              <a:pathLst>
                <a:path extrusionOk="0" h="3365" w="5063">
                  <a:moveTo>
                    <a:pt x="583" y="1"/>
                  </a:moveTo>
                  <a:lnTo>
                    <a:pt x="0" y="1064"/>
                  </a:lnTo>
                  <a:lnTo>
                    <a:pt x="4081" y="3292"/>
                  </a:lnTo>
                  <a:cubicBezTo>
                    <a:pt x="4172" y="3341"/>
                    <a:pt x="4271" y="3364"/>
                    <a:pt x="4368" y="3364"/>
                  </a:cubicBezTo>
                  <a:cubicBezTo>
                    <a:pt x="4584" y="3364"/>
                    <a:pt x="4794" y="3250"/>
                    <a:pt x="4904" y="3051"/>
                  </a:cubicBezTo>
                  <a:cubicBezTo>
                    <a:pt x="5062" y="2758"/>
                    <a:pt x="4956" y="2387"/>
                    <a:pt x="4663" y="2228"/>
                  </a:cubicBezTo>
                  <a:lnTo>
                    <a:pt x="5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2"/>
            <p:cNvSpPr/>
            <p:nvPr/>
          </p:nvSpPr>
          <p:spPr>
            <a:xfrm>
              <a:off x="2830018" y="2271724"/>
              <a:ext cx="52035" cy="29349"/>
            </a:xfrm>
            <a:custGeom>
              <a:rect b="b" l="l" r="r" t="t"/>
              <a:pathLst>
                <a:path extrusionOk="0" h="1119" w="1984">
                  <a:moveTo>
                    <a:pt x="246" y="1"/>
                  </a:moveTo>
                  <a:lnTo>
                    <a:pt x="1" y="434"/>
                  </a:lnTo>
                  <a:lnTo>
                    <a:pt x="1122" y="1045"/>
                  </a:lnTo>
                  <a:cubicBezTo>
                    <a:pt x="1214" y="1095"/>
                    <a:pt x="1314" y="1118"/>
                    <a:pt x="1412" y="1118"/>
                  </a:cubicBezTo>
                  <a:cubicBezTo>
                    <a:pt x="1627" y="1118"/>
                    <a:pt x="1836" y="1005"/>
                    <a:pt x="1945" y="804"/>
                  </a:cubicBezTo>
                  <a:cubicBezTo>
                    <a:pt x="1959" y="775"/>
                    <a:pt x="1973" y="746"/>
                    <a:pt x="1983" y="718"/>
                  </a:cubicBezTo>
                  <a:lnTo>
                    <a:pt x="1983" y="718"/>
                  </a:lnTo>
                  <a:cubicBezTo>
                    <a:pt x="1917" y="741"/>
                    <a:pt x="1848" y="753"/>
                    <a:pt x="1779" y="753"/>
                  </a:cubicBezTo>
                  <a:cubicBezTo>
                    <a:pt x="1679" y="753"/>
                    <a:pt x="1579" y="728"/>
                    <a:pt x="1487" y="679"/>
                  </a:cubicBezTo>
                  <a:lnTo>
                    <a:pt x="2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2"/>
            <p:cNvSpPr/>
            <p:nvPr/>
          </p:nvSpPr>
          <p:spPr>
            <a:xfrm>
              <a:off x="2672260" y="2102871"/>
              <a:ext cx="169010" cy="153116"/>
            </a:xfrm>
            <a:custGeom>
              <a:rect b="b" l="l" r="r" t="t"/>
              <a:pathLst>
                <a:path extrusionOk="0" h="5838" w="6444">
                  <a:moveTo>
                    <a:pt x="2017" y="1"/>
                  </a:moveTo>
                  <a:lnTo>
                    <a:pt x="1" y="3638"/>
                  </a:lnTo>
                  <a:lnTo>
                    <a:pt x="4125" y="5837"/>
                  </a:lnTo>
                  <a:lnTo>
                    <a:pt x="6444" y="1579"/>
                  </a:lnTo>
                  <a:lnTo>
                    <a:pt x="4351" y="698"/>
                  </a:lnTo>
                  <a:lnTo>
                    <a:pt x="3412" y="809"/>
                  </a:lnTo>
                  <a:lnTo>
                    <a:pt x="20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2"/>
            <p:cNvSpPr/>
            <p:nvPr/>
          </p:nvSpPr>
          <p:spPr>
            <a:xfrm>
              <a:off x="2664942" y="2085718"/>
              <a:ext cx="93160" cy="134914"/>
            </a:xfrm>
            <a:custGeom>
              <a:rect b="b" l="l" r="r" t="t"/>
              <a:pathLst>
                <a:path extrusionOk="0" h="5144" w="3552">
                  <a:moveTo>
                    <a:pt x="2676" y="0"/>
                  </a:moveTo>
                  <a:lnTo>
                    <a:pt x="1" y="4639"/>
                  </a:lnTo>
                  <a:lnTo>
                    <a:pt x="872" y="5144"/>
                  </a:lnTo>
                  <a:lnTo>
                    <a:pt x="3552" y="505"/>
                  </a:lnTo>
                  <a:lnTo>
                    <a:pt x="26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2"/>
            <p:cNvSpPr/>
            <p:nvPr/>
          </p:nvSpPr>
          <p:spPr>
            <a:xfrm>
              <a:off x="2661664" y="2043308"/>
              <a:ext cx="79915" cy="167882"/>
            </a:xfrm>
            <a:custGeom>
              <a:rect b="b" l="l" r="r" t="t"/>
              <a:pathLst>
                <a:path extrusionOk="0" h="6401" w="3047">
                  <a:moveTo>
                    <a:pt x="1" y="0"/>
                  </a:moveTo>
                  <a:lnTo>
                    <a:pt x="1" y="6183"/>
                  </a:lnTo>
                  <a:lnTo>
                    <a:pt x="366" y="6400"/>
                  </a:lnTo>
                  <a:lnTo>
                    <a:pt x="3047" y="176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2"/>
            <p:cNvSpPr/>
            <p:nvPr/>
          </p:nvSpPr>
          <p:spPr>
            <a:xfrm>
              <a:off x="2664942" y="2178092"/>
              <a:ext cx="40049" cy="42672"/>
            </a:xfrm>
            <a:custGeom>
              <a:rect b="b" l="l" r="r" t="t"/>
              <a:pathLst>
                <a:path extrusionOk="0" h="1627" w="1527">
                  <a:moveTo>
                    <a:pt x="646" y="0"/>
                  </a:moveTo>
                  <a:lnTo>
                    <a:pt x="1" y="1121"/>
                  </a:lnTo>
                  <a:lnTo>
                    <a:pt x="872" y="1627"/>
                  </a:lnTo>
                  <a:lnTo>
                    <a:pt x="1526" y="496"/>
                  </a:lnTo>
                  <a:lnTo>
                    <a:pt x="6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2"/>
            <p:cNvSpPr/>
            <p:nvPr/>
          </p:nvSpPr>
          <p:spPr>
            <a:xfrm>
              <a:off x="2661664" y="2166604"/>
              <a:ext cx="26673" cy="44587"/>
            </a:xfrm>
            <a:custGeom>
              <a:rect b="b" l="l" r="r" t="t"/>
              <a:pathLst>
                <a:path extrusionOk="0" h="1700" w="1017">
                  <a:moveTo>
                    <a:pt x="1" y="0"/>
                  </a:moveTo>
                  <a:lnTo>
                    <a:pt x="1" y="1482"/>
                  </a:lnTo>
                  <a:lnTo>
                    <a:pt x="366" y="1699"/>
                  </a:lnTo>
                  <a:lnTo>
                    <a:pt x="1016" y="578"/>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2"/>
            <p:cNvSpPr/>
            <p:nvPr/>
          </p:nvSpPr>
          <p:spPr>
            <a:xfrm>
              <a:off x="2707221" y="2190576"/>
              <a:ext cx="71208" cy="57281"/>
            </a:xfrm>
            <a:custGeom>
              <a:rect b="b" l="l" r="r" t="t"/>
              <a:pathLst>
                <a:path extrusionOk="0" h="2184" w="2715">
                  <a:moveTo>
                    <a:pt x="2026" y="1"/>
                  </a:moveTo>
                  <a:cubicBezTo>
                    <a:pt x="1902" y="1"/>
                    <a:pt x="1778" y="38"/>
                    <a:pt x="1670" y="116"/>
                  </a:cubicBezTo>
                  <a:lnTo>
                    <a:pt x="333" y="1088"/>
                  </a:lnTo>
                  <a:cubicBezTo>
                    <a:pt x="59" y="1281"/>
                    <a:pt x="1" y="1661"/>
                    <a:pt x="193" y="1935"/>
                  </a:cubicBezTo>
                  <a:cubicBezTo>
                    <a:pt x="312" y="2098"/>
                    <a:pt x="498" y="2183"/>
                    <a:pt x="685" y="2183"/>
                  </a:cubicBezTo>
                  <a:cubicBezTo>
                    <a:pt x="809" y="2183"/>
                    <a:pt x="933" y="2146"/>
                    <a:pt x="1040" y="2070"/>
                  </a:cubicBezTo>
                  <a:lnTo>
                    <a:pt x="2383" y="1098"/>
                  </a:lnTo>
                  <a:cubicBezTo>
                    <a:pt x="2657" y="900"/>
                    <a:pt x="2715" y="511"/>
                    <a:pt x="2508" y="241"/>
                  </a:cubicBezTo>
                  <a:lnTo>
                    <a:pt x="2508" y="236"/>
                  </a:lnTo>
                  <a:cubicBezTo>
                    <a:pt x="2387" y="82"/>
                    <a:pt x="2208" y="1"/>
                    <a:pt x="2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p:nvPr/>
          </p:nvSpPr>
          <p:spPr>
            <a:xfrm>
              <a:off x="2710394" y="2191730"/>
              <a:ext cx="68034" cy="56048"/>
            </a:xfrm>
            <a:custGeom>
              <a:rect b="b" l="l" r="r" t="t"/>
              <a:pathLst>
                <a:path extrusionOk="0" h="2137" w="2594">
                  <a:moveTo>
                    <a:pt x="2132" y="0"/>
                  </a:moveTo>
                  <a:cubicBezTo>
                    <a:pt x="2233" y="260"/>
                    <a:pt x="2146" y="553"/>
                    <a:pt x="1925" y="717"/>
                  </a:cubicBezTo>
                  <a:lnTo>
                    <a:pt x="582" y="1684"/>
                  </a:lnTo>
                  <a:cubicBezTo>
                    <a:pt x="478" y="1762"/>
                    <a:pt x="355" y="1800"/>
                    <a:pt x="230" y="1800"/>
                  </a:cubicBezTo>
                  <a:cubicBezTo>
                    <a:pt x="153" y="1800"/>
                    <a:pt x="75" y="1786"/>
                    <a:pt x="0" y="1756"/>
                  </a:cubicBezTo>
                  <a:lnTo>
                    <a:pt x="0" y="1756"/>
                  </a:lnTo>
                  <a:cubicBezTo>
                    <a:pt x="99" y="1998"/>
                    <a:pt x="329" y="2136"/>
                    <a:pt x="566" y="2136"/>
                  </a:cubicBezTo>
                  <a:cubicBezTo>
                    <a:pt x="688" y="2136"/>
                    <a:pt x="811" y="2099"/>
                    <a:pt x="919" y="2021"/>
                  </a:cubicBezTo>
                  <a:lnTo>
                    <a:pt x="2262" y="1054"/>
                  </a:lnTo>
                  <a:cubicBezTo>
                    <a:pt x="2536" y="852"/>
                    <a:pt x="2594" y="462"/>
                    <a:pt x="2387" y="192"/>
                  </a:cubicBezTo>
                  <a:cubicBezTo>
                    <a:pt x="2319" y="106"/>
                    <a:pt x="2233" y="38"/>
                    <a:pt x="21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2"/>
            <p:cNvSpPr/>
            <p:nvPr/>
          </p:nvSpPr>
          <p:spPr>
            <a:xfrm>
              <a:off x="2734498" y="2215754"/>
              <a:ext cx="63366" cy="51642"/>
            </a:xfrm>
            <a:custGeom>
              <a:rect b="b" l="l" r="r" t="t"/>
              <a:pathLst>
                <a:path extrusionOk="0" h="1969" w="2416">
                  <a:moveTo>
                    <a:pt x="1726" y="1"/>
                  </a:moveTo>
                  <a:cubicBezTo>
                    <a:pt x="1602" y="1"/>
                    <a:pt x="1478" y="39"/>
                    <a:pt x="1371" y="119"/>
                  </a:cubicBezTo>
                  <a:lnTo>
                    <a:pt x="342" y="864"/>
                  </a:lnTo>
                  <a:cubicBezTo>
                    <a:pt x="63" y="1062"/>
                    <a:pt x="0" y="1451"/>
                    <a:pt x="202" y="1726"/>
                  </a:cubicBezTo>
                  <a:cubicBezTo>
                    <a:pt x="320" y="1884"/>
                    <a:pt x="502" y="1968"/>
                    <a:pt x="686" y="1968"/>
                  </a:cubicBezTo>
                  <a:cubicBezTo>
                    <a:pt x="810" y="1968"/>
                    <a:pt x="936" y="1930"/>
                    <a:pt x="1044" y="1851"/>
                  </a:cubicBezTo>
                  <a:lnTo>
                    <a:pt x="2084" y="1100"/>
                  </a:lnTo>
                  <a:cubicBezTo>
                    <a:pt x="2358" y="898"/>
                    <a:pt x="2416" y="508"/>
                    <a:pt x="2209" y="239"/>
                  </a:cubicBezTo>
                  <a:cubicBezTo>
                    <a:pt x="2088" y="84"/>
                    <a:pt x="1908" y="1"/>
                    <a:pt x="1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2"/>
            <p:cNvSpPr/>
            <p:nvPr/>
          </p:nvSpPr>
          <p:spPr>
            <a:xfrm>
              <a:off x="2737776" y="2216961"/>
              <a:ext cx="60087" cy="50435"/>
            </a:xfrm>
            <a:custGeom>
              <a:rect b="b" l="l" r="r" t="t"/>
              <a:pathLst>
                <a:path extrusionOk="0" h="1923" w="2291">
                  <a:moveTo>
                    <a:pt x="1829" y="0"/>
                  </a:moveTo>
                  <a:cubicBezTo>
                    <a:pt x="1930" y="260"/>
                    <a:pt x="1848" y="554"/>
                    <a:pt x="1622" y="717"/>
                  </a:cubicBezTo>
                  <a:lnTo>
                    <a:pt x="578" y="1473"/>
                  </a:lnTo>
                  <a:cubicBezTo>
                    <a:pt x="472" y="1548"/>
                    <a:pt x="348" y="1586"/>
                    <a:pt x="223" y="1586"/>
                  </a:cubicBezTo>
                  <a:cubicBezTo>
                    <a:pt x="148" y="1586"/>
                    <a:pt x="72" y="1572"/>
                    <a:pt x="0" y="1545"/>
                  </a:cubicBezTo>
                  <a:lnTo>
                    <a:pt x="0" y="1545"/>
                  </a:lnTo>
                  <a:cubicBezTo>
                    <a:pt x="19" y="1593"/>
                    <a:pt x="44" y="1636"/>
                    <a:pt x="77" y="1680"/>
                  </a:cubicBezTo>
                  <a:cubicBezTo>
                    <a:pt x="195" y="1838"/>
                    <a:pt x="377" y="1922"/>
                    <a:pt x="561" y="1922"/>
                  </a:cubicBezTo>
                  <a:cubicBezTo>
                    <a:pt x="685" y="1922"/>
                    <a:pt x="811" y="1884"/>
                    <a:pt x="919" y="1805"/>
                  </a:cubicBezTo>
                  <a:lnTo>
                    <a:pt x="1959" y="1054"/>
                  </a:lnTo>
                  <a:cubicBezTo>
                    <a:pt x="2233" y="852"/>
                    <a:pt x="2291" y="462"/>
                    <a:pt x="2079" y="193"/>
                  </a:cubicBezTo>
                  <a:cubicBezTo>
                    <a:pt x="2016" y="106"/>
                    <a:pt x="1925" y="39"/>
                    <a:pt x="18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2"/>
            <p:cNvSpPr/>
            <p:nvPr/>
          </p:nvSpPr>
          <p:spPr>
            <a:xfrm>
              <a:off x="2761617" y="2241064"/>
              <a:ext cx="55550" cy="45819"/>
            </a:xfrm>
            <a:custGeom>
              <a:rect b="b" l="l" r="r" t="t"/>
              <a:pathLst>
                <a:path extrusionOk="0" h="1747" w="2118">
                  <a:moveTo>
                    <a:pt x="1429" y="0"/>
                  </a:moveTo>
                  <a:cubicBezTo>
                    <a:pt x="1305" y="0"/>
                    <a:pt x="1181" y="38"/>
                    <a:pt x="1074" y="116"/>
                  </a:cubicBezTo>
                  <a:lnTo>
                    <a:pt x="333" y="650"/>
                  </a:lnTo>
                  <a:cubicBezTo>
                    <a:pt x="63" y="847"/>
                    <a:pt x="1" y="1227"/>
                    <a:pt x="198" y="1497"/>
                  </a:cubicBezTo>
                  <a:cubicBezTo>
                    <a:pt x="317" y="1660"/>
                    <a:pt x="501" y="1747"/>
                    <a:pt x="689" y="1747"/>
                  </a:cubicBezTo>
                  <a:cubicBezTo>
                    <a:pt x="812" y="1747"/>
                    <a:pt x="936" y="1710"/>
                    <a:pt x="1045" y="1632"/>
                  </a:cubicBezTo>
                  <a:lnTo>
                    <a:pt x="1786" y="1097"/>
                  </a:lnTo>
                  <a:cubicBezTo>
                    <a:pt x="2060" y="895"/>
                    <a:pt x="2118" y="506"/>
                    <a:pt x="1911" y="236"/>
                  </a:cubicBezTo>
                  <a:cubicBezTo>
                    <a:pt x="1791" y="82"/>
                    <a:pt x="1611"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2"/>
            <p:cNvSpPr/>
            <p:nvPr/>
          </p:nvSpPr>
          <p:spPr>
            <a:xfrm>
              <a:off x="2764659" y="2241955"/>
              <a:ext cx="52507" cy="45006"/>
            </a:xfrm>
            <a:custGeom>
              <a:rect b="b" l="l" r="r" t="t"/>
              <a:pathLst>
                <a:path extrusionOk="0" h="1716" w="2002">
                  <a:moveTo>
                    <a:pt x="1516" y="0"/>
                  </a:moveTo>
                  <a:cubicBezTo>
                    <a:pt x="1602" y="255"/>
                    <a:pt x="1516" y="534"/>
                    <a:pt x="1299" y="693"/>
                  </a:cubicBezTo>
                  <a:lnTo>
                    <a:pt x="558" y="1227"/>
                  </a:lnTo>
                  <a:cubicBezTo>
                    <a:pt x="451" y="1306"/>
                    <a:pt x="324" y="1346"/>
                    <a:pt x="197" y="1346"/>
                  </a:cubicBezTo>
                  <a:cubicBezTo>
                    <a:pt x="131" y="1346"/>
                    <a:pt x="64" y="1335"/>
                    <a:pt x="0" y="1314"/>
                  </a:cubicBezTo>
                  <a:lnTo>
                    <a:pt x="0" y="1314"/>
                  </a:lnTo>
                  <a:cubicBezTo>
                    <a:pt x="19" y="1367"/>
                    <a:pt x="43" y="1420"/>
                    <a:pt x="77" y="1468"/>
                  </a:cubicBezTo>
                  <a:cubicBezTo>
                    <a:pt x="196" y="1630"/>
                    <a:pt x="382" y="1716"/>
                    <a:pt x="569" y="1716"/>
                  </a:cubicBezTo>
                  <a:cubicBezTo>
                    <a:pt x="693" y="1716"/>
                    <a:pt x="817" y="1679"/>
                    <a:pt x="924" y="1602"/>
                  </a:cubicBezTo>
                  <a:lnTo>
                    <a:pt x="1665" y="1063"/>
                  </a:lnTo>
                  <a:cubicBezTo>
                    <a:pt x="1944" y="866"/>
                    <a:pt x="2002" y="476"/>
                    <a:pt x="1795" y="202"/>
                  </a:cubicBezTo>
                  <a:cubicBezTo>
                    <a:pt x="1723" y="111"/>
                    <a:pt x="1626" y="39"/>
                    <a:pt x="1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2"/>
            <p:cNvSpPr/>
            <p:nvPr/>
          </p:nvSpPr>
          <p:spPr>
            <a:xfrm>
              <a:off x="2788867" y="2266295"/>
              <a:ext cx="47734" cy="40154"/>
            </a:xfrm>
            <a:custGeom>
              <a:rect b="b" l="l" r="r" t="t"/>
              <a:pathLst>
                <a:path extrusionOk="0" h="1531" w="1820">
                  <a:moveTo>
                    <a:pt x="1131" y="1"/>
                  </a:moveTo>
                  <a:cubicBezTo>
                    <a:pt x="1007" y="1"/>
                    <a:pt x="883" y="38"/>
                    <a:pt x="776" y="116"/>
                  </a:cubicBezTo>
                  <a:lnTo>
                    <a:pt x="333" y="434"/>
                  </a:lnTo>
                  <a:cubicBezTo>
                    <a:pt x="64" y="631"/>
                    <a:pt x="1" y="1011"/>
                    <a:pt x="198" y="1281"/>
                  </a:cubicBezTo>
                  <a:cubicBezTo>
                    <a:pt x="315" y="1444"/>
                    <a:pt x="499" y="1531"/>
                    <a:pt x="688" y="1531"/>
                  </a:cubicBezTo>
                  <a:cubicBezTo>
                    <a:pt x="812" y="1531"/>
                    <a:pt x="937" y="1493"/>
                    <a:pt x="1045" y="1415"/>
                  </a:cubicBezTo>
                  <a:lnTo>
                    <a:pt x="1483" y="1098"/>
                  </a:lnTo>
                  <a:cubicBezTo>
                    <a:pt x="1762" y="896"/>
                    <a:pt x="1820" y="506"/>
                    <a:pt x="1608" y="237"/>
                  </a:cubicBezTo>
                  <a:cubicBezTo>
                    <a:pt x="1491" y="82"/>
                    <a:pt x="1312" y="1"/>
                    <a:pt x="1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2"/>
            <p:cNvSpPr/>
            <p:nvPr/>
          </p:nvSpPr>
          <p:spPr>
            <a:xfrm>
              <a:off x="2792041" y="2267317"/>
              <a:ext cx="44561" cy="39184"/>
            </a:xfrm>
            <a:custGeom>
              <a:rect b="b" l="l" r="r" t="t"/>
              <a:pathLst>
                <a:path extrusionOk="0" h="1494" w="1699">
                  <a:moveTo>
                    <a:pt x="1227" y="0"/>
                  </a:moveTo>
                  <a:lnTo>
                    <a:pt x="1227" y="0"/>
                  </a:lnTo>
                  <a:cubicBezTo>
                    <a:pt x="1328" y="260"/>
                    <a:pt x="1242" y="549"/>
                    <a:pt x="1020" y="712"/>
                  </a:cubicBezTo>
                  <a:lnTo>
                    <a:pt x="578" y="1030"/>
                  </a:lnTo>
                  <a:cubicBezTo>
                    <a:pt x="470" y="1107"/>
                    <a:pt x="344" y="1146"/>
                    <a:pt x="216" y="1146"/>
                  </a:cubicBezTo>
                  <a:cubicBezTo>
                    <a:pt x="143" y="1146"/>
                    <a:pt x="70" y="1133"/>
                    <a:pt x="0" y="1107"/>
                  </a:cubicBezTo>
                  <a:lnTo>
                    <a:pt x="0" y="1107"/>
                  </a:lnTo>
                  <a:cubicBezTo>
                    <a:pt x="96" y="1352"/>
                    <a:pt x="328" y="1494"/>
                    <a:pt x="567" y="1494"/>
                  </a:cubicBezTo>
                  <a:cubicBezTo>
                    <a:pt x="690" y="1494"/>
                    <a:pt x="815" y="1456"/>
                    <a:pt x="924" y="1376"/>
                  </a:cubicBezTo>
                  <a:lnTo>
                    <a:pt x="1367" y="1059"/>
                  </a:lnTo>
                  <a:cubicBezTo>
                    <a:pt x="1641" y="857"/>
                    <a:pt x="1699" y="467"/>
                    <a:pt x="1492" y="198"/>
                  </a:cubicBezTo>
                  <a:cubicBezTo>
                    <a:pt x="1420" y="111"/>
                    <a:pt x="1333" y="39"/>
                    <a:pt x="1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2"/>
            <p:cNvSpPr/>
            <p:nvPr/>
          </p:nvSpPr>
          <p:spPr>
            <a:xfrm>
              <a:off x="2794060" y="2108169"/>
              <a:ext cx="68926" cy="106038"/>
            </a:xfrm>
            <a:custGeom>
              <a:rect b="b" l="l" r="r" t="t"/>
              <a:pathLst>
                <a:path extrusionOk="0" h="4043" w="2628">
                  <a:moveTo>
                    <a:pt x="404" y="1"/>
                  </a:moveTo>
                  <a:lnTo>
                    <a:pt x="0" y="1617"/>
                  </a:lnTo>
                  <a:lnTo>
                    <a:pt x="0" y="3234"/>
                  </a:lnTo>
                  <a:cubicBezTo>
                    <a:pt x="0" y="3682"/>
                    <a:pt x="361" y="4042"/>
                    <a:pt x="809" y="4042"/>
                  </a:cubicBezTo>
                  <a:cubicBezTo>
                    <a:pt x="1256" y="4042"/>
                    <a:pt x="1617" y="3682"/>
                    <a:pt x="1617" y="3234"/>
                  </a:cubicBezTo>
                  <a:lnTo>
                    <a:pt x="1617" y="1617"/>
                  </a:lnTo>
                  <a:lnTo>
                    <a:pt x="26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2"/>
            <p:cNvSpPr/>
            <p:nvPr/>
          </p:nvSpPr>
          <p:spPr>
            <a:xfrm>
              <a:off x="2794060" y="2108169"/>
              <a:ext cx="29165" cy="106038"/>
            </a:xfrm>
            <a:custGeom>
              <a:rect b="b" l="l" r="r" t="t"/>
              <a:pathLst>
                <a:path extrusionOk="0" h="4043" w="1112">
                  <a:moveTo>
                    <a:pt x="404" y="1"/>
                  </a:moveTo>
                  <a:lnTo>
                    <a:pt x="0" y="1617"/>
                  </a:lnTo>
                  <a:lnTo>
                    <a:pt x="0" y="3234"/>
                  </a:lnTo>
                  <a:cubicBezTo>
                    <a:pt x="0" y="3682"/>
                    <a:pt x="366" y="4042"/>
                    <a:pt x="809" y="4042"/>
                  </a:cubicBezTo>
                  <a:cubicBezTo>
                    <a:pt x="914" y="4042"/>
                    <a:pt x="1016" y="4023"/>
                    <a:pt x="1112" y="3985"/>
                  </a:cubicBezTo>
                  <a:cubicBezTo>
                    <a:pt x="809" y="3860"/>
                    <a:pt x="607" y="3561"/>
                    <a:pt x="607" y="3234"/>
                  </a:cubicBezTo>
                  <a:lnTo>
                    <a:pt x="607" y="1617"/>
                  </a:lnTo>
                  <a:lnTo>
                    <a:pt x="10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2"/>
            <p:cNvSpPr/>
            <p:nvPr/>
          </p:nvSpPr>
          <p:spPr>
            <a:xfrm>
              <a:off x="2654399" y="2038404"/>
              <a:ext cx="342977" cy="272976"/>
            </a:xfrm>
            <a:custGeom>
              <a:rect b="b" l="l" r="r" t="t"/>
              <a:pathLst>
                <a:path extrusionOk="0" h="10408" w="13077">
                  <a:moveTo>
                    <a:pt x="7924" y="2853"/>
                  </a:moveTo>
                  <a:lnTo>
                    <a:pt x="8958" y="3195"/>
                  </a:lnTo>
                  <a:cubicBezTo>
                    <a:pt x="8976" y="3201"/>
                    <a:pt x="8994" y="3203"/>
                    <a:pt x="9013" y="3203"/>
                  </a:cubicBezTo>
                  <a:cubicBezTo>
                    <a:pt x="9055" y="3203"/>
                    <a:pt x="9098" y="3189"/>
                    <a:pt x="9131" y="3166"/>
                  </a:cubicBezTo>
                  <a:lnTo>
                    <a:pt x="9459" y="2916"/>
                  </a:lnTo>
                  <a:lnTo>
                    <a:pt x="11725" y="5894"/>
                  </a:lnTo>
                  <a:lnTo>
                    <a:pt x="11374" y="6140"/>
                  </a:lnTo>
                  <a:cubicBezTo>
                    <a:pt x="11345" y="6125"/>
                    <a:pt x="11321" y="6111"/>
                    <a:pt x="11297" y="6096"/>
                  </a:cubicBezTo>
                  <a:lnTo>
                    <a:pt x="7370" y="3955"/>
                  </a:lnTo>
                  <a:lnTo>
                    <a:pt x="7515" y="3719"/>
                  </a:lnTo>
                  <a:cubicBezTo>
                    <a:pt x="7602" y="3572"/>
                    <a:pt x="7476" y="3433"/>
                    <a:pt x="7346" y="3433"/>
                  </a:cubicBezTo>
                  <a:cubicBezTo>
                    <a:pt x="7290" y="3433"/>
                    <a:pt x="7233" y="3459"/>
                    <a:pt x="7192" y="3522"/>
                  </a:cubicBezTo>
                  <a:lnTo>
                    <a:pt x="6783" y="4176"/>
                  </a:lnTo>
                  <a:cubicBezTo>
                    <a:pt x="6764" y="4205"/>
                    <a:pt x="6754" y="4239"/>
                    <a:pt x="6754" y="4277"/>
                  </a:cubicBezTo>
                  <a:lnTo>
                    <a:pt x="6754" y="5894"/>
                  </a:lnTo>
                  <a:cubicBezTo>
                    <a:pt x="6754" y="6236"/>
                    <a:pt x="6475" y="6510"/>
                    <a:pt x="6134" y="6510"/>
                  </a:cubicBezTo>
                  <a:cubicBezTo>
                    <a:pt x="5792" y="6510"/>
                    <a:pt x="5518" y="6236"/>
                    <a:pt x="5518" y="5894"/>
                  </a:cubicBezTo>
                  <a:lnTo>
                    <a:pt x="5518" y="4301"/>
                  </a:lnTo>
                  <a:lnTo>
                    <a:pt x="5879" y="2853"/>
                  </a:lnTo>
                  <a:close/>
                  <a:moveTo>
                    <a:pt x="3396" y="2208"/>
                  </a:moveTo>
                  <a:lnTo>
                    <a:pt x="3694" y="2382"/>
                  </a:lnTo>
                  <a:lnTo>
                    <a:pt x="1206" y="6693"/>
                  </a:lnTo>
                  <a:lnTo>
                    <a:pt x="908" y="6515"/>
                  </a:lnTo>
                  <a:lnTo>
                    <a:pt x="3396" y="2208"/>
                  </a:lnTo>
                  <a:close/>
                  <a:moveTo>
                    <a:pt x="4041" y="5990"/>
                  </a:moveTo>
                  <a:cubicBezTo>
                    <a:pt x="4170" y="5990"/>
                    <a:pt x="4296" y="6051"/>
                    <a:pt x="4377" y="6164"/>
                  </a:cubicBezTo>
                  <a:cubicBezTo>
                    <a:pt x="4512" y="6351"/>
                    <a:pt x="4474" y="6611"/>
                    <a:pt x="4286" y="6746"/>
                  </a:cubicBezTo>
                  <a:lnTo>
                    <a:pt x="2943" y="7713"/>
                  </a:lnTo>
                  <a:cubicBezTo>
                    <a:pt x="2870" y="7767"/>
                    <a:pt x="2784" y="7793"/>
                    <a:pt x="2698" y="7793"/>
                  </a:cubicBezTo>
                  <a:cubicBezTo>
                    <a:pt x="2570" y="7793"/>
                    <a:pt x="2442" y="7734"/>
                    <a:pt x="2361" y="7622"/>
                  </a:cubicBezTo>
                  <a:cubicBezTo>
                    <a:pt x="2227" y="7434"/>
                    <a:pt x="2270" y="7174"/>
                    <a:pt x="2457" y="7039"/>
                  </a:cubicBezTo>
                  <a:lnTo>
                    <a:pt x="3795" y="6072"/>
                  </a:lnTo>
                  <a:cubicBezTo>
                    <a:pt x="3870" y="6017"/>
                    <a:pt x="3956" y="5990"/>
                    <a:pt x="4041" y="5990"/>
                  </a:cubicBezTo>
                  <a:close/>
                  <a:moveTo>
                    <a:pt x="4778" y="6954"/>
                  </a:moveTo>
                  <a:cubicBezTo>
                    <a:pt x="4904" y="6954"/>
                    <a:pt x="5028" y="7012"/>
                    <a:pt x="5109" y="7116"/>
                  </a:cubicBezTo>
                  <a:cubicBezTo>
                    <a:pt x="5248" y="7304"/>
                    <a:pt x="5210" y="7569"/>
                    <a:pt x="5022" y="7708"/>
                  </a:cubicBezTo>
                  <a:lnTo>
                    <a:pt x="3983" y="8464"/>
                  </a:lnTo>
                  <a:cubicBezTo>
                    <a:pt x="3910" y="8515"/>
                    <a:pt x="3826" y="8540"/>
                    <a:pt x="3743" y="8540"/>
                  </a:cubicBezTo>
                  <a:cubicBezTo>
                    <a:pt x="3616" y="8540"/>
                    <a:pt x="3490" y="8482"/>
                    <a:pt x="3405" y="8372"/>
                  </a:cubicBezTo>
                  <a:cubicBezTo>
                    <a:pt x="3271" y="8180"/>
                    <a:pt x="3314" y="7915"/>
                    <a:pt x="3506" y="7776"/>
                  </a:cubicBezTo>
                  <a:lnTo>
                    <a:pt x="4507" y="7054"/>
                  </a:lnTo>
                  <a:cubicBezTo>
                    <a:pt x="4541" y="7030"/>
                    <a:pt x="4579" y="7006"/>
                    <a:pt x="4618" y="6986"/>
                  </a:cubicBezTo>
                  <a:cubicBezTo>
                    <a:pt x="4670" y="6965"/>
                    <a:pt x="4724" y="6954"/>
                    <a:pt x="4778" y="6954"/>
                  </a:cubicBezTo>
                  <a:close/>
                  <a:moveTo>
                    <a:pt x="5517" y="7914"/>
                  </a:moveTo>
                  <a:cubicBezTo>
                    <a:pt x="5642" y="7914"/>
                    <a:pt x="5765" y="7970"/>
                    <a:pt x="5845" y="8079"/>
                  </a:cubicBezTo>
                  <a:cubicBezTo>
                    <a:pt x="5989" y="8266"/>
                    <a:pt x="5951" y="8531"/>
                    <a:pt x="5758" y="8670"/>
                  </a:cubicBezTo>
                  <a:lnTo>
                    <a:pt x="5017" y="9205"/>
                  </a:lnTo>
                  <a:cubicBezTo>
                    <a:pt x="4947" y="9259"/>
                    <a:pt x="4860" y="9286"/>
                    <a:pt x="4771" y="9286"/>
                  </a:cubicBezTo>
                  <a:cubicBezTo>
                    <a:pt x="4750" y="9286"/>
                    <a:pt x="4730" y="9284"/>
                    <a:pt x="4709" y="9282"/>
                  </a:cubicBezTo>
                  <a:cubicBezTo>
                    <a:pt x="4344" y="9224"/>
                    <a:pt x="4228" y="8747"/>
                    <a:pt x="4531" y="8531"/>
                  </a:cubicBezTo>
                  <a:lnTo>
                    <a:pt x="5243" y="8016"/>
                  </a:lnTo>
                  <a:lnTo>
                    <a:pt x="5272" y="7992"/>
                  </a:lnTo>
                  <a:cubicBezTo>
                    <a:pt x="5346" y="7940"/>
                    <a:pt x="5432" y="7914"/>
                    <a:pt x="5517" y="7914"/>
                  </a:cubicBezTo>
                  <a:close/>
                  <a:moveTo>
                    <a:pt x="3646" y="3224"/>
                  </a:moveTo>
                  <a:lnTo>
                    <a:pt x="3997" y="3426"/>
                  </a:lnTo>
                  <a:cubicBezTo>
                    <a:pt x="4022" y="3444"/>
                    <a:pt x="4052" y="3453"/>
                    <a:pt x="4082" y="3453"/>
                  </a:cubicBezTo>
                  <a:cubicBezTo>
                    <a:pt x="4092" y="3453"/>
                    <a:pt x="4103" y="3452"/>
                    <a:pt x="4113" y="3450"/>
                  </a:cubicBezTo>
                  <a:lnTo>
                    <a:pt x="5008" y="3349"/>
                  </a:lnTo>
                  <a:lnTo>
                    <a:pt x="5330" y="3483"/>
                  </a:lnTo>
                  <a:lnTo>
                    <a:pt x="5142" y="4229"/>
                  </a:lnTo>
                  <a:cubicBezTo>
                    <a:pt x="5138" y="4244"/>
                    <a:pt x="5138" y="4258"/>
                    <a:pt x="5138" y="4273"/>
                  </a:cubicBezTo>
                  <a:lnTo>
                    <a:pt x="5138" y="5889"/>
                  </a:lnTo>
                  <a:cubicBezTo>
                    <a:pt x="5138" y="6443"/>
                    <a:pt x="5585" y="6890"/>
                    <a:pt x="6138" y="6890"/>
                  </a:cubicBezTo>
                  <a:cubicBezTo>
                    <a:pt x="6687" y="6890"/>
                    <a:pt x="7134" y="6443"/>
                    <a:pt x="7134" y="5889"/>
                  </a:cubicBezTo>
                  <a:lnTo>
                    <a:pt x="7134" y="4325"/>
                  </a:lnTo>
                  <a:lnTo>
                    <a:pt x="7168" y="4273"/>
                  </a:lnTo>
                  <a:lnTo>
                    <a:pt x="11114" y="6428"/>
                  </a:lnTo>
                  <a:cubicBezTo>
                    <a:pt x="11316" y="6539"/>
                    <a:pt x="11388" y="6789"/>
                    <a:pt x="11282" y="6996"/>
                  </a:cubicBezTo>
                  <a:lnTo>
                    <a:pt x="11282" y="6991"/>
                  </a:lnTo>
                  <a:cubicBezTo>
                    <a:pt x="11206" y="7131"/>
                    <a:pt x="11061" y="7208"/>
                    <a:pt x="10912" y="7208"/>
                  </a:cubicBezTo>
                  <a:cubicBezTo>
                    <a:pt x="10845" y="7208"/>
                    <a:pt x="10777" y="7192"/>
                    <a:pt x="10714" y="7160"/>
                  </a:cubicBezTo>
                  <a:lnTo>
                    <a:pt x="8525" y="5966"/>
                  </a:lnTo>
                  <a:cubicBezTo>
                    <a:pt x="8495" y="5951"/>
                    <a:pt x="8465" y="5945"/>
                    <a:pt x="8437" y="5945"/>
                  </a:cubicBezTo>
                  <a:cubicBezTo>
                    <a:pt x="8269" y="5945"/>
                    <a:pt x="8169" y="6191"/>
                    <a:pt x="8347" y="6298"/>
                  </a:cubicBezTo>
                  <a:lnTo>
                    <a:pt x="10180" y="7299"/>
                  </a:lnTo>
                  <a:cubicBezTo>
                    <a:pt x="10387" y="7405"/>
                    <a:pt x="10464" y="7660"/>
                    <a:pt x="10354" y="7867"/>
                  </a:cubicBezTo>
                  <a:cubicBezTo>
                    <a:pt x="10278" y="8005"/>
                    <a:pt x="10133" y="8084"/>
                    <a:pt x="9984" y="8084"/>
                  </a:cubicBezTo>
                  <a:cubicBezTo>
                    <a:pt x="9915" y="8084"/>
                    <a:pt x="9845" y="8067"/>
                    <a:pt x="9781" y="8031"/>
                  </a:cubicBezTo>
                  <a:lnTo>
                    <a:pt x="7919" y="7015"/>
                  </a:lnTo>
                  <a:cubicBezTo>
                    <a:pt x="7888" y="7000"/>
                    <a:pt x="7859" y="6994"/>
                    <a:pt x="7831" y="6994"/>
                  </a:cubicBezTo>
                  <a:cubicBezTo>
                    <a:pt x="7662" y="6994"/>
                    <a:pt x="7562" y="7240"/>
                    <a:pt x="7736" y="7347"/>
                  </a:cubicBezTo>
                  <a:lnTo>
                    <a:pt x="9242" y="8170"/>
                  </a:lnTo>
                  <a:cubicBezTo>
                    <a:pt x="9449" y="8281"/>
                    <a:pt x="9521" y="8536"/>
                    <a:pt x="9410" y="8738"/>
                  </a:cubicBezTo>
                  <a:cubicBezTo>
                    <a:pt x="9335" y="8876"/>
                    <a:pt x="9194" y="8953"/>
                    <a:pt x="9047" y="8953"/>
                  </a:cubicBezTo>
                  <a:cubicBezTo>
                    <a:pt x="8978" y="8953"/>
                    <a:pt x="8908" y="8937"/>
                    <a:pt x="8843" y="8901"/>
                  </a:cubicBezTo>
                  <a:lnTo>
                    <a:pt x="7269" y="8040"/>
                  </a:lnTo>
                  <a:cubicBezTo>
                    <a:pt x="7240" y="8026"/>
                    <a:pt x="7211" y="8020"/>
                    <a:pt x="7184" y="8020"/>
                  </a:cubicBezTo>
                  <a:cubicBezTo>
                    <a:pt x="7014" y="8020"/>
                    <a:pt x="6913" y="8265"/>
                    <a:pt x="7091" y="8377"/>
                  </a:cubicBezTo>
                  <a:lnTo>
                    <a:pt x="8313" y="9041"/>
                  </a:lnTo>
                  <a:cubicBezTo>
                    <a:pt x="8515" y="9152"/>
                    <a:pt x="8592" y="9407"/>
                    <a:pt x="8482" y="9609"/>
                  </a:cubicBezTo>
                  <a:cubicBezTo>
                    <a:pt x="8407" y="9749"/>
                    <a:pt x="8265" y="9827"/>
                    <a:pt x="8119" y="9827"/>
                  </a:cubicBezTo>
                  <a:cubicBezTo>
                    <a:pt x="8050" y="9827"/>
                    <a:pt x="7979" y="9810"/>
                    <a:pt x="7914" y="9772"/>
                  </a:cubicBezTo>
                  <a:lnTo>
                    <a:pt x="7053" y="9306"/>
                  </a:lnTo>
                  <a:cubicBezTo>
                    <a:pt x="7062" y="8877"/>
                    <a:pt x="6725" y="8521"/>
                    <a:pt x="6297" y="8497"/>
                  </a:cubicBezTo>
                  <a:cubicBezTo>
                    <a:pt x="6302" y="8483"/>
                    <a:pt x="6307" y="8464"/>
                    <a:pt x="6307" y="8449"/>
                  </a:cubicBezTo>
                  <a:cubicBezTo>
                    <a:pt x="6374" y="7982"/>
                    <a:pt x="6028" y="7559"/>
                    <a:pt x="5561" y="7535"/>
                  </a:cubicBezTo>
                  <a:cubicBezTo>
                    <a:pt x="5561" y="7520"/>
                    <a:pt x="5566" y="7501"/>
                    <a:pt x="5571" y="7487"/>
                  </a:cubicBezTo>
                  <a:cubicBezTo>
                    <a:pt x="5638" y="7020"/>
                    <a:pt x="5292" y="6597"/>
                    <a:pt x="4820" y="6573"/>
                  </a:cubicBezTo>
                  <a:cubicBezTo>
                    <a:pt x="4825" y="6558"/>
                    <a:pt x="4825" y="6539"/>
                    <a:pt x="4830" y="6524"/>
                  </a:cubicBezTo>
                  <a:cubicBezTo>
                    <a:pt x="4863" y="6308"/>
                    <a:pt x="4806" y="6091"/>
                    <a:pt x="4676" y="5923"/>
                  </a:cubicBezTo>
                  <a:cubicBezTo>
                    <a:pt x="4518" y="5716"/>
                    <a:pt x="4281" y="5607"/>
                    <a:pt x="4041" y="5607"/>
                  </a:cubicBezTo>
                  <a:cubicBezTo>
                    <a:pt x="3879" y="5607"/>
                    <a:pt x="3715" y="5657"/>
                    <a:pt x="3574" y="5759"/>
                  </a:cubicBezTo>
                  <a:lnTo>
                    <a:pt x="2251" y="6717"/>
                  </a:lnTo>
                  <a:lnTo>
                    <a:pt x="1774" y="6462"/>
                  </a:lnTo>
                  <a:lnTo>
                    <a:pt x="3646" y="3224"/>
                  </a:lnTo>
                  <a:close/>
                  <a:moveTo>
                    <a:pt x="6259" y="8876"/>
                  </a:moveTo>
                  <a:cubicBezTo>
                    <a:pt x="6384" y="8876"/>
                    <a:pt x="6506" y="8931"/>
                    <a:pt x="6586" y="9036"/>
                  </a:cubicBezTo>
                  <a:cubicBezTo>
                    <a:pt x="6658" y="9128"/>
                    <a:pt x="6687" y="9243"/>
                    <a:pt x="6668" y="9354"/>
                  </a:cubicBezTo>
                  <a:cubicBezTo>
                    <a:pt x="6653" y="9464"/>
                    <a:pt x="6591" y="9565"/>
                    <a:pt x="6499" y="9633"/>
                  </a:cubicBezTo>
                  <a:lnTo>
                    <a:pt x="6061" y="9950"/>
                  </a:lnTo>
                  <a:cubicBezTo>
                    <a:pt x="5986" y="10007"/>
                    <a:pt x="5898" y="10034"/>
                    <a:pt x="5810" y="10034"/>
                  </a:cubicBezTo>
                  <a:cubicBezTo>
                    <a:pt x="5681" y="10034"/>
                    <a:pt x="5553" y="9974"/>
                    <a:pt x="5470" y="9859"/>
                  </a:cubicBezTo>
                  <a:cubicBezTo>
                    <a:pt x="5335" y="9671"/>
                    <a:pt x="5378" y="9407"/>
                    <a:pt x="5571" y="9277"/>
                  </a:cubicBezTo>
                  <a:lnTo>
                    <a:pt x="5984" y="8974"/>
                  </a:lnTo>
                  <a:lnTo>
                    <a:pt x="6013" y="8954"/>
                  </a:lnTo>
                  <a:cubicBezTo>
                    <a:pt x="6088" y="8902"/>
                    <a:pt x="6174" y="8876"/>
                    <a:pt x="6259" y="8876"/>
                  </a:cubicBezTo>
                  <a:close/>
                  <a:moveTo>
                    <a:pt x="272" y="0"/>
                  </a:moveTo>
                  <a:cubicBezTo>
                    <a:pt x="104" y="0"/>
                    <a:pt x="0" y="240"/>
                    <a:pt x="177" y="351"/>
                  </a:cubicBezTo>
                  <a:lnTo>
                    <a:pt x="3059" y="2016"/>
                  </a:lnTo>
                  <a:lnTo>
                    <a:pt x="571" y="6327"/>
                  </a:lnTo>
                  <a:lnTo>
                    <a:pt x="364" y="6207"/>
                  </a:lnTo>
                  <a:cubicBezTo>
                    <a:pt x="332" y="6189"/>
                    <a:pt x="300" y="6182"/>
                    <a:pt x="270" y="6182"/>
                  </a:cubicBezTo>
                  <a:cubicBezTo>
                    <a:pt x="103" y="6182"/>
                    <a:pt x="1" y="6424"/>
                    <a:pt x="177" y="6534"/>
                  </a:cubicBezTo>
                  <a:lnTo>
                    <a:pt x="1178" y="7111"/>
                  </a:lnTo>
                  <a:cubicBezTo>
                    <a:pt x="1206" y="7129"/>
                    <a:pt x="1237" y="7137"/>
                    <a:pt x="1268" y="7137"/>
                  </a:cubicBezTo>
                  <a:cubicBezTo>
                    <a:pt x="1333" y="7137"/>
                    <a:pt x="1397" y="7102"/>
                    <a:pt x="1433" y="7044"/>
                  </a:cubicBezTo>
                  <a:lnTo>
                    <a:pt x="1582" y="6794"/>
                  </a:lnTo>
                  <a:lnTo>
                    <a:pt x="1986" y="7010"/>
                  </a:lnTo>
                  <a:cubicBezTo>
                    <a:pt x="1705" y="7560"/>
                    <a:pt x="2127" y="8173"/>
                    <a:pt x="2686" y="8173"/>
                  </a:cubicBezTo>
                  <a:cubicBezTo>
                    <a:pt x="2768" y="8173"/>
                    <a:pt x="2853" y="8160"/>
                    <a:pt x="2939" y="8132"/>
                  </a:cubicBezTo>
                  <a:cubicBezTo>
                    <a:pt x="2939" y="8300"/>
                    <a:pt x="2996" y="8464"/>
                    <a:pt x="3097" y="8598"/>
                  </a:cubicBezTo>
                  <a:cubicBezTo>
                    <a:pt x="3250" y="8801"/>
                    <a:pt x="3487" y="8914"/>
                    <a:pt x="3732" y="8914"/>
                  </a:cubicBezTo>
                  <a:cubicBezTo>
                    <a:pt x="3813" y="8914"/>
                    <a:pt x="3894" y="8902"/>
                    <a:pt x="3973" y="8877"/>
                  </a:cubicBezTo>
                  <a:cubicBezTo>
                    <a:pt x="3978" y="9262"/>
                    <a:pt x="4262" y="9590"/>
                    <a:pt x="4642" y="9652"/>
                  </a:cubicBezTo>
                  <a:cubicBezTo>
                    <a:pt x="4685" y="9657"/>
                    <a:pt x="4729" y="9662"/>
                    <a:pt x="4772" y="9662"/>
                  </a:cubicBezTo>
                  <a:cubicBezTo>
                    <a:pt x="4854" y="9662"/>
                    <a:pt x="4936" y="9647"/>
                    <a:pt x="5012" y="9623"/>
                  </a:cubicBezTo>
                  <a:cubicBezTo>
                    <a:pt x="5017" y="10008"/>
                    <a:pt x="5301" y="10335"/>
                    <a:pt x="5681" y="10398"/>
                  </a:cubicBezTo>
                  <a:cubicBezTo>
                    <a:pt x="5725" y="10403"/>
                    <a:pt x="5768" y="10408"/>
                    <a:pt x="5806" y="10408"/>
                  </a:cubicBezTo>
                  <a:cubicBezTo>
                    <a:pt x="5975" y="10408"/>
                    <a:pt x="6138" y="10355"/>
                    <a:pt x="6273" y="10258"/>
                  </a:cubicBezTo>
                  <a:lnTo>
                    <a:pt x="6716" y="9936"/>
                  </a:lnTo>
                  <a:cubicBezTo>
                    <a:pt x="6812" y="9869"/>
                    <a:pt x="6889" y="9782"/>
                    <a:pt x="6942" y="9681"/>
                  </a:cubicBezTo>
                  <a:lnTo>
                    <a:pt x="7722" y="10100"/>
                  </a:lnTo>
                  <a:cubicBezTo>
                    <a:pt x="7847" y="10168"/>
                    <a:pt x="7978" y="10199"/>
                    <a:pt x="8105" y="10199"/>
                  </a:cubicBezTo>
                  <a:cubicBezTo>
                    <a:pt x="8552" y="10199"/>
                    <a:pt x="8952" y="9814"/>
                    <a:pt x="8896" y="9315"/>
                  </a:cubicBezTo>
                  <a:lnTo>
                    <a:pt x="8896" y="9315"/>
                  </a:lnTo>
                  <a:cubicBezTo>
                    <a:pt x="8945" y="9324"/>
                    <a:pt x="8993" y="9329"/>
                    <a:pt x="9041" y="9329"/>
                  </a:cubicBezTo>
                  <a:cubicBezTo>
                    <a:pt x="9503" y="9329"/>
                    <a:pt x="9881" y="8924"/>
                    <a:pt x="9829" y="8444"/>
                  </a:cubicBezTo>
                  <a:lnTo>
                    <a:pt x="9829" y="8444"/>
                  </a:lnTo>
                  <a:cubicBezTo>
                    <a:pt x="9878" y="8453"/>
                    <a:pt x="9927" y="8458"/>
                    <a:pt x="9975" y="8458"/>
                  </a:cubicBezTo>
                  <a:cubicBezTo>
                    <a:pt x="10437" y="8458"/>
                    <a:pt x="10819" y="8053"/>
                    <a:pt x="10763" y="7573"/>
                  </a:cubicBezTo>
                  <a:lnTo>
                    <a:pt x="10763" y="7573"/>
                  </a:lnTo>
                  <a:cubicBezTo>
                    <a:pt x="10811" y="7583"/>
                    <a:pt x="10859" y="7583"/>
                    <a:pt x="10907" y="7588"/>
                  </a:cubicBezTo>
                  <a:cubicBezTo>
                    <a:pt x="10984" y="7588"/>
                    <a:pt x="11061" y="7573"/>
                    <a:pt x="11133" y="7554"/>
                  </a:cubicBezTo>
                  <a:cubicBezTo>
                    <a:pt x="11556" y="7429"/>
                    <a:pt x="11797" y="6986"/>
                    <a:pt x="11672" y="6563"/>
                  </a:cubicBezTo>
                  <a:cubicBezTo>
                    <a:pt x="11662" y="6515"/>
                    <a:pt x="11643" y="6472"/>
                    <a:pt x="11619" y="6423"/>
                  </a:cubicBezTo>
                  <a:lnTo>
                    <a:pt x="11951" y="6188"/>
                  </a:lnTo>
                  <a:lnTo>
                    <a:pt x="12124" y="6419"/>
                  </a:lnTo>
                  <a:cubicBezTo>
                    <a:pt x="12164" y="6467"/>
                    <a:pt x="12222" y="6493"/>
                    <a:pt x="12279" y="6493"/>
                  </a:cubicBezTo>
                  <a:cubicBezTo>
                    <a:pt x="12320" y="6493"/>
                    <a:pt x="12360" y="6480"/>
                    <a:pt x="12394" y="6452"/>
                  </a:cubicBezTo>
                  <a:lnTo>
                    <a:pt x="12918" y="6038"/>
                  </a:lnTo>
                  <a:cubicBezTo>
                    <a:pt x="13076" y="5911"/>
                    <a:pt x="12957" y="5695"/>
                    <a:pt x="12801" y="5695"/>
                  </a:cubicBezTo>
                  <a:cubicBezTo>
                    <a:pt x="12763" y="5695"/>
                    <a:pt x="12722" y="5708"/>
                    <a:pt x="12682" y="5740"/>
                  </a:cubicBezTo>
                  <a:lnTo>
                    <a:pt x="12687" y="5745"/>
                  </a:lnTo>
                  <a:lnTo>
                    <a:pt x="12312" y="6038"/>
                  </a:lnTo>
                  <a:lnTo>
                    <a:pt x="9309" y="2098"/>
                  </a:lnTo>
                  <a:lnTo>
                    <a:pt x="11027" y="996"/>
                  </a:lnTo>
                  <a:cubicBezTo>
                    <a:pt x="11196" y="879"/>
                    <a:pt x="11086" y="644"/>
                    <a:pt x="10924" y="644"/>
                  </a:cubicBezTo>
                  <a:cubicBezTo>
                    <a:pt x="10892" y="644"/>
                    <a:pt x="10859" y="653"/>
                    <a:pt x="10825" y="673"/>
                  </a:cubicBezTo>
                  <a:lnTo>
                    <a:pt x="8934" y="1886"/>
                  </a:lnTo>
                  <a:cubicBezTo>
                    <a:pt x="8843" y="1949"/>
                    <a:pt x="8819" y="2074"/>
                    <a:pt x="8886" y="2160"/>
                  </a:cubicBezTo>
                  <a:lnTo>
                    <a:pt x="9228" y="2613"/>
                  </a:lnTo>
                  <a:lnTo>
                    <a:pt x="8987" y="2800"/>
                  </a:lnTo>
                  <a:lnTo>
                    <a:pt x="8015" y="2483"/>
                  </a:lnTo>
                  <a:cubicBezTo>
                    <a:pt x="7996" y="2473"/>
                    <a:pt x="7972" y="2473"/>
                    <a:pt x="7952" y="2473"/>
                  </a:cubicBezTo>
                  <a:lnTo>
                    <a:pt x="5729" y="2473"/>
                  </a:lnTo>
                  <a:cubicBezTo>
                    <a:pt x="5726" y="2473"/>
                    <a:pt x="5723" y="2473"/>
                    <a:pt x="5720" y="2473"/>
                  </a:cubicBezTo>
                  <a:cubicBezTo>
                    <a:pt x="5637" y="2473"/>
                    <a:pt x="5565" y="2534"/>
                    <a:pt x="5547" y="2613"/>
                  </a:cubicBezTo>
                  <a:lnTo>
                    <a:pt x="5421" y="3113"/>
                  </a:lnTo>
                  <a:lnTo>
                    <a:pt x="5104" y="2983"/>
                  </a:lnTo>
                  <a:cubicBezTo>
                    <a:pt x="5082" y="2972"/>
                    <a:pt x="5058" y="2967"/>
                    <a:pt x="5033" y="2967"/>
                  </a:cubicBezTo>
                  <a:cubicBezTo>
                    <a:pt x="5025" y="2967"/>
                    <a:pt x="5016" y="2967"/>
                    <a:pt x="5008" y="2969"/>
                  </a:cubicBezTo>
                  <a:lnTo>
                    <a:pt x="4132" y="3070"/>
                  </a:lnTo>
                  <a:lnTo>
                    <a:pt x="3829" y="2896"/>
                  </a:lnTo>
                  <a:lnTo>
                    <a:pt x="4113" y="2406"/>
                  </a:lnTo>
                  <a:cubicBezTo>
                    <a:pt x="4166" y="2314"/>
                    <a:pt x="4132" y="2199"/>
                    <a:pt x="4045" y="2146"/>
                  </a:cubicBezTo>
                  <a:lnTo>
                    <a:pt x="364" y="24"/>
                  </a:lnTo>
                  <a:cubicBezTo>
                    <a:pt x="332" y="7"/>
                    <a:pt x="301"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2"/>
            <p:cNvSpPr/>
            <p:nvPr/>
          </p:nvSpPr>
          <p:spPr>
            <a:xfrm>
              <a:off x="2955464" y="2023716"/>
              <a:ext cx="41833" cy="27827"/>
            </a:xfrm>
            <a:custGeom>
              <a:rect b="b" l="l" r="r" t="t"/>
              <a:pathLst>
                <a:path extrusionOk="0" h="1061" w="1595">
                  <a:moveTo>
                    <a:pt x="1324" y="1"/>
                  </a:moveTo>
                  <a:cubicBezTo>
                    <a:pt x="1292" y="1"/>
                    <a:pt x="1258" y="10"/>
                    <a:pt x="1223" y="30"/>
                  </a:cubicBezTo>
                  <a:lnTo>
                    <a:pt x="159" y="714"/>
                  </a:lnTo>
                  <a:cubicBezTo>
                    <a:pt x="0" y="815"/>
                    <a:pt x="73" y="1060"/>
                    <a:pt x="265" y="1060"/>
                  </a:cubicBezTo>
                  <a:cubicBezTo>
                    <a:pt x="299" y="1060"/>
                    <a:pt x="337" y="1051"/>
                    <a:pt x="366" y="1031"/>
                  </a:cubicBezTo>
                  <a:lnTo>
                    <a:pt x="1430" y="348"/>
                  </a:lnTo>
                  <a:cubicBezTo>
                    <a:pt x="1594" y="232"/>
                    <a:pt x="1487" y="1"/>
                    <a:pt x="1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8" name="Google Shape;1758;p42"/>
          <p:cNvGrpSpPr/>
          <p:nvPr/>
        </p:nvGrpSpPr>
        <p:grpSpPr>
          <a:xfrm>
            <a:off x="5215526" y="3940047"/>
            <a:ext cx="390395" cy="486345"/>
            <a:chOff x="5805866" y="3797471"/>
            <a:chExt cx="285168" cy="365288"/>
          </a:xfrm>
        </p:grpSpPr>
        <p:sp>
          <p:nvSpPr>
            <p:cNvPr id="1759" name="Google Shape;1759;p42"/>
            <p:cNvSpPr/>
            <p:nvPr/>
          </p:nvSpPr>
          <p:spPr>
            <a:xfrm>
              <a:off x="5811266" y="4039406"/>
              <a:ext cx="274261" cy="117769"/>
            </a:xfrm>
            <a:custGeom>
              <a:rect b="b" l="l" r="r" t="t"/>
              <a:pathLst>
                <a:path extrusionOk="0" h="4492" w="10461">
                  <a:moveTo>
                    <a:pt x="3235" y="0"/>
                  </a:moveTo>
                  <a:lnTo>
                    <a:pt x="939" y="674"/>
                  </a:lnTo>
                  <a:cubicBezTo>
                    <a:pt x="381" y="837"/>
                    <a:pt x="0" y="1348"/>
                    <a:pt x="0" y="1931"/>
                  </a:cubicBezTo>
                  <a:lnTo>
                    <a:pt x="0" y="4491"/>
                  </a:lnTo>
                  <a:lnTo>
                    <a:pt x="10460" y="4491"/>
                  </a:lnTo>
                  <a:lnTo>
                    <a:pt x="10460" y="1931"/>
                  </a:lnTo>
                  <a:cubicBezTo>
                    <a:pt x="10460" y="1348"/>
                    <a:pt x="10080" y="837"/>
                    <a:pt x="9522" y="674"/>
                  </a:cubicBezTo>
                  <a:lnTo>
                    <a:pt x="7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2"/>
            <p:cNvSpPr/>
            <p:nvPr/>
          </p:nvSpPr>
          <p:spPr>
            <a:xfrm>
              <a:off x="5908402" y="4042919"/>
              <a:ext cx="79963" cy="114256"/>
            </a:xfrm>
            <a:custGeom>
              <a:rect b="b" l="l" r="r" t="t"/>
              <a:pathLst>
                <a:path extrusionOk="0" h="4358" w="3050">
                  <a:moveTo>
                    <a:pt x="1" y="0"/>
                  </a:moveTo>
                  <a:lnTo>
                    <a:pt x="435" y="4357"/>
                  </a:lnTo>
                  <a:lnTo>
                    <a:pt x="2615" y="4357"/>
                  </a:lnTo>
                  <a:lnTo>
                    <a:pt x="30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2"/>
            <p:cNvSpPr/>
            <p:nvPr/>
          </p:nvSpPr>
          <p:spPr>
            <a:xfrm>
              <a:off x="5908297" y="4042919"/>
              <a:ext cx="80068" cy="40008"/>
            </a:xfrm>
            <a:custGeom>
              <a:rect b="b" l="l" r="r" t="t"/>
              <a:pathLst>
                <a:path extrusionOk="0" h="1526" w="3054">
                  <a:moveTo>
                    <a:pt x="1" y="0"/>
                  </a:moveTo>
                  <a:lnTo>
                    <a:pt x="102" y="993"/>
                  </a:lnTo>
                  <a:cubicBezTo>
                    <a:pt x="512" y="1348"/>
                    <a:pt x="1020" y="1525"/>
                    <a:pt x="1529" y="1525"/>
                  </a:cubicBezTo>
                  <a:cubicBezTo>
                    <a:pt x="2038" y="1525"/>
                    <a:pt x="2547" y="1348"/>
                    <a:pt x="2956" y="993"/>
                  </a:cubicBezTo>
                  <a:lnTo>
                    <a:pt x="30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2"/>
            <p:cNvSpPr/>
            <p:nvPr/>
          </p:nvSpPr>
          <p:spPr>
            <a:xfrm>
              <a:off x="5908402" y="3985765"/>
              <a:ext cx="79963" cy="80068"/>
            </a:xfrm>
            <a:custGeom>
              <a:rect b="b" l="l" r="r" t="t"/>
              <a:pathLst>
                <a:path extrusionOk="0" h="3054" w="3050">
                  <a:moveTo>
                    <a:pt x="1" y="0"/>
                  </a:moveTo>
                  <a:lnTo>
                    <a:pt x="1" y="1525"/>
                  </a:lnTo>
                  <a:cubicBezTo>
                    <a:pt x="1" y="2369"/>
                    <a:pt x="681" y="3050"/>
                    <a:pt x="1525" y="3053"/>
                  </a:cubicBezTo>
                  <a:cubicBezTo>
                    <a:pt x="2369" y="3050"/>
                    <a:pt x="3050" y="2369"/>
                    <a:pt x="3050" y="1525"/>
                  </a:cubicBezTo>
                  <a:lnTo>
                    <a:pt x="3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2"/>
            <p:cNvSpPr/>
            <p:nvPr/>
          </p:nvSpPr>
          <p:spPr>
            <a:xfrm>
              <a:off x="5908402" y="3985765"/>
              <a:ext cx="79963" cy="40034"/>
            </a:xfrm>
            <a:custGeom>
              <a:rect b="b" l="l" r="r" t="t"/>
              <a:pathLst>
                <a:path extrusionOk="0" h="1527" w="3050">
                  <a:moveTo>
                    <a:pt x="1" y="0"/>
                  </a:moveTo>
                  <a:lnTo>
                    <a:pt x="1" y="1141"/>
                  </a:lnTo>
                  <a:cubicBezTo>
                    <a:pt x="477" y="1398"/>
                    <a:pt x="1001" y="1527"/>
                    <a:pt x="1525" y="1527"/>
                  </a:cubicBezTo>
                  <a:cubicBezTo>
                    <a:pt x="2050" y="1527"/>
                    <a:pt x="2574" y="1398"/>
                    <a:pt x="3050" y="1141"/>
                  </a:cubicBezTo>
                  <a:lnTo>
                    <a:pt x="30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2"/>
            <p:cNvSpPr/>
            <p:nvPr/>
          </p:nvSpPr>
          <p:spPr>
            <a:xfrm>
              <a:off x="5851248" y="3854337"/>
              <a:ext cx="194298" cy="154421"/>
            </a:xfrm>
            <a:custGeom>
              <a:rect b="b" l="l" r="r" t="t"/>
              <a:pathLst>
                <a:path extrusionOk="0" h="5890" w="7411">
                  <a:moveTo>
                    <a:pt x="873" y="1"/>
                  </a:moveTo>
                  <a:lnTo>
                    <a:pt x="873" y="2181"/>
                  </a:lnTo>
                  <a:lnTo>
                    <a:pt x="543" y="2181"/>
                  </a:lnTo>
                  <a:cubicBezTo>
                    <a:pt x="243" y="2181"/>
                    <a:pt x="0" y="2424"/>
                    <a:pt x="0" y="2724"/>
                  </a:cubicBezTo>
                  <a:cubicBezTo>
                    <a:pt x="0" y="3025"/>
                    <a:pt x="243" y="3271"/>
                    <a:pt x="543" y="3271"/>
                  </a:cubicBezTo>
                  <a:lnTo>
                    <a:pt x="884" y="3271"/>
                  </a:lnTo>
                  <a:cubicBezTo>
                    <a:pt x="996" y="4745"/>
                    <a:pt x="2224" y="5890"/>
                    <a:pt x="3705" y="5890"/>
                  </a:cubicBezTo>
                  <a:cubicBezTo>
                    <a:pt x="5187" y="5890"/>
                    <a:pt x="6418" y="4745"/>
                    <a:pt x="6530" y="3271"/>
                  </a:cubicBezTo>
                  <a:lnTo>
                    <a:pt x="6867" y="3271"/>
                  </a:lnTo>
                  <a:cubicBezTo>
                    <a:pt x="7168" y="3271"/>
                    <a:pt x="7410" y="3025"/>
                    <a:pt x="7410" y="2724"/>
                  </a:cubicBezTo>
                  <a:cubicBezTo>
                    <a:pt x="7410" y="2424"/>
                    <a:pt x="7168" y="2181"/>
                    <a:pt x="6867" y="2181"/>
                  </a:cubicBezTo>
                  <a:lnTo>
                    <a:pt x="6537" y="2181"/>
                  </a:lnTo>
                  <a:lnTo>
                    <a:pt x="65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2"/>
            <p:cNvSpPr/>
            <p:nvPr/>
          </p:nvSpPr>
          <p:spPr>
            <a:xfrm>
              <a:off x="5849334" y="3854337"/>
              <a:ext cx="167163" cy="154369"/>
            </a:xfrm>
            <a:custGeom>
              <a:rect b="b" l="l" r="r" t="t"/>
              <a:pathLst>
                <a:path extrusionOk="0" h="5888" w="6376">
                  <a:moveTo>
                    <a:pt x="946" y="1"/>
                  </a:moveTo>
                  <a:lnTo>
                    <a:pt x="946" y="2181"/>
                  </a:lnTo>
                  <a:lnTo>
                    <a:pt x="642" y="2181"/>
                  </a:lnTo>
                  <a:cubicBezTo>
                    <a:pt x="636" y="2181"/>
                    <a:pt x="631" y="2181"/>
                    <a:pt x="626" y="2181"/>
                  </a:cubicBezTo>
                  <a:cubicBezTo>
                    <a:pt x="382" y="2181"/>
                    <a:pt x="166" y="2342"/>
                    <a:pt x="99" y="2576"/>
                  </a:cubicBezTo>
                  <a:cubicBezTo>
                    <a:pt x="1" y="2923"/>
                    <a:pt x="262" y="3267"/>
                    <a:pt x="624" y="3271"/>
                  </a:cubicBezTo>
                  <a:lnTo>
                    <a:pt x="957" y="3271"/>
                  </a:lnTo>
                  <a:cubicBezTo>
                    <a:pt x="1062" y="4766"/>
                    <a:pt x="2310" y="5887"/>
                    <a:pt x="3757" y="5887"/>
                  </a:cubicBezTo>
                  <a:cubicBezTo>
                    <a:pt x="3908" y="5887"/>
                    <a:pt x="4062" y="5875"/>
                    <a:pt x="4216" y="5850"/>
                  </a:cubicBezTo>
                  <a:cubicBezTo>
                    <a:pt x="2837" y="5636"/>
                    <a:pt x="1819" y="4448"/>
                    <a:pt x="1819" y="3054"/>
                  </a:cubicBezTo>
                  <a:lnTo>
                    <a:pt x="1819" y="1685"/>
                  </a:lnTo>
                  <a:cubicBezTo>
                    <a:pt x="1819" y="1319"/>
                    <a:pt x="2117" y="1035"/>
                    <a:pt x="2469" y="1035"/>
                  </a:cubicBezTo>
                  <a:cubicBezTo>
                    <a:pt x="2497" y="1035"/>
                    <a:pt x="2525" y="1036"/>
                    <a:pt x="2554" y="1040"/>
                  </a:cubicBezTo>
                  <a:cubicBezTo>
                    <a:pt x="2771" y="1065"/>
                    <a:pt x="2992" y="1080"/>
                    <a:pt x="3210" y="1080"/>
                  </a:cubicBezTo>
                  <a:cubicBezTo>
                    <a:pt x="3862" y="1080"/>
                    <a:pt x="4586" y="975"/>
                    <a:pt x="5361" y="772"/>
                  </a:cubicBezTo>
                  <a:cubicBezTo>
                    <a:pt x="5788" y="656"/>
                    <a:pt x="6150" y="381"/>
                    <a:pt x="6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2"/>
            <p:cNvSpPr/>
            <p:nvPr/>
          </p:nvSpPr>
          <p:spPr>
            <a:xfrm>
              <a:off x="5862627" y="3831423"/>
              <a:ext cx="40008" cy="82952"/>
            </a:xfrm>
            <a:custGeom>
              <a:rect b="b" l="l" r="r" t="t"/>
              <a:pathLst>
                <a:path extrusionOk="0" h="3164" w="1526">
                  <a:moveTo>
                    <a:pt x="1432" y="0"/>
                  </a:moveTo>
                  <a:cubicBezTo>
                    <a:pt x="644" y="0"/>
                    <a:pt x="1" y="609"/>
                    <a:pt x="1" y="1313"/>
                  </a:cubicBezTo>
                  <a:lnTo>
                    <a:pt x="1" y="3164"/>
                  </a:lnTo>
                  <a:lnTo>
                    <a:pt x="493" y="3102"/>
                  </a:lnTo>
                  <a:cubicBezTo>
                    <a:pt x="711" y="3077"/>
                    <a:pt x="874" y="2892"/>
                    <a:pt x="874" y="2671"/>
                  </a:cubicBezTo>
                  <a:lnTo>
                    <a:pt x="874" y="2399"/>
                  </a:lnTo>
                  <a:cubicBezTo>
                    <a:pt x="874" y="1527"/>
                    <a:pt x="1526" y="875"/>
                    <a:pt x="1526" y="875"/>
                  </a:cubicBezTo>
                  <a:lnTo>
                    <a:pt x="1500" y="2"/>
                  </a:lnTo>
                  <a:cubicBezTo>
                    <a:pt x="1477" y="1"/>
                    <a:pt x="1455" y="0"/>
                    <a:pt x="14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2"/>
            <p:cNvSpPr/>
            <p:nvPr/>
          </p:nvSpPr>
          <p:spPr>
            <a:xfrm>
              <a:off x="5948384" y="4020031"/>
              <a:ext cx="72858" cy="137144"/>
            </a:xfrm>
            <a:custGeom>
              <a:rect b="b" l="l" r="r" t="t"/>
              <a:pathLst>
                <a:path extrusionOk="0" h="5231" w="2779">
                  <a:moveTo>
                    <a:pt x="1525" y="1"/>
                  </a:moveTo>
                  <a:lnTo>
                    <a:pt x="0" y="5230"/>
                  </a:lnTo>
                  <a:lnTo>
                    <a:pt x="1308" y="5230"/>
                  </a:lnTo>
                  <a:lnTo>
                    <a:pt x="2691" y="2463"/>
                  </a:lnTo>
                  <a:cubicBezTo>
                    <a:pt x="2778" y="2293"/>
                    <a:pt x="2746" y="2090"/>
                    <a:pt x="2612" y="1960"/>
                  </a:cubicBezTo>
                  <a:lnTo>
                    <a:pt x="2181" y="1525"/>
                  </a:lnTo>
                  <a:lnTo>
                    <a:pt x="2640" y="910"/>
                  </a:lnTo>
                  <a:cubicBezTo>
                    <a:pt x="2742" y="776"/>
                    <a:pt x="2698" y="587"/>
                    <a:pt x="2546" y="511"/>
                  </a:cubicBezTo>
                  <a:lnTo>
                    <a:pt x="15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2"/>
            <p:cNvSpPr/>
            <p:nvPr/>
          </p:nvSpPr>
          <p:spPr>
            <a:xfrm>
              <a:off x="5994055" y="3814329"/>
              <a:ext cx="40087" cy="100046"/>
            </a:xfrm>
            <a:custGeom>
              <a:rect b="b" l="l" r="r" t="t"/>
              <a:pathLst>
                <a:path extrusionOk="0" h="3816" w="1529">
                  <a:moveTo>
                    <a:pt x="97" y="0"/>
                  </a:moveTo>
                  <a:cubicBezTo>
                    <a:pt x="75" y="0"/>
                    <a:pt x="52" y="1"/>
                    <a:pt x="29" y="2"/>
                  </a:cubicBezTo>
                  <a:lnTo>
                    <a:pt x="0" y="1527"/>
                  </a:lnTo>
                  <a:cubicBezTo>
                    <a:pt x="0" y="1527"/>
                    <a:pt x="656" y="2179"/>
                    <a:pt x="656" y="3051"/>
                  </a:cubicBezTo>
                  <a:lnTo>
                    <a:pt x="656" y="3323"/>
                  </a:lnTo>
                  <a:cubicBezTo>
                    <a:pt x="656" y="3544"/>
                    <a:pt x="819" y="3729"/>
                    <a:pt x="1036" y="3754"/>
                  </a:cubicBezTo>
                  <a:lnTo>
                    <a:pt x="1525" y="3816"/>
                  </a:lnTo>
                  <a:lnTo>
                    <a:pt x="1525" y="1309"/>
                  </a:lnTo>
                  <a:cubicBezTo>
                    <a:pt x="1529" y="605"/>
                    <a:pt x="882" y="0"/>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2"/>
            <p:cNvSpPr/>
            <p:nvPr/>
          </p:nvSpPr>
          <p:spPr>
            <a:xfrm>
              <a:off x="5875657" y="4020031"/>
              <a:ext cx="72754" cy="137144"/>
            </a:xfrm>
            <a:custGeom>
              <a:rect b="b" l="l" r="r" t="t"/>
              <a:pathLst>
                <a:path extrusionOk="0" h="5231" w="2775">
                  <a:moveTo>
                    <a:pt x="1250" y="1"/>
                  </a:moveTo>
                  <a:lnTo>
                    <a:pt x="228" y="511"/>
                  </a:lnTo>
                  <a:cubicBezTo>
                    <a:pt x="80" y="584"/>
                    <a:pt x="33" y="776"/>
                    <a:pt x="134" y="910"/>
                  </a:cubicBezTo>
                  <a:lnTo>
                    <a:pt x="594" y="1525"/>
                  </a:lnTo>
                  <a:lnTo>
                    <a:pt x="163" y="1960"/>
                  </a:lnTo>
                  <a:cubicBezTo>
                    <a:pt x="29" y="2090"/>
                    <a:pt x="0" y="2293"/>
                    <a:pt x="83" y="2460"/>
                  </a:cubicBezTo>
                  <a:lnTo>
                    <a:pt x="1467" y="5230"/>
                  </a:lnTo>
                  <a:lnTo>
                    <a:pt x="2774" y="5230"/>
                  </a:lnTo>
                  <a:lnTo>
                    <a:pt x="1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2"/>
            <p:cNvSpPr/>
            <p:nvPr/>
          </p:nvSpPr>
          <p:spPr>
            <a:xfrm>
              <a:off x="5862259" y="3802977"/>
              <a:ext cx="145114" cy="62476"/>
            </a:xfrm>
            <a:custGeom>
              <a:rect b="b" l="l" r="r" t="t"/>
              <a:pathLst>
                <a:path extrusionOk="0" h="2383" w="5535">
                  <a:moveTo>
                    <a:pt x="3705" y="0"/>
                  </a:moveTo>
                  <a:cubicBezTo>
                    <a:pt x="1887" y="0"/>
                    <a:pt x="1540" y="551"/>
                    <a:pt x="142" y="996"/>
                  </a:cubicBezTo>
                  <a:cubicBezTo>
                    <a:pt x="44" y="1025"/>
                    <a:pt x="0" y="1138"/>
                    <a:pt x="55" y="1224"/>
                  </a:cubicBezTo>
                  <a:cubicBezTo>
                    <a:pt x="285" y="1584"/>
                    <a:pt x="990" y="2382"/>
                    <a:pt x="2716" y="2382"/>
                  </a:cubicBezTo>
                  <a:cubicBezTo>
                    <a:pt x="3267" y="2382"/>
                    <a:pt x="3923" y="2301"/>
                    <a:pt x="4701" y="2097"/>
                  </a:cubicBezTo>
                  <a:cubicBezTo>
                    <a:pt x="5078" y="2000"/>
                    <a:pt x="5368" y="1692"/>
                    <a:pt x="5444" y="1311"/>
                  </a:cubicBezTo>
                  <a:cubicBezTo>
                    <a:pt x="5534" y="870"/>
                    <a:pt x="5263" y="431"/>
                    <a:pt x="4861" y="232"/>
                  </a:cubicBezTo>
                  <a:cubicBezTo>
                    <a:pt x="4538" y="76"/>
                    <a:pt x="4118" y="0"/>
                    <a:pt x="3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2"/>
            <p:cNvSpPr/>
            <p:nvPr/>
          </p:nvSpPr>
          <p:spPr>
            <a:xfrm>
              <a:off x="5839765" y="4122856"/>
              <a:ext cx="57180" cy="34319"/>
            </a:xfrm>
            <a:custGeom>
              <a:rect b="b" l="l" r="r" t="t"/>
              <a:pathLst>
                <a:path extrusionOk="0" h="1309" w="2181">
                  <a:moveTo>
                    <a:pt x="0" y="1"/>
                  </a:moveTo>
                  <a:lnTo>
                    <a:pt x="0" y="1308"/>
                  </a:lnTo>
                  <a:lnTo>
                    <a:pt x="2180" y="1308"/>
                  </a:lnTo>
                  <a:lnTo>
                    <a:pt x="21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2"/>
            <p:cNvSpPr/>
            <p:nvPr/>
          </p:nvSpPr>
          <p:spPr>
            <a:xfrm>
              <a:off x="5908796" y="3911884"/>
              <a:ext cx="10644" cy="16386"/>
            </a:xfrm>
            <a:custGeom>
              <a:rect b="b" l="l" r="r" t="t"/>
              <a:pathLst>
                <a:path extrusionOk="0" h="625" w="406">
                  <a:moveTo>
                    <a:pt x="203" y="0"/>
                  </a:moveTo>
                  <a:cubicBezTo>
                    <a:pt x="91" y="0"/>
                    <a:pt x="0" y="91"/>
                    <a:pt x="0" y="203"/>
                  </a:cubicBezTo>
                  <a:lnTo>
                    <a:pt x="0" y="421"/>
                  </a:lnTo>
                  <a:cubicBezTo>
                    <a:pt x="0" y="556"/>
                    <a:pt x="101" y="624"/>
                    <a:pt x="203" y="624"/>
                  </a:cubicBezTo>
                  <a:cubicBezTo>
                    <a:pt x="304" y="624"/>
                    <a:pt x="406" y="556"/>
                    <a:pt x="406" y="421"/>
                  </a:cubicBezTo>
                  <a:lnTo>
                    <a:pt x="406" y="203"/>
                  </a:lnTo>
                  <a:cubicBezTo>
                    <a:pt x="406" y="91"/>
                    <a:pt x="315"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2"/>
            <p:cNvSpPr/>
            <p:nvPr/>
          </p:nvSpPr>
          <p:spPr>
            <a:xfrm>
              <a:off x="5977328" y="3911884"/>
              <a:ext cx="10671" cy="16386"/>
            </a:xfrm>
            <a:custGeom>
              <a:rect b="b" l="l" r="r" t="t"/>
              <a:pathLst>
                <a:path extrusionOk="0" h="625" w="407">
                  <a:moveTo>
                    <a:pt x="204" y="0"/>
                  </a:moveTo>
                  <a:cubicBezTo>
                    <a:pt x="91" y="0"/>
                    <a:pt x="1" y="91"/>
                    <a:pt x="1" y="203"/>
                  </a:cubicBezTo>
                  <a:lnTo>
                    <a:pt x="1" y="421"/>
                  </a:lnTo>
                  <a:cubicBezTo>
                    <a:pt x="1" y="556"/>
                    <a:pt x="102" y="624"/>
                    <a:pt x="204" y="624"/>
                  </a:cubicBezTo>
                  <a:cubicBezTo>
                    <a:pt x="305" y="624"/>
                    <a:pt x="407" y="556"/>
                    <a:pt x="407" y="421"/>
                  </a:cubicBezTo>
                  <a:lnTo>
                    <a:pt x="407" y="203"/>
                  </a:lnTo>
                  <a:cubicBezTo>
                    <a:pt x="407" y="91"/>
                    <a:pt x="316"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2"/>
            <p:cNvSpPr/>
            <p:nvPr/>
          </p:nvSpPr>
          <p:spPr>
            <a:xfrm>
              <a:off x="5923556" y="3951735"/>
              <a:ext cx="49604" cy="16569"/>
            </a:xfrm>
            <a:custGeom>
              <a:rect b="b" l="l" r="r" t="t"/>
              <a:pathLst>
                <a:path extrusionOk="0" h="632" w="1892">
                  <a:moveTo>
                    <a:pt x="293" y="0"/>
                  </a:moveTo>
                  <a:cubicBezTo>
                    <a:pt x="134" y="0"/>
                    <a:pt x="0" y="205"/>
                    <a:pt x="150" y="353"/>
                  </a:cubicBezTo>
                  <a:cubicBezTo>
                    <a:pt x="324" y="527"/>
                    <a:pt x="621" y="632"/>
                    <a:pt x="947" y="632"/>
                  </a:cubicBezTo>
                  <a:cubicBezTo>
                    <a:pt x="1270" y="632"/>
                    <a:pt x="1567" y="527"/>
                    <a:pt x="1744" y="353"/>
                  </a:cubicBezTo>
                  <a:cubicBezTo>
                    <a:pt x="1892" y="205"/>
                    <a:pt x="1757" y="0"/>
                    <a:pt x="1599" y="0"/>
                  </a:cubicBezTo>
                  <a:cubicBezTo>
                    <a:pt x="1552" y="0"/>
                    <a:pt x="1502" y="19"/>
                    <a:pt x="1458" y="63"/>
                  </a:cubicBezTo>
                  <a:cubicBezTo>
                    <a:pt x="1382" y="136"/>
                    <a:pt x="1204" y="222"/>
                    <a:pt x="947" y="222"/>
                  </a:cubicBezTo>
                  <a:cubicBezTo>
                    <a:pt x="690" y="222"/>
                    <a:pt x="509" y="136"/>
                    <a:pt x="437" y="63"/>
                  </a:cubicBezTo>
                  <a:cubicBezTo>
                    <a:pt x="391" y="19"/>
                    <a:pt x="341"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2"/>
            <p:cNvSpPr/>
            <p:nvPr/>
          </p:nvSpPr>
          <p:spPr>
            <a:xfrm>
              <a:off x="5901271" y="3894686"/>
              <a:ext cx="25667" cy="10775"/>
            </a:xfrm>
            <a:custGeom>
              <a:rect b="b" l="l" r="r" t="t"/>
              <a:pathLst>
                <a:path extrusionOk="0" h="411" w="979">
                  <a:moveTo>
                    <a:pt x="273" y="1"/>
                  </a:moveTo>
                  <a:cubicBezTo>
                    <a:pt x="1" y="1"/>
                    <a:pt x="1" y="410"/>
                    <a:pt x="273"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2"/>
            <p:cNvSpPr/>
            <p:nvPr/>
          </p:nvSpPr>
          <p:spPr>
            <a:xfrm>
              <a:off x="5969830" y="3894686"/>
              <a:ext cx="25667" cy="10775"/>
            </a:xfrm>
            <a:custGeom>
              <a:rect b="b" l="l" r="r" t="t"/>
              <a:pathLst>
                <a:path extrusionOk="0" h="411" w="979">
                  <a:moveTo>
                    <a:pt x="272" y="1"/>
                  </a:moveTo>
                  <a:cubicBezTo>
                    <a:pt x="1" y="1"/>
                    <a:pt x="1" y="410"/>
                    <a:pt x="272" y="410"/>
                  </a:cubicBezTo>
                  <a:lnTo>
                    <a:pt x="707" y="410"/>
                  </a:lnTo>
                  <a:cubicBezTo>
                    <a:pt x="979" y="410"/>
                    <a:pt x="979"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2"/>
            <p:cNvSpPr/>
            <p:nvPr/>
          </p:nvSpPr>
          <p:spPr>
            <a:xfrm>
              <a:off x="5805866" y="3797471"/>
              <a:ext cx="285168" cy="365288"/>
            </a:xfrm>
            <a:custGeom>
              <a:rect b="b" l="l" r="r" t="t"/>
              <a:pathLst>
                <a:path extrusionOk="0" h="13933" w="10877">
                  <a:moveTo>
                    <a:pt x="5856" y="413"/>
                  </a:moveTo>
                  <a:cubicBezTo>
                    <a:pt x="6610" y="413"/>
                    <a:pt x="7283" y="732"/>
                    <a:pt x="7421" y="1145"/>
                  </a:cubicBezTo>
                  <a:cubicBezTo>
                    <a:pt x="7454" y="1243"/>
                    <a:pt x="7532" y="1285"/>
                    <a:pt x="7610" y="1285"/>
                  </a:cubicBezTo>
                  <a:cubicBezTo>
                    <a:pt x="7735" y="1285"/>
                    <a:pt x="7862" y="1177"/>
                    <a:pt x="7808" y="1018"/>
                  </a:cubicBezTo>
                  <a:cubicBezTo>
                    <a:pt x="7798" y="982"/>
                    <a:pt x="7783" y="946"/>
                    <a:pt x="7769" y="913"/>
                  </a:cubicBezTo>
                  <a:lnTo>
                    <a:pt x="7769" y="913"/>
                  </a:lnTo>
                  <a:cubicBezTo>
                    <a:pt x="8207" y="1069"/>
                    <a:pt x="8500" y="1485"/>
                    <a:pt x="8500" y="1956"/>
                  </a:cubicBezTo>
                  <a:lnTo>
                    <a:pt x="8500" y="4147"/>
                  </a:lnTo>
                  <a:lnTo>
                    <a:pt x="8268" y="4147"/>
                  </a:lnTo>
                  <a:cubicBezTo>
                    <a:pt x="8142" y="4147"/>
                    <a:pt x="8037" y="4042"/>
                    <a:pt x="8037" y="3915"/>
                  </a:cubicBezTo>
                  <a:lnTo>
                    <a:pt x="8037" y="3694"/>
                  </a:lnTo>
                  <a:cubicBezTo>
                    <a:pt x="8037" y="2749"/>
                    <a:pt x="7352" y="2054"/>
                    <a:pt x="7323" y="2025"/>
                  </a:cubicBezTo>
                  <a:cubicBezTo>
                    <a:pt x="7284" y="1985"/>
                    <a:pt x="7231" y="1965"/>
                    <a:pt x="7178" y="1965"/>
                  </a:cubicBezTo>
                  <a:cubicBezTo>
                    <a:pt x="7157" y="1965"/>
                    <a:pt x="7137" y="1968"/>
                    <a:pt x="7117" y="1974"/>
                  </a:cubicBezTo>
                  <a:cubicBezTo>
                    <a:pt x="6451" y="2185"/>
                    <a:pt x="5623" y="2376"/>
                    <a:pt x="4816" y="2376"/>
                  </a:cubicBezTo>
                  <a:cubicBezTo>
                    <a:pt x="4252" y="2376"/>
                    <a:pt x="3698" y="2283"/>
                    <a:pt x="3216" y="2039"/>
                  </a:cubicBezTo>
                  <a:cubicBezTo>
                    <a:pt x="2901" y="1884"/>
                    <a:pt x="2629" y="1659"/>
                    <a:pt x="2419" y="1380"/>
                  </a:cubicBezTo>
                  <a:cubicBezTo>
                    <a:pt x="2785" y="1257"/>
                    <a:pt x="3140" y="1112"/>
                    <a:pt x="3491" y="949"/>
                  </a:cubicBezTo>
                  <a:cubicBezTo>
                    <a:pt x="4151" y="649"/>
                    <a:pt x="4672" y="413"/>
                    <a:pt x="5856" y="413"/>
                  </a:cubicBezTo>
                  <a:close/>
                  <a:moveTo>
                    <a:pt x="2557" y="2104"/>
                  </a:moveTo>
                  <a:cubicBezTo>
                    <a:pt x="2695" y="2213"/>
                    <a:pt x="2843" y="2311"/>
                    <a:pt x="2999" y="2391"/>
                  </a:cubicBezTo>
                  <a:cubicBezTo>
                    <a:pt x="3462" y="2630"/>
                    <a:pt x="4013" y="2764"/>
                    <a:pt x="4636" y="2785"/>
                  </a:cubicBezTo>
                  <a:cubicBezTo>
                    <a:pt x="4702" y="2788"/>
                    <a:pt x="4770" y="2789"/>
                    <a:pt x="4838" y="2789"/>
                  </a:cubicBezTo>
                  <a:cubicBezTo>
                    <a:pt x="5517" y="2789"/>
                    <a:pt x="6281" y="2659"/>
                    <a:pt x="7117" y="2409"/>
                  </a:cubicBezTo>
                  <a:cubicBezTo>
                    <a:pt x="7276" y="2604"/>
                    <a:pt x="7631" y="3100"/>
                    <a:pt x="7631" y="3698"/>
                  </a:cubicBezTo>
                  <a:lnTo>
                    <a:pt x="7631" y="3915"/>
                  </a:lnTo>
                  <a:cubicBezTo>
                    <a:pt x="7631" y="4270"/>
                    <a:pt x="7917" y="4556"/>
                    <a:pt x="8268" y="4556"/>
                  </a:cubicBezTo>
                  <a:lnTo>
                    <a:pt x="8598" y="4556"/>
                  </a:lnTo>
                  <a:cubicBezTo>
                    <a:pt x="8801" y="4556"/>
                    <a:pt x="8957" y="4730"/>
                    <a:pt x="8935" y="4933"/>
                  </a:cubicBezTo>
                  <a:cubicBezTo>
                    <a:pt x="8920" y="5103"/>
                    <a:pt x="8754" y="5237"/>
                    <a:pt x="8565" y="5237"/>
                  </a:cubicBezTo>
                  <a:lnTo>
                    <a:pt x="8475" y="5237"/>
                  </a:lnTo>
                  <a:lnTo>
                    <a:pt x="8475" y="5226"/>
                  </a:lnTo>
                  <a:cubicBezTo>
                    <a:pt x="8475" y="5114"/>
                    <a:pt x="8384" y="5024"/>
                    <a:pt x="8272" y="5024"/>
                  </a:cubicBezTo>
                  <a:cubicBezTo>
                    <a:pt x="8160" y="5024"/>
                    <a:pt x="8069" y="5114"/>
                    <a:pt x="8069" y="5226"/>
                  </a:cubicBezTo>
                  <a:cubicBezTo>
                    <a:pt x="8062" y="6675"/>
                    <a:pt x="6885" y="7849"/>
                    <a:pt x="5436" y="7849"/>
                  </a:cubicBezTo>
                  <a:lnTo>
                    <a:pt x="5436" y="7852"/>
                  </a:lnTo>
                  <a:cubicBezTo>
                    <a:pt x="3984" y="7852"/>
                    <a:pt x="2807" y="6675"/>
                    <a:pt x="2807" y="5223"/>
                  </a:cubicBezTo>
                  <a:cubicBezTo>
                    <a:pt x="2807" y="5087"/>
                    <a:pt x="2705" y="5019"/>
                    <a:pt x="2602" y="5019"/>
                  </a:cubicBezTo>
                  <a:cubicBezTo>
                    <a:pt x="2500" y="5019"/>
                    <a:pt x="2398" y="5087"/>
                    <a:pt x="2398" y="5223"/>
                  </a:cubicBezTo>
                  <a:lnTo>
                    <a:pt x="2398" y="5237"/>
                  </a:lnTo>
                  <a:lnTo>
                    <a:pt x="2274" y="5237"/>
                  </a:lnTo>
                  <a:cubicBezTo>
                    <a:pt x="2072" y="5237"/>
                    <a:pt x="1916" y="5063"/>
                    <a:pt x="1938" y="4861"/>
                  </a:cubicBezTo>
                  <a:cubicBezTo>
                    <a:pt x="1952" y="4690"/>
                    <a:pt x="2119" y="4556"/>
                    <a:pt x="2307" y="4556"/>
                  </a:cubicBezTo>
                  <a:lnTo>
                    <a:pt x="2604" y="4556"/>
                  </a:lnTo>
                  <a:cubicBezTo>
                    <a:pt x="2955" y="4556"/>
                    <a:pt x="3241" y="4270"/>
                    <a:pt x="3241" y="3915"/>
                  </a:cubicBezTo>
                  <a:lnTo>
                    <a:pt x="3241" y="3148"/>
                  </a:lnTo>
                  <a:cubicBezTo>
                    <a:pt x="3241" y="3012"/>
                    <a:pt x="3140" y="2944"/>
                    <a:pt x="3039" y="2944"/>
                  </a:cubicBezTo>
                  <a:cubicBezTo>
                    <a:pt x="2937" y="2944"/>
                    <a:pt x="2836" y="3012"/>
                    <a:pt x="2836" y="3148"/>
                  </a:cubicBezTo>
                  <a:lnTo>
                    <a:pt x="2836" y="3915"/>
                  </a:lnTo>
                  <a:cubicBezTo>
                    <a:pt x="2836" y="4046"/>
                    <a:pt x="2731" y="4147"/>
                    <a:pt x="2604" y="4147"/>
                  </a:cubicBezTo>
                  <a:lnTo>
                    <a:pt x="2372" y="4147"/>
                  </a:lnTo>
                  <a:lnTo>
                    <a:pt x="2372" y="2901"/>
                  </a:lnTo>
                  <a:cubicBezTo>
                    <a:pt x="2372" y="2427"/>
                    <a:pt x="2499" y="2188"/>
                    <a:pt x="2557" y="2104"/>
                  </a:cubicBezTo>
                  <a:close/>
                  <a:moveTo>
                    <a:pt x="6758" y="7957"/>
                  </a:moveTo>
                  <a:lnTo>
                    <a:pt x="6758" y="8464"/>
                  </a:lnTo>
                  <a:lnTo>
                    <a:pt x="6367" y="9801"/>
                  </a:lnTo>
                  <a:cubicBezTo>
                    <a:pt x="6075" y="9956"/>
                    <a:pt x="5755" y="10034"/>
                    <a:pt x="5434" y="10034"/>
                  </a:cubicBezTo>
                  <a:cubicBezTo>
                    <a:pt x="5114" y="10034"/>
                    <a:pt x="4793" y="9956"/>
                    <a:pt x="4502" y="9801"/>
                  </a:cubicBezTo>
                  <a:lnTo>
                    <a:pt x="4114" y="8464"/>
                  </a:lnTo>
                  <a:lnTo>
                    <a:pt x="4114" y="7957"/>
                  </a:lnTo>
                  <a:cubicBezTo>
                    <a:pt x="4531" y="8160"/>
                    <a:pt x="4983" y="8261"/>
                    <a:pt x="5435" y="8261"/>
                  </a:cubicBezTo>
                  <a:cubicBezTo>
                    <a:pt x="5887" y="8261"/>
                    <a:pt x="6340" y="8160"/>
                    <a:pt x="6758" y="7957"/>
                  </a:cubicBezTo>
                  <a:close/>
                  <a:moveTo>
                    <a:pt x="3270" y="12618"/>
                  </a:moveTo>
                  <a:lnTo>
                    <a:pt x="3270" y="13520"/>
                  </a:lnTo>
                  <a:lnTo>
                    <a:pt x="1499" y="13520"/>
                  </a:lnTo>
                  <a:lnTo>
                    <a:pt x="1499" y="12618"/>
                  </a:lnTo>
                  <a:lnTo>
                    <a:pt x="2180" y="12618"/>
                  </a:lnTo>
                  <a:lnTo>
                    <a:pt x="2180" y="12633"/>
                  </a:lnTo>
                  <a:cubicBezTo>
                    <a:pt x="2180" y="12769"/>
                    <a:pt x="2282" y="12837"/>
                    <a:pt x="2383" y="12837"/>
                  </a:cubicBezTo>
                  <a:cubicBezTo>
                    <a:pt x="2485" y="12837"/>
                    <a:pt x="2586" y="12769"/>
                    <a:pt x="2586" y="12633"/>
                  </a:cubicBezTo>
                  <a:lnTo>
                    <a:pt x="2586" y="12618"/>
                  </a:lnTo>
                  <a:close/>
                  <a:moveTo>
                    <a:pt x="5856" y="0"/>
                  </a:moveTo>
                  <a:cubicBezTo>
                    <a:pt x="4585" y="0"/>
                    <a:pt x="3998" y="268"/>
                    <a:pt x="3321" y="573"/>
                  </a:cubicBezTo>
                  <a:cubicBezTo>
                    <a:pt x="2912" y="768"/>
                    <a:pt x="2488" y="935"/>
                    <a:pt x="2054" y="1061"/>
                  </a:cubicBezTo>
                  <a:cubicBezTo>
                    <a:pt x="1938" y="1098"/>
                    <a:pt x="1876" y="1224"/>
                    <a:pt x="1923" y="1337"/>
                  </a:cubicBezTo>
                  <a:cubicBezTo>
                    <a:pt x="2010" y="1514"/>
                    <a:pt x="2122" y="1677"/>
                    <a:pt x="2256" y="1822"/>
                  </a:cubicBezTo>
                  <a:cubicBezTo>
                    <a:pt x="2155" y="1945"/>
                    <a:pt x="1963" y="2264"/>
                    <a:pt x="1963" y="2894"/>
                  </a:cubicBezTo>
                  <a:lnTo>
                    <a:pt x="1963" y="4220"/>
                  </a:lnTo>
                  <a:cubicBezTo>
                    <a:pt x="1644" y="4368"/>
                    <a:pt x="1470" y="4716"/>
                    <a:pt x="1547" y="5056"/>
                  </a:cubicBezTo>
                  <a:cubicBezTo>
                    <a:pt x="1622" y="5394"/>
                    <a:pt x="1922" y="5639"/>
                    <a:pt x="2267" y="5639"/>
                  </a:cubicBezTo>
                  <a:cubicBezTo>
                    <a:pt x="2269" y="5639"/>
                    <a:pt x="2272" y="5639"/>
                    <a:pt x="2274" y="5639"/>
                  </a:cubicBezTo>
                  <a:lnTo>
                    <a:pt x="2427" y="5639"/>
                  </a:lnTo>
                  <a:cubicBezTo>
                    <a:pt x="2546" y="6480"/>
                    <a:pt x="3010" y="7229"/>
                    <a:pt x="3705" y="7715"/>
                  </a:cubicBezTo>
                  <a:lnTo>
                    <a:pt x="3705" y="8363"/>
                  </a:lnTo>
                  <a:lnTo>
                    <a:pt x="2796" y="8816"/>
                  </a:lnTo>
                  <a:cubicBezTo>
                    <a:pt x="2629" y="8899"/>
                    <a:pt x="2528" y="9073"/>
                    <a:pt x="2539" y="9261"/>
                  </a:cubicBezTo>
                  <a:lnTo>
                    <a:pt x="1068" y="9714"/>
                  </a:lnTo>
                  <a:cubicBezTo>
                    <a:pt x="431" y="9906"/>
                    <a:pt x="0" y="10492"/>
                    <a:pt x="0" y="11159"/>
                  </a:cubicBezTo>
                  <a:lnTo>
                    <a:pt x="0" y="13719"/>
                  </a:lnTo>
                  <a:cubicBezTo>
                    <a:pt x="0" y="13855"/>
                    <a:pt x="102" y="13923"/>
                    <a:pt x="205" y="13923"/>
                  </a:cubicBezTo>
                  <a:cubicBezTo>
                    <a:pt x="307" y="13923"/>
                    <a:pt x="409" y="13855"/>
                    <a:pt x="409" y="13719"/>
                  </a:cubicBezTo>
                  <a:lnTo>
                    <a:pt x="409" y="11159"/>
                  </a:lnTo>
                  <a:cubicBezTo>
                    <a:pt x="406" y="10673"/>
                    <a:pt x="724" y="10246"/>
                    <a:pt x="1188" y="10105"/>
                  </a:cubicBezTo>
                  <a:lnTo>
                    <a:pt x="2716" y="9634"/>
                  </a:lnTo>
                  <a:lnTo>
                    <a:pt x="2988" y="9993"/>
                  </a:lnTo>
                  <a:lnTo>
                    <a:pt x="2680" y="10300"/>
                  </a:lnTo>
                  <a:cubicBezTo>
                    <a:pt x="2488" y="10496"/>
                    <a:pt x="2437" y="10793"/>
                    <a:pt x="2561" y="11039"/>
                  </a:cubicBezTo>
                  <a:lnTo>
                    <a:pt x="3144" y="12205"/>
                  </a:lnTo>
                  <a:lnTo>
                    <a:pt x="2590" y="12205"/>
                  </a:lnTo>
                  <a:lnTo>
                    <a:pt x="2590" y="11981"/>
                  </a:lnTo>
                  <a:cubicBezTo>
                    <a:pt x="2590" y="11845"/>
                    <a:pt x="2487" y="11777"/>
                    <a:pt x="2385" y="11777"/>
                  </a:cubicBezTo>
                  <a:cubicBezTo>
                    <a:pt x="2283" y="11777"/>
                    <a:pt x="2180" y="11845"/>
                    <a:pt x="2180" y="11981"/>
                  </a:cubicBezTo>
                  <a:lnTo>
                    <a:pt x="2180" y="12213"/>
                  </a:lnTo>
                  <a:lnTo>
                    <a:pt x="1297" y="12213"/>
                  </a:lnTo>
                  <a:cubicBezTo>
                    <a:pt x="1184" y="12213"/>
                    <a:pt x="1094" y="12303"/>
                    <a:pt x="1094" y="12416"/>
                  </a:cubicBezTo>
                  <a:lnTo>
                    <a:pt x="1094" y="13723"/>
                  </a:lnTo>
                  <a:cubicBezTo>
                    <a:pt x="1094" y="13835"/>
                    <a:pt x="1184" y="13926"/>
                    <a:pt x="1297" y="13926"/>
                  </a:cubicBezTo>
                  <a:lnTo>
                    <a:pt x="3477" y="13926"/>
                  </a:lnTo>
                  <a:cubicBezTo>
                    <a:pt x="3589" y="13926"/>
                    <a:pt x="3680" y="13835"/>
                    <a:pt x="3680" y="13723"/>
                  </a:cubicBezTo>
                  <a:lnTo>
                    <a:pt x="3680" y="13277"/>
                  </a:lnTo>
                  <a:lnTo>
                    <a:pt x="3948" y="13813"/>
                  </a:lnTo>
                  <a:cubicBezTo>
                    <a:pt x="3989" y="13892"/>
                    <a:pt x="4055" y="13924"/>
                    <a:pt x="4121" y="13924"/>
                  </a:cubicBezTo>
                  <a:cubicBezTo>
                    <a:pt x="4255" y="13924"/>
                    <a:pt x="4387" y="13792"/>
                    <a:pt x="4310" y="13632"/>
                  </a:cubicBezTo>
                  <a:lnTo>
                    <a:pt x="2926" y="10862"/>
                  </a:lnTo>
                  <a:cubicBezTo>
                    <a:pt x="2883" y="10771"/>
                    <a:pt x="2901" y="10666"/>
                    <a:pt x="2970" y="10594"/>
                  </a:cubicBezTo>
                  <a:lnTo>
                    <a:pt x="3404" y="10163"/>
                  </a:lnTo>
                  <a:cubicBezTo>
                    <a:pt x="3473" y="10090"/>
                    <a:pt x="3484" y="9978"/>
                    <a:pt x="3423" y="9895"/>
                  </a:cubicBezTo>
                  <a:lnTo>
                    <a:pt x="2959" y="9279"/>
                  </a:lnTo>
                  <a:cubicBezTo>
                    <a:pt x="2937" y="9247"/>
                    <a:pt x="2948" y="9203"/>
                    <a:pt x="2981" y="9185"/>
                  </a:cubicBezTo>
                  <a:lnTo>
                    <a:pt x="3785" y="8783"/>
                  </a:lnTo>
                  <a:lnTo>
                    <a:pt x="4353" y="10728"/>
                  </a:lnTo>
                  <a:cubicBezTo>
                    <a:pt x="4384" y="10831"/>
                    <a:pt x="4463" y="10876"/>
                    <a:pt x="4544" y="10876"/>
                  </a:cubicBezTo>
                  <a:cubicBezTo>
                    <a:pt x="4666" y="10876"/>
                    <a:pt x="4790" y="10773"/>
                    <a:pt x="4745" y="10616"/>
                  </a:cubicBezTo>
                  <a:lnTo>
                    <a:pt x="4654" y="10308"/>
                  </a:lnTo>
                  <a:lnTo>
                    <a:pt x="4654" y="10308"/>
                  </a:lnTo>
                  <a:cubicBezTo>
                    <a:pt x="4907" y="10396"/>
                    <a:pt x="5172" y="10441"/>
                    <a:pt x="5437" y="10441"/>
                  </a:cubicBezTo>
                  <a:cubicBezTo>
                    <a:pt x="5702" y="10441"/>
                    <a:pt x="5967" y="10396"/>
                    <a:pt x="6222" y="10308"/>
                  </a:cubicBezTo>
                  <a:lnTo>
                    <a:pt x="6222" y="10308"/>
                  </a:lnTo>
                  <a:lnTo>
                    <a:pt x="5436" y="12995"/>
                  </a:lnTo>
                  <a:lnTo>
                    <a:pt x="4998" y="11485"/>
                  </a:lnTo>
                  <a:cubicBezTo>
                    <a:pt x="4968" y="11382"/>
                    <a:pt x="4889" y="11338"/>
                    <a:pt x="4809" y="11338"/>
                  </a:cubicBezTo>
                  <a:cubicBezTo>
                    <a:pt x="4686" y="11338"/>
                    <a:pt x="4561" y="11443"/>
                    <a:pt x="4607" y="11601"/>
                  </a:cubicBezTo>
                  <a:lnTo>
                    <a:pt x="5241" y="13781"/>
                  </a:lnTo>
                  <a:cubicBezTo>
                    <a:pt x="5268" y="13879"/>
                    <a:pt x="5351" y="13928"/>
                    <a:pt x="5435" y="13928"/>
                  </a:cubicBezTo>
                  <a:cubicBezTo>
                    <a:pt x="5519" y="13928"/>
                    <a:pt x="5603" y="13879"/>
                    <a:pt x="5632" y="13781"/>
                  </a:cubicBezTo>
                  <a:lnTo>
                    <a:pt x="7088" y="8783"/>
                  </a:lnTo>
                  <a:lnTo>
                    <a:pt x="7892" y="9185"/>
                  </a:lnTo>
                  <a:cubicBezTo>
                    <a:pt x="7928" y="9203"/>
                    <a:pt x="7939" y="9247"/>
                    <a:pt x="7914" y="9279"/>
                  </a:cubicBezTo>
                  <a:lnTo>
                    <a:pt x="7450" y="9895"/>
                  </a:lnTo>
                  <a:cubicBezTo>
                    <a:pt x="7392" y="9978"/>
                    <a:pt x="7399" y="10090"/>
                    <a:pt x="7472" y="10163"/>
                  </a:cubicBezTo>
                  <a:lnTo>
                    <a:pt x="7903" y="10594"/>
                  </a:lnTo>
                  <a:cubicBezTo>
                    <a:pt x="7975" y="10663"/>
                    <a:pt x="7993" y="10771"/>
                    <a:pt x="7946" y="10862"/>
                  </a:cubicBezTo>
                  <a:lnTo>
                    <a:pt x="6563" y="13632"/>
                  </a:lnTo>
                  <a:cubicBezTo>
                    <a:pt x="6476" y="13796"/>
                    <a:pt x="6613" y="13932"/>
                    <a:pt x="6750" y="13932"/>
                  </a:cubicBezTo>
                  <a:cubicBezTo>
                    <a:pt x="6819" y="13932"/>
                    <a:pt x="6888" y="13897"/>
                    <a:pt x="6928" y="13813"/>
                  </a:cubicBezTo>
                  <a:lnTo>
                    <a:pt x="8312" y="11043"/>
                  </a:lnTo>
                  <a:cubicBezTo>
                    <a:pt x="8435" y="10797"/>
                    <a:pt x="8388" y="10500"/>
                    <a:pt x="8192" y="10304"/>
                  </a:cubicBezTo>
                  <a:lnTo>
                    <a:pt x="7885" y="9996"/>
                  </a:lnTo>
                  <a:lnTo>
                    <a:pt x="8156" y="9638"/>
                  </a:lnTo>
                  <a:lnTo>
                    <a:pt x="9685" y="10108"/>
                  </a:lnTo>
                  <a:cubicBezTo>
                    <a:pt x="10152" y="10250"/>
                    <a:pt x="10467" y="10677"/>
                    <a:pt x="10467" y="11162"/>
                  </a:cubicBezTo>
                  <a:lnTo>
                    <a:pt x="10467" y="13723"/>
                  </a:lnTo>
                  <a:cubicBezTo>
                    <a:pt x="10467" y="13859"/>
                    <a:pt x="10568" y="13927"/>
                    <a:pt x="10670" y="13927"/>
                  </a:cubicBezTo>
                  <a:cubicBezTo>
                    <a:pt x="10771" y="13927"/>
                    <a:pt x="10872" y="13859"/>
                    <a:pt x="10872" y="13723"/>
                  </a:cubicBezTo>
                  <a:lnTo>
                    <a:pt x="10872" y="11162"/>
                  </a:lnTo>
                  <a:cubicBezTo>
                    <a:pt x="10876" y="10496"/>
                    <a:pt x="10441" y="9909"/>
                    <a:pt x="9804" y="9717"/>
                  </a:cubicBezTo>
                  <a:lnTo>
                    <a:pt x="8334" y="9265"/>
                  </a:lnTo>
                  <a:cubicBezTo>
                    <a:pt x="8344" y="9076"/>
                    <a:pt x="8243" y="8899"/>
                    <a:pt x="8073" y="8816"/>
                  </a:cubicBezTo>
                  <a:lnTo>
                    <a:pt x="7164" y="8363"/>
                  </a:lnTo>
                  <a:lnTo>
                    <a:pt x="7164" y="7715"/>
                  </a:lnTo>
                  <a:cubicBezTo>
                    <a:pt x="7863" y="7233"/>
                    <a:pt x="8326" y="6480"/>
                    <a:pt x="8442" y="5643"/>
                  </a:cubicBezTo>
                  <a:lnTo>
                    <a:pt x="8565" y="5643"/>
                  </a:lnTo>
                  <a:cubicBezTo>
                    <a:pt x="8964" y="5643"/>
                    <a:pt x="9304" y="5346"/>
                    <a:pt x="9340" y="4969"/>
                  </a:cubicBezTo>
                  <a:cubicBezTo>
                    <a:pt x="9373" y="4651"/>
                    <a:pt x="9199" y="4346"/>
                    <a:pt x="8909" y="4212"/>
                  </a:cubicBezTo>
                  <a:lnTo>
                    <a:pt x="8909" y="1949"/>
                  </a:lnTo>
                  <a:cubicBezTo>
                    <a:pt x="8909" y="1116"/>
                    <a:pt x="8232" y="439"/>
                    <a:pt x="7396" y="439"/>
                  </a:cubicBezTo>
                  <a:lnTo>
                    <a:pt x="7363" y="439"/>
                  </a:lnTo>
                  <a:cubicBezTo>
                    <a:pt x="6997" y="167"/>
                    <a:pt x="6458" y="0"/>
                    <a:pt x="58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2"/>
            <p:cNvSpPr/>
            <p:nvPr/>
          </p:nvSpPr>
          <p:spPr>
            <a:xfrm>
              <a:off x="6021295" y="4106235"/>
              <a:ext cx="42761" cy="39117"/>
            </a:xfrm>
            <a:custGeom>
              <a:rect b="b" l="l" r="r" t="t"/>
              <a:pathLst>
                <a:path extrusionOk="0" h="1492" w="1631">
                  <a:moveTo>
                    <a:pt x="816" y="0"/>
                  </a:moveTo>
                  <a:cubicBezTo>
                    <a:pt x="714" y="0"/>
                    <a:pt x="613" y="68"/>
                    <a:pt x="613" y="204"/>
                  </a:cubicBezTo>
                  <a:lnTo>
                    <a:pt x="613" y="544"/>
                  </a:lnTo>
                  <a:lnTo>
                    <a:pt x="272" y="544"/>
                  </a:lnTo>
                  <a:cubicBezTo>
                    <a:pt x="1" y="544"/>
                    <a:pt x="1" y="950"/>
                    <a:pt x="272" y="950"/>
                  </a:cubicBezTo>
                  <a:lnTo>
                    <a:pt x="613" y="950"/>
                  </a:lnTo>
                  <a:lnTo>
                    <a:pt x="613" y="1290"/>
                  </a:lnTo>
                  <a:cubicBezTo>
                    <a:pt x="613" y="1424"/>
                    <a:pt x="714" y="1491"/>
                    <a:pt x="816" y="1491"/>
                  </a:cubicBezTo>
                  <a:cubicBezTo>
                    <a:pt x="917" y="1491"/>
                    <a:pt x="1018" y="1424"/>
                    <a:pt x="1018" y="1290"/>
                  </a:cubicBezTo>
                  <a:lnTo>
                    <a:pt x="1018" y="946"/>
                  </a:lnTo>
                  <a:lnTo>
                    <a:pt x="1359" y="946"/>
                  </a:lnTo>
                  <a:cubicBezTo>
                    <a:pt x="1631" y="946"/>
                    <a:pt x="1631" y="541"/>
                    <a:pt x="1359" y="541"/>
                  </a:cubicBezTo>
                  <a:lnTo>
                    <a:pt x="1018" y="541"/>
                  </a:lnTo>
                  <a:lnTo>
                    <a:pt x="1018" y="204"/>
                  </a:lnTo>
                  <a:cubicBezTo>
                    <a:pt x="1018" y="68"/>
                    <a:pt x="917" y="0"/>
                    <a:pt x="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43"/>
          <p:cNvPicPr preferRelativeResize="0"/>
          <p:nvPr/>
        </p:nvPicPr>
        <p:blipFill>
          <a:blip r:embed="rId3">
            <a:alphaModFix/>
          </a:blip>
          <a:stretch>
            <a:fillRect/>
          </a:stretch>
        </p:blipFill>
        <p:spPr>
          <a:xfrm>
            <a:off x="670650" y="449850"/>
            <a:ext cx="7617675" cy="4234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dian Doctor's Day by Slidesgo">
  <a:themeElements>
    <a:clrScheme name="Simple Light">
      <a:dk1>
        <a:srgbClr val="0B352D"/>
      </a:dk1>
      <a:lt1>
        <a:srgbClr val="E2EEEA"/>
      </a:lt1>
      <a:dk2>
        <a:srgbClr val="78C0B5"/>
      </a:dk2>
      <a:lt2>
        <a:srgbClr val="DD6682"/>
      </a:lt2>
      <a:accent1>
        <a:srgbClr val="662708"/>
      </a:accent1>
      <a:accent2>
        <a:srgbClr val="FFEEF3"/>
      </a:accent2>
      <a:accent3>
        <a:srgbClr val="FFCDD9"/>
      </a:accent3>
      <a:accent4>
        <a:srgbClr val="617E7A"/>
      </a:accent4>
      <a:accent5>
        <a:srgbClr val="B6D3C8"/>
      </a:accent5>
      <a:accent6>
        <a:srgbClr val="38544F"/>
      </a:accent6>
      <a:hlink>
        <a:srgbClr val="6627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