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629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317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57600" y="5869686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463229" y="317373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090612" y="3040529"/>
            <a:ext cx="10010776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 Samiksha P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 AND NMID: 2426J1216 /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1ED993FD39C83F0A74D4ED09772E7E0A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 Information Technology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COLLEGE: Akshaya college of art and science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34400" y="156617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788646-CD0E-9B71-2163-378A327E3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130575"/>
            <a:ext cx="8277025" cy="39463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1E821F-4460-BA9F-BE9F-769B6D318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155621"/>
            <a:ext cx="9948557" cy="2241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Developed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personal portfolio website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present skills,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projects, and achievements.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Helps improve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visibility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acts as an online resume.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be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extended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blogs, certifications, or live project demos in the future.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59078" y="1295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object 7">
            <a:extLst>
              <a:ext uri="{FF2B5EF4-FFF2-40B4-BE49-F238E27FC236}">
                <a16:creationId xmlns:a16="http://schemas.microsoft.com/office/drawing/2014/main" id="{93C99297-FFF8-AF21-9B37-59C946B363E1}"/>
              </a:ext>
            </a:extLst>
          </p:cNvPr>
          <p:cNvSpPr txBox="1">
            <a:spLocks/>
          </p:cNvSpPr>
          <p:nvPr/>
        </p:nvSpPr>
        <p:spPr>
          <a:xfrm>
            <a:off x="-975519" y="2578565"/>
            <a:ext cx="10052336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3213735">
              <a:spcBef>
                <a:spcPts val="130"/>
              </a:spcBef>
            </a:pPr>
            <a:r>
              <a:rPr lang="en-US" sz="7200" kern="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sz="7200" kern="0" dirty="0">
                <a:solidFill>
                  <a:srgbClr val="0F0F0F"/>
                </a:solidFill>
                <a:latin typeface="Roboto" panose="020F0502020204030204" pitchFamily="2" charset="0"/>
              </a:rPr>
            </a:br>
            <a:endParaRPr lang="en-US" sz="7200" kern="0" spc="1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447050" y="1306363"/>
            <a:ext cx="5029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382000" y="125323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34F1D5-DCB7-C72B-C3FA-9897533E0A88}"/>
              </a:ext>
            </a:extLst>
          </p:cNvPr>
          <p:cNvSpPr txBox="1"/>
          <p:nvPr/>
        </p:nvSpPr>
        <p:spPr>
          <a:xfrm>
            <a:off x="696849" y="2133600"/>
            <a:ext cx="7999476" cy="2795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students and professionals struggle to showcase their skills and projects in an organized way.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Resumes alone are not interactive or visually appealing.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portfolio website solves this by providing a personal online presence.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196387" y="9220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00659" y="457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22706851-D388-3011-08AB-59F8B2BFC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with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HTML, CSS, and JavaScript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responsiveness and clean design.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134DAC2A-FC57-041A-23F2-8949F5ED5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07628"/>
            <a:ext cx="8756371" cy="2345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portfolio website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designed to showcase skills, projects, internships,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contact information.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with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 CSS, and JavaScript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responsiveness and clean design.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sections like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Home, Skills, Projects, Internship, About, and Contact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F1EA9C6-FEFA-ABCD-987C-F2653B28A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308020"/>
            <a:ext cx="10565778" cy="2241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To present their skills and academic projects.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Job Seekers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To share portfolios with recruiters.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Freelancers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To display work samples for clients.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Recruiters/Employers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To evaluate candidate’s skills and achievements quickly.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91400" y="1244696"/>
            <a:ext cx="1752600" cy="18764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863ADE87-0978-D489-DE67-4A131CF5D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668177"/>
            <a:ext cx="7617791" cy="2241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Frontend: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HTML5, CSS3, JavaScript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Gradient themes (#44334A, #8D77A8, #D1C0EC)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Hosting (optional):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GitHub Pages / Netlify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Git &amp; GitHub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525D1A-B3F0-A241-136A-79A13CD91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501420"/>
            <a:ext cx="7414209" cy="4457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Easy navigation with links to all sections.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Hero Section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Welcome message + profile image.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Skills Section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List of technical skills.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Projects Section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Display of completed projects.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Internship Section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Details of internship experience.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About Section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Short introduction and career goals.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Contact Section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Email and phone for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Footer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Copyright information.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73779DC-1A77-70FC-F7B7-51EF5CF22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133600"/>
            <a:ext cx="7330853" cy="2795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 (works on mobile, tablet, desktop).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Attractive gradient themes with customized color palette.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Smooth hover effects on buttons and project cards.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Profile image with circular frame and shadow.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Easy navigation through navbar links.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</TotalTime>
  <Words>417</Words>
  <Application>Microsoft Office PowerPoint</Application>
  <PresentationFormat>Widescreen</PresentationFormat>
  <Paragraphs>72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Harshan S P</cp:lastModifiedBy>
  <cp:revision>24</cp:revision>
  <dcterms:created xsi:type="dcterms:W3CDTF">2024-03-29T15:07:22Z</dcterms:created>
  <dcterms:modified xsi:type="dcterms:W3CDTF">2025-09-10T16:21:49Z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