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0781-CCA7-6757-0BE4-09353C78D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C5E0E-CDA8-11A4-A668-D31969921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9FF0-A857-F94D-B9B4-46A168E5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00C5-F82C-E0DF-9BEC-4FD2FEB3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2250-FF39-7581-ACAB-3E41FAC3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1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02E5-C1EB-F82E-4D57-A91A5A6D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7042E-47AE-0AED-E267-C2F2EB6E6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5D56-A235-BE01-376F-4ECB305E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468A-824E-CCE0-6F0B-FF0F9D09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0A9B-21A5-751E-E1CC-3ADAC262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8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C93E3-CE54-F833-91F9-A28DAA9F1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84434-D345-A5CA-5BCE-5E445262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220E6-7B8B-BC48-1AB3-04DF6ADB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E00E-BF93-12BF-6871-428B7A26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62FC-FC39-A6D9-0ADE-B3F51610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6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6E32-43C7-005E-82E2-65AAC333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442F-2E64-626D-5E07-161A506B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1E85-D007-CE03-461B-ACA2506E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F403-4443-F8EC-F900-DA6EF118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EE52-B93D-C6F7-D2BE-F616F50A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0663-B2FC-7BE9-6067-6E182055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B5D06-F3B2-FA68-9075-9264F15E1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B40E-2D6F-0CFB-E0B4-77E750C4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DDC1-D955-6D40-303F-3368ED8E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B3C3-D0B8-9EF3-54D1-31A2D6BA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4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9A89-71E9-6FE4-F1CC-15F8B1FB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F33B-A1F5-9734-4201-9A365C85E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A05A8-DC8F-046A-1407-7C6F28361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06C48-4D45-ABB7-48E5-E7EB9665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CFF1-F8EB-8BD4-01EA-9F704C5D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1E965-C608-4EDC-D1DC-40BF4E33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7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CCB7-9866-F616-5F4C-9BD91F96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23EF-CD49-006F-6D68-D93C7D8A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02ED0-6E36-96D9-BA3A-313F05E0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9566-07D3-D6C8-C637-41D7CD918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9364F-8DE2-87C4-1052-897A2080E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EC70E-4876-9395-F10D-79044DBA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68643-923D-304C-794D-209D4FC2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80F31-CA27-F579-58CD-5CD2CFDA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77D9-2BA0-DC0B-BC35-A7EA516E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0D888-59CB-4D50-B5FC-E57F2AE0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4873-D1FA-9BE3-3E5E-CD05686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828FD-131D-B85D-1B73-F23B2FF8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6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6D8B1-4F8C-397D-3AE7-EE33167B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1B36D-AD14-9ADE-9CB3-B2BF6683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0EC7-C264-D589-17F2-50E18835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88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9FA6-26D8-68F2-0AA5-2EB94ACE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CD0D-3617-7177-B398-BEFD2F39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19CAD-A195-E9FA-79CE-C21A556E5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B6FE3-48D3-25BC-6882-0FD2DCC3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828EA-BA51-3035-972A-B4D10B19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0CC-EAC4-3043-9E71-79F28283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232E-FB24-84E2-2B7C-9B991292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4492E-62E5-0F52-EA58-D695F429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84CA0-1C79-6728-1E2A-6414E125A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1B4A3-0A0E-F71F-0445-1782C1D7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0F4D-510A-5DB4-BDB0-60DE3D55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C98A8-7929-AD1E-2DF7-834954FE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1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66234-D86B-A567-DB16-E2F8CFD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3638-24D7-8D3B-0C54-C10FA35B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AE2F-993F-C090-78F7-DE97B4C3F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C9AC-558D-4ED3-AC15-36B13EB50168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01468-47A2-50EA-65D4-9101C15E1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35FA-A728-55C8-A0C2-0901C29C0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75A95-1B86-43B6-BBDE-C8204847B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DA78C-91A7-66EB-D14B-78F1F63A48D0}"/>
              </a:ext>
            </a:extLst>
          </p:cNvPr>
          <p:cNvSpPr txBox="1"/>
          <p:nvPr/>
        </p:nvSpPr>
        <p:spPr>
          <a:xfrm>
            <a:off x="742336" y="63909"/>
            <a:ext cx="10338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virtual environment</a:t>
            </a:r>
          </a:p>
          <a:p>
            <a:r>
              <a:rPr lang="en-IN" dirty="0" err="1">
                <a:solidFill>
                  <a:srgbClr val="FF0000"/>
                </a:solidFill>
              </a:rPr>
              <a:t>conda</a:t>
            </a:r>
            <a:r>
              <a:rPr lang="en-IN" dirty="0">
                <a:solidFill>
                  <a:srgbClr val="FF0000"/>
                </a:solidFill>
              </a:rPr>
              <a:t> create –p python==3.12 –y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README.md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</a:t>
            </a:r>
            <a:r>
              <a:rPr lang="en-IN" dirty="0" err="1"/>
              <a:t>init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respiratory(follow the instructions in </a:t>
            </a:r>
            <a:r>
              <a:rPr lang="en-IN" dirty="0" err="1"/>
              <a:t>github</a:t>
            </a:r>
            <a:r>
              <a:rPr lang="en-I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</a:t>
            </a:r>
            <a:r>
              <a:rPr lang="en-IN" dirty="0" err="1"/>
              <a:t>gitignore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setup.py &amp; requirements.txt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798AD-D1D6-2B51-840C-707D04C1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2778747"/>
            <a:ext cx="3576284" cy="3438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0A89C0-094F-1F46-5894-DCF328B0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45" y="6216892"/>
            <a:ext cx="3576284" cy="2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9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37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ExcelR</dc:creator>
  <cp:lastModifiedBy>ExcelR</cp:lastModifiedBy>
  <cp:revision>2</cp:revision>
  <dcterms:created xsi:type="dcterms:W3CDTF">2025-02-21T04:09:49Z</dcterms:created>
  <dcterms:modified xsi:type="dcterms:W3CDTF">2025-02-22T04:46:46Z</dcterms:modified>
</cp:coreProperties>
</file>