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C14AF1-CC25-4B63-9367-42B474F89952}" v="1" dt="2024-04-05T06:08:37.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ila b" userId="58232a290b942253" providerId="LiveId" clId="{8FC14AF1-CC25-4B63-9367-42B474F89952}"/>
    <pc:docChg chg="custSel modSld">
      <pc:chgData name="Shamila b" userId="58232a290b942253" providerId="LiveId" clId="{8FC14AF1-CC25-4B63-9367-42B474F89952}" dt="2024-04-05T06:08:55.955" v="43" actId="1076"/>
      <pc:docMkLst>
        <pc:docMk/>
      </pc:docMkLst>
      <pc:sldChg chg="modSp mod">
        <pc:chgData name="Shamila b" userId="58232a290b942253" providerId="LiveId" clId="{8FC14AF1-CC25-4B63-9367-42B474F89952}" dt="2024-04-05T06:07:11.620" v="32" actId="20577"/>
        <pc:sldMkLst>
          <pc:docMk/>
          <pc:sldMk cId="0" sldId="256"/>
        </pc:sldMkLst>
        <pc:spChg chg="mod">
          <ac:chgData name="Shamila b" userId="58232a290b942253" providerId="LiveId" clId="{8FC14AF1-CC25-4B63-9367-42B474F89952}" dt="2024-04-05T06:07:11.620" v="32" actId="20577"/>
          <ac:spMkLst>
            <pc:docMk/>
            <pc:sldMk cId="0" sldId="256"/>
            <ac:spMk id="98" creationId="{00000000-0000-0000-0000-000000000000}"/>
          </ac:spMkLst>
        </pc:spChg>
      </pc:sldChg>
      <pc:sldChg chg="modSp mod">
        <pc:chgData name="Shamila b" userId="58232a290b942253" providerId="LiveId" clId="{8FC14AF1-CC25-4B63-9367-42B474F89952}" dt="2024-04-05T06:07:28.350" v="33" actId="255"/>
        <pc:sldMkLst>
          <pc:docMk/>
          <pc:sldMk cId="0" sldId="258"/>
        </pc:sldMkLst>
        <pc:spChg chg="mod">
          <ac:chgData name="Shamila b" userId="58232a290b942253" providerId="LiveId" clId="{8FC14AF1-CC25-4B63-9367-42B474F89952}" dt="2024-04-05T06:07:28.350" v="33" actId="255"/>
          <ac:spMkLst>
            <pc:docMk/>
            <pc:sldMk cId="0" sldId="258"/>
            <ac:spMk id="110" creationId="{00000000-0000-0000-0000-000000000000}"/>
          </ac:spMkLst>
        </pc:spChg>
      </pc:sldChg>
      <pc:sldChg chg="modSp mod">
        <pc:chgData name="Shamila b" userId="58232a290b942253" providerId="LiveId" clId="{8FC14AF1-CC25-4B63-9367-42B474F89952}" dt="2024-04-05T06:07:39.305" v="34" actId="255"/>
        <pc:sldMkLst>
          <pc:docMk/>
          <pc:sldMk cId="0" sldId="259"/>
        </pc:sldMkLst>
        <pc:spChg chg="mod">
          <ac:chgData name="Shamila b" userId="58232a290b942253" providerId="LiveId" clId="{8FC14AF1-CC25-4B63-9367-42B474F89952}" dt="2024-04-05T06:07:39.305" v="34" actId="255"/>
          <ac:spMkLst>
            <pc:docMk/>
            <pc:sldMk cId="0" sldId="259"/>
            <ac:spMk id="116" creationId="{00000000-0000-0000-0000-000000000000}"/>
          </ac:spMkLst>
        </pc:spChg>
      </pc:sldChg>
      <pc:sldChg chg="modSp mod">
        <pc:chgData name="Shamila b" userId="58232a290b942253" providerId="LiveId" clId="{8FC14AF1-CC25-4B63-9367-42B474F89952}" dt="2024-04-05T06:07:59.042" v="36" actId="255"/>
        <pc:sldMkLst>
          <pc:docMk/>
          <pc:sldMk cId="0" sldId="260"/>
        </pc:sldMkLst>
        <pc:spChg chg="mod">
          <ac:chgData name="Shamila b" userId="58232a290b942253" providerId="LiveId" clId="{8FC14AF1-CC25-4B63-9367-42B474F89952}" dt="2024-04-05T06:07:59.042" v="36" actId="255"/>
          <ac:spMkLst>
            <pc:docMk/>
            <pc:sldMk cId="0" sldId="260"/>
            <ac:spMk id="123" creationId="{00000000-0000-0000-0000-000000000000}"/>
          </ac:spMkLst>
        </pc:spChg>
      </pc:sldChg>
      <pc:sldChg chg="addSp delSp modSp mod">
        <pc:chgData name="Shamila b" userId="58232a290b942253" providerId="LiveId" clId="{8FC14AF1-CC25-4B63-9367-42B474F89952}" dt="2024-04-05T06:08:55.955" v="43" actId="1076"/>
        <pc:sldMkLst>
          <pc:docMk/>
          <pc:sldMk cId="0" sldId="263"/>
        </pc:sldMkLst>
        <pc:picChg chg="add mod">
          <ac:chgData name="Shamila b" userId="58232a290b942253" providerId="LiveId" clId="{8FC14AF1-CC25-4B63-9367-42B474F89952}" dt="2024-04-05T06:08:55.955" v="43" actId="1076"/>
          <ac:picMkLst>
            <pc:docMk/>
            <pc:sldMk cId="0" sldId="263"/>
            <ac:picMk id="2" creationId="{6E57AE1A-9C91-907A-75B0-BC37CF38F87F}"/>
          </ac:picMkLst>
        </pc:picChg>
        <pc:picChg chg="del">
          <ac:chgData name="Shamila b" userId="58232a290b942253" providerId="LiveId" clId="{8FC14AF1-CC25-4B63-9367-42B474F89952}" dt="2024-04-05T06:08:15.586" v="37" actId="21"/>
          <ac:picMkLst>
            <pc:docMk/>
            <pc:sldMk cId="0" sldId="263"/>
            <ac:picMk id="3" creationId="{96817049-48C6-B0F9-D2F9-1E98C7D46B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mn-lt"/>
                <a:cs typeface="Times New Roman" panose="02020603050405020304" pitchFamily="18" charset="0"/>
                <a:sym typeface="Arial"/>
              </a:rPr>
              <a:t>Presented By:</a:t>
            </a:r>
            <a:endParaRPr dirty="0">
              <a:latin typeface="+mn-lt"/>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mn-lt"/>
                <a:cs typeface="Times New Roman" panose="02020603050405020304" pitchFamily="18" charset="0"/>
              </a:rPr>
              <a:t>SHAMILA.B</a:t>
            </a:r>
            <a:r>
              <a:rPr lang="en-IN" sz="2400" b="1" dirty="0">
                <a:solidFill>
                  <a:srgbClr val="1482AB"/>
                </a:solidFill>
                <a:latin typeface="+mn-lt"/>
                <a:cs typeface="Times New Roman" panose="02020603050405020304" pitchFamily="18" charset="0"/>
                <a:sym typeface="Arial"/>
              </a:rPr>
              <a:t>-JEPPIAAR INSTITUTE OF TECHNOLOGY– </a:t>
            </a:r>
            <a:r>
              <a:rPr lang="en-IN" sz="2400" b="1" dirty="0">
                <a:solidFill>
                  <a:srgbClr val="1482AB"/>
                </a:solidFill>
                <a:latin typeface="+mn-lt"/>
                <a:cs typeface="Times New Roman" panose="02020603050405020304" pitchFamily="18" charset="0"/>
              </a:rPr>
              <a:t>B.E/ CSE</a:t>
            </a:r>
            <a:endParaRPr dirty="0">
              <a:latin typeface="+mn-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840"/>
              <a:buChar char="◼"/>
            </a:pPr>
            <a:r>
              <a:rPr lang="en-IN" sz="32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32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8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8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8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8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8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sz="2800"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800" b="1" dirty="0">
                <a:solidFill>
                  <a:schemeClr val="dk1"/>
                </a:solidFill>
                <a:latin typeface="Arial"/>
                <a:ea typeface="Arial"/>
                <a:cs typeface="Arial"/>
                <a:sym typeface="Arial"/>
              </a:rPr>
              <a:t>Technology Used:</a:t>
            </a:r>
            <a:endParaRPr sz="28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800" dirty="0">
                <a:solidFill>
                  <a:schemeClr val="dk1"/>
                </a:solidFill>
                <a:latin typeface="Arial"/>
                <a:ea typeface="Arial"/>
                <a:cs typeface="Arial"/>
                <a:sym typeface="Arial"/>
              </a:rPr>
              <a:t>Python: For programming the keylogger functionality.</a:t>
            </a:r>
            <a:endParaRPr sz="2800" dirty="0"/>
          </a:p>
          <a:p>
            <a:pPr marL="306000" lvl="0" indent="-306000" algn="l" rtl="0">
              <a:lnSpc>
                <a:spcPct val="107000"/>
              </a:lnSpc>
              <a:spcBef>
                <a:spcPts val="1200"/>
              </a:spcBef>
              <a:spcAft>
                <a:spcPts val="0"/>
              </a:spcAft>
              <a:buSzPts val="1840"/>
              <a:buChar char="◼"/>
            </a:pPr>
            <a:r>
              <a:rPr lang="en-IN" sz="2800" dirty="0" err="1">
                <a:solidFill>
                  <a:schemeClr val="dk1"/>
                </a:solidFill>
                <a:latin typeface="Arial"/>
                <a:ea typeface="Arial"/>
                <a:cs typeface="Arial"/>
                <a:sym typeface="Arial"/>
              </a:rPr>
              <a:t>Tkinter</a:t>
            </a:r>
            <a:r>
              <a:rPr lang="en-IN" sz="2800" dirty="0">
                <a:solidFill>
                  <a:schemeClr val="dk1"/>
                </a:solidFill>
                <a:latin typeface="Arial"/>
                <a:ea typeface="Arial"/>
                <a:cs typeface="Arial"/>
                <a:sym typeface="Arial"/>
              </a:rPr>
              <a:t>: For building the graphical user interface (GUI).</a:t>
            </a:r>
            <a:endParaRPr sz="2800" dirty="0"/>
          </a:p>
          <a:p>
            <a:pPr marL="306000" lvl="0" indent="-306000" algn="l" rtl="0">
              <a:lnSpc>
                <a:spcPct val="107000"/>
              </a:lnSpc>
              <a:spcBef>
                <a:spcPts val="1200"/>
              </a:spcBef>
              <a:spcAft>
                <a:spcPts val="0"/>
              </a:spcAft>
              <a:buSzPts val="1840"/>
              <a:buChar char="◼"/>
            </a:pPr>
            <a:r>
              <a:rPr lang="en-IN" sz="2800" dirty="0" err="1">
                <a:solidFill>
                  <a:schemeClr val="dk1"/>
                </a:solidFill>
                <a:latin typeface="Arial"/>
                <a:ea typeface="Arial"/>
                <a:cs typeface="Arial"/>
                <a:sym typeface="Arial"/>
              </a:rPr>
              <a:t>pynput</a:t>
            </a:r>
            <a:r>
              <a:rPr lang="en-IN" sz="2800" dirty="0">
                <a:solidFill>
                  <a:schemeClr val="dk1"/>
                </a:solidFill>
                <a:latin typeface="Arial"/>
                <a:ea typeface="Arial"/>
                <a:cs typeface="Arial"/>
                <a:sym typeface="Arial"/>
              </a:rPr>
              <a:t>: For capturing keyboard inputs.</a:t>
            </a:r>
            <a:endParaRPr sz="2800" dirty="0"/>
          </a:p>
          <a:p>
            <a:pPr marL="306000" lvl="0" indent="-306000" algn="l" rtl="0">
              <a:lnSpc>
                <a:spcPct val="107000"/>
              </a:lnSpc>
              <a:spcBef>
                <a:spcPts val="1200"/>
              </a:spcBef>
              <a:spcAft>
                <a:spcPts val="0"/>
              </a:spcAft>
              <a:buSzPts val="1840"/>
              <a:buChar char="◼"/>
            </a:pPr>
            <a:r>
              <a:rPr lang="en-IN" sz="2800" dirty="0">
                <a:solidFill>
                  <a:schemeClr val="dk1"/>
                </a:solidFill>
                <a:latin typeface="Arial"/>
                <a:ea typeface="Arial"/>
                <a:cs typeface="Arial"/>
                <a:sym typeface="Arial"/>
              </a:rPr>
              <a:t>JSON: For storing keystroke data in a structured format.</a:t>
            </a:r>
            <a:endParaRPr sz="2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2" name="Picture 1">
            <a:extLst>
              <a:ext uri="{FF2B5EF4-FFF2-40B4-BE49-F238E27FC236}">
                <a16:creationId xmlns:a16="http://schemas.microsoft.com/office/drawing/2014/main" id="{6E57AE1A-9C91-907A-75B0-BC37CF38F87F}"/>
              </a:ext>
            </a:extLst>
          </p:cNvPr>
          <p:cNvPicPr>
            <a:picLocks noChangeAspect="1"/>
          </p:cNvPicPr>
          <p:nvPr/>
        </p:nvPicPr>
        <p:blipFill>
          <a:blip r:embed="rId3"/>
          <a:stretch>
            <a:fillRect/>
          </a:stretch>
        </p:blipFill>
        <p:spPr>
          <a:xfrm>
            <a:off x="990600" y="1643742"/>
            <a:ext cx="9993085" cy="47679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Noto Sans Symbols</vt:lpstr>
      <vt:lpstr>Calibri</vt:lpstr>
      <vt:lpstr>Times New Roman</vt:lpstr>
      <vt:lpstr>Arial</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Shamila b</cp:lastModifiedBy>
  <cp:revision>10</cp:revision>
  <dcterms:modified xsi:type="dcterms:W3CDTF">2024-04-05T06:08:56Z</dcterms:modified>
</cp:coreProperties>
</file>