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0459-D7DF-401A-B94F-B2DDDB207562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3C36-5EDF-4D3F-BB70-C98FED3A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5400000">
            <a:off x="1837261" y="141667"/>
            <a:ext cx="7178075" cy="6858000"/>
            <a:chOff x="1837261" y="141667"/>
            <a:chExt cx="7178075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261" y="141667"/>
              <a:ext cx="7178075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86" y="1167280"/>
              <a:ext cx="1831185" cy="14857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141" y="1970467"/>
              <a:ext cx="5093467" cy="35674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102" y="939559"/>
              <a:ext cx="1953690" cy="2267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53" y="2060620"/>
              <a:ext cx="2633791" cy="28719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811" y="716831"/>
              <a:ext cx="4919472" cy="46328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8" y="2597940"/>
              <a:ext cx="1487805" cy="1736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49" y="3421834"/>
              <a:ext cx="478814" cy="581417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189186" y="2743201"/>
              <a:ext cx="328188" cy="1591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346244" y="2729449"/>
              <a:ext cx="4063669" cy="2648424"/>
              <a:chOff x="2346244" y="8805789"/>
              <a:chExt cx="4063669" cy="264842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23478" y="8957867"/>
                <a:ext cx="786435" cy="2496346"/>
                <a:chOff x="5623478" y="2881527"/>
                <a:chExt cx="786435" cy="249634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5623478" y="4829233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861273" y="2881527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2346244" y="8805789"/>
                <a:ext cx="548640" cy="548640"/>
              </a:xfrm>
              <a:prstGeom prst="ellipse">
                <a:avLst/>
              </a:prstGeom>
              <a:solidFill>
                <a:srgbClr val="DF0788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11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37261" y="141667"/>
            <a:ext cx="7178075" cy="6858000"/>
            <a:chOff x="1837261" y="141667"/>
            <a:chExt cx="717807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261" y="141667"/>
              <a:ext cx="7178075" cy="68580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2133600" y="5468770"/>
              <a:ext cx="1567006" cy="93203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112000" y="420914"/>
              <a:ext cx="1161145" cy="304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93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43294" y="2009104"/>
            <a:ext cx="6578527" cy="3567448"/>
            <a:chOff x="2643294" y="2009104"/>
            <a:chExt cx="6578527" cy="35674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294" y="2009104"/>
              <a:ext cx="5093467" cy="3567448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7371471" y="4220308"/>
              <a:ext cx="1850350" cy="99371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31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73223" y="888043"/>
            <a:ext cx="4141634" cy="2267880"/>
            <a:chOff x="5873223" y="888043"/>
            <a:chExt cx="4141634" cy="22678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223" y="888043"/>
              <a:ext cx="1953690" cy="226788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7723164" y="1814286"/>
              <a:ext cx="2291693" cy="3479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3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49600" y="1167280"/>
            <a:ext cx="2870771" cy="1485768"/>
            <a:chOff x="3149600" y="1167280"/>
            <a:chExt cx="2870771" cy="14857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86" y="1167280"/>
              <a:ext cx="1831185" cy="1485768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149600" y="1282700"/>
              <a:ext cx="1270000" cy="3429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1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4900" y="2060620"/>
            <a:ext cx="4502644" cy="2871989"/>
            <a:chOff x="1104900" y="2060620"/>
            <a:chExt cx="4502644" cy="28719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53" y="2060620"/>
              <a:ext cx="2633791" cy="2871989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1104900" y="3674208"/>
              <a:ext cx="186885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3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39811" y="716831"/>
            <a:ext cx="4919472" cy="5836370"/>
            <a:chOff x="2339811" y="716831"/>
            <a:chExt cx="4919472" cy="58363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811" y="716831"/>
              <a:ext cx="4919472" cy="4632878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H="1" flipV="1">
              <a:off x="4824413" y="4529138"/>
              <a:ext cx="2160588" cy="20240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6186488" y="4710113"/>
              <a:ext cx="798512" cy="184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65943" y="2597940"/>
            <a:ext cx="3531060" cy="1736514"/>
            <a:chOff x="1465943" y="2597940"/>
            <a:chExt cx="3531060" cy="17365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198" y="2597940"/>
              <a:ext cx="1487805" cy="1736514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1465943" y="2597940"/>
              <a:ext cx="2043255" cy="7427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4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1714" y="3421834"/>
            <a:ext cx="2887649" cy="1571080"/>
            <a:chOff x="1741714" y="3421834"/>
            <a:chExt cx="2887649" cy="1571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49" y="3421834"/>
              <a:ext cx="478814" cy="581417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1741714" y="3741570"/>
              <a:ext cx="2423349" cy="125134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75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46244" y="2729449"/>
            <a:ext cx="6859669" cy="2648424"/>
            <a:chOff x="2346244" y="2729449"/>
            <a:chExt cx="6859669" cy="2648424"/>
          </a:xfrm>
        </p:grpSpPr>
        <p:grpSp>
          <p:nvGrpSpPr>
            <p:cNvPr id="9" name="Group 8"/>
            <p:cNvGrpSpPr/>
            <p:nvPr/>
          </p:nvGrpSpPr>
          <p:grpSpPr>
            <a:xfrm>
              <a:off x="2346244" y="2729449"/>
              <a:ext cx="4063669" cy="2648424"/>
              <a:chOff x="2346244" y="8805789"/>
              <a:chExt cx="4063669" cy="264842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623478" y="8957867"/>
                <a:ext cx="786435" cy="2496346"/>
                <a:chOff x="5623478" y="2881527"/>
                <a:chExt cx="786435" cy="2496346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623478" y="4829233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861273" y="2881527"/>
                  <a:ext cx="548640" cy="548640"/>
                </a:xfrm>
                <a:prstGeom prst="ellipse">
                  <a:avLst/>
                </a:prstGeom>
                <a:solidFill>
                  <a:srgbClr val="DF0788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346244" y="8805789"/>
                <a:ext cx="548640" cy="548640"/>
              </a:xfrm>
              <a:prstGeom prst="ellipse">
                <a:avLst/>
              </a:prstGeom>
              <a:solidFill>
                <a:srgbClr val="DF0788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409914" y="3238500"/>
              <a:ext cx="2795999" cy="11906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Mills</dc:creator>
  <cp:lastModifiedBy>Adam Mills</cp:lastModifiedBy>
  <cp:revision>22</cp:revision>
  <dcterms:created xsi:type="dcterms:W3CDTF">2014-07-28T14:52:17Z</dcterms:created>
  <dcterms:modified xsi:type="dcterms:W3CDTF">2014-07-30T15:50:39Z</dcterms:modified>
</cp:coreProperties>
</file>