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7EF1-766B-40A6-BB71-04943517B9B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FCC9-6D53-4201-BDA7-A3FBBD7A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t="10366" r="21670" b="29127"/>
          <a:stretch/>
        </p:blipFill>
        <p:spPr>
          <a:xfrm>
            <a:off x="3915176" y="1010991"/>
            <a:ext cx="4146997" cy="2305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5" t="42253" r="28589" b="45540"/>
          <a:stretch/>
        </p:blipFill>
        <p:spPr>
          <a:xfrm rot="20468126">
            <a:off x="5306096" y="2803319"/>
            <a:ext cx="467932" cy="170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42253" r="28323" b="45164"/>
          <a:stretch/>
        </p:blipFill>
        <p:spPr>
          <a:xfrm>
            <a:off x="6597731" y="4179251"/>
            <a:ext cx="665954" cy="2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3493" y="1815921"/>
            <a:ext cx="82424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997" b="1408"/>
          <a:stretch/>
        </p:blipFill>
        <p:spPr>
          <a:xfrm>
            <a:off x="4260639" y="96592"/>
            <a:ext cx="4806088" cy="67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Mills</dc:creator>
  <cp:lastModifiedBy>Adam Mills</cp:lastModifiedBy>
  <cp:revision>5</cp:revision>
  <dcterms:created xsi:type="dcterms:W3CDTF">2014-07-17T15:42:19Z</dcterms:created>
  <dcterms:modified xsi:type="dcterms:W3CDTF">2014-07-17T21:06:34Z</dcterms:modified>
</cp:coreProperties>
</file>