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89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2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61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8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9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30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5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4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2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6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846CC7-D80D-498B-B995-02823A642FE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42D-BFB7-453E-BD00-E5A861F4F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48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Continuous Integration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56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Continuous Integration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Пользователь Windows</dc:creator>
  <cp:lastModifiedBy>Пользователь Windows</cp:lastModifiedBy>
  <cp:revision>1</cp:revision>
  <dcterms:created xsi:type="dcterms:W3CDTF">2019-08-09T12:29:47Z</dcterms:created>
  <dcterms:modified xsi:type="dcterms:W3CDTF">2019-08-09T12:31:53Z</dcterms:modified>
</cp:coreProperties>
</file>