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8916" y="1201783"/>
            <a:ext cx="8915399" cy="2460899"/>
          </a:xfrm>
        </p:spPr>
        <p:txBody>
          <a:bodyPr/>
          <a:lstStyle/>
          <a:p>
            <a:r>
              <a:rPr lang="en-US" dirty="0" smtClean="0"/>
              <a:t>Auto face recognition with attendance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6651" y="4603207"/>
            <a:ext cx="2961503" cy="1126283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Md. Rana Sarkar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27522"/>
            <a:ext cx="8911687" cy="855066"/>
          </a:xfrm>
        </p:spPr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941" y="2052918"/>
            <a:ext cx="8915400" cy="3777622"/>
          </a:xfrm>
        </p:spPr>
        <p:txBody>
          <a:bodyPr/>
          <a:lstStyle/>
          <a:p>
            <a:r>
              <a:rPr lang="en-US" dirty="0" smtClean="0"/>
              <a:t> Introduction </a:t>
            </a:r>
          </a:p>
          <a:p>
            <a:r>
              <a:rPr lang="en-US" dirty="0" smtClean="0"/>
              <a:t>Implementations</a:t>
            </a:r>
          </a:p>
          <a:p>
            <a:r>
              <a:rPr lang="en-US" dirty="0" smtClean="0"/>
              <a:t>Basic Block Diagram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err="1" smtClean="0"/>
              <a:t>Refereces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recognition technology is the gradually evolving to a universe biometric solutions since it requires virtually zero effort from the user end </a:t>
            </a:r>
            <a:r>
              <a:rPr lang="en-US" dirty="0" err="1" smtClean="0"/>
              <a:t>whie</a:t>
            </a:r>
            <a:r>
              <a:rPr lang="en-US" dirty="0" smtClean="0"/>
              <a:t> compared with other biometric options. It is accurate and allows for enrolment and verification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Face Recognition?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670" y="1905000"/>
            <a:ext cx="8626941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facial recognition is a compute application for automatically identifying or verifying a person from a digital images or a video frame from video source.</a:t>
            </a:r>
          </a:p>
        </p:txBody>
      </p:sp>
    </p:spTree>
    <p:extLst>
      <p:ext uri="{BB962C8B-B14F-4D97-AF65-F5344CB8AC3E}">
        <p14:creationId xmlns:p14="http://schemas.microsoft.com/office/powerpoint/2010/main" val="3981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9787" y="2286000"/>
            <a:ext cx="1707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</a:t>
            </a:r>
            <a:r>
              <a:rPr lang="en-US" dirty="0" err="1" smtClean="0"/>
              <a:t>Aquisitions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0916" y="2286000"/>
            <a:ext cx="1707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8964" y="2286000"/>
            <a:ext cx="1707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Extration</a:t>
            </a:r>
            <a:r>
              <a:rPr lang="en-US" dirty="0" smtClean="0"/>
              <a:t> of facial features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8964" y="4092388"/>
            <a:ext cx="1707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Comparing with images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8932" y="4092388"/>
            <a:ext cx="1707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 image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4667" y="4092387"/>
            <a:ext cx="1707777" cy="121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Making the </a:t>
            </a:r>
            <a:r>
              <a:rPr lang="en-US" dirty="0" smtClean="0"/>
              <a:t>attendance/Alert / As we need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4112444" y="2501153"/>
            <a:ext cx="988472" cy="4437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6705485" y="2501153"/>
            <a:ext cx="988472" cy="4437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 rot="5400000">
            <a:off x="7988615" y="3424518"/>
            <a:ext cx="988472" cy="4437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 rot="10800000">
            <a:off x="6788601" y="4327711"/>
            <a:ext cx="988472" cy="4437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4112444" y="4327710"/>
            <a:ext cx="1116488" cy="4437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678" y="1995711"/>
            <a:ext cx="8911687" cy="1280890"/>
          </a:xfrm>
        </p:spPr>
        <p:txBody>
          <a:bodyPr/>
          <a:lstStyle/>
          <a:p>
            <a:r>
              <a:rPr lang="en-US" dirty="0" smtClean="0"/>
              <a:t>How Facial Recognition </a:t>
            </a:r>
            <a:r>
              <a:rPr lang="en-US" smtClean="0"/>
              <a:t>System Works?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71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128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Auto face recognition with attendance system</vt:lpstr>
      <vt:lpstr>Outline:</vt:lpstr>
      <vt:lpstr>Introduction</vt:lpstr>
      <vt:lpstr>What is Face Recognition?</vt:lpstr>
      <vt:lpstr>Block Diagram:</vt:lpstr>
      <vt:lpstr>How Facial Recognition System Works?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face recognition with attendance system</dc:title>
  <dc:creator>user</dc:creator>
  <cp:lastModifiedBy>user</cp:lastModifiedBy>
  <cp:revision>21</cp:revision>
  <dcterms:created xsi:type="dcterms:W3CDTF">2021-05-28T04:14:04Z</dcterms:created>
  <dcterms:modified xsi:type="dcterms:W3CDTF">2021-06-04T05:08:19Z</dcterms:modified>
</cp:coreProperties>
</file>