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9" r:id="rId5"/>
    <p:sldId id="263" r:id="rId6"/>
    <p:sldId id="262" r:id="rId7"/>
    <p:sldId id="261" r:id="rId8"/>
    <p:sldId id="265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586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220E-7824-4F92-ACCA-405148BBF3E2}" type="datetimeFigureOut">
              <a:rPr lang="en-SG" smtClean="0"/>
              <a:t>27/10/2016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3BA-AC59-4163-B95E-373B47C5B6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576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220E-7824-4F92-ACCA-405148BBF3E2}" type="datetimeFigureOut">
              <a:rPr lang="en-SG" smtClean="0"/>
              <a:t>27/10/2016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3BA-AC59-4163-B95E-373B47C5B6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590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220E-7824-4F92-ACCA-405148BBF3E2}" type="datetimeFigureOut">
              <a:rPr lang="en-SG" smtClean="0"/>
              <a:t>27/10/2016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3BA-AC59-4163-B95E-373B47C5B6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928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220E-7824-4F92-ACCA-405148BBF3E2}" type="datetimeFigureOut">
              <a:rPr lang="en-SG" smtClean="0"/>
              <a:t>27/10/2016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3BA-AC59-4163-B95E-373B47C5B6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131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220E-7824-4F92-ACCA-405148BBF3E2}" type="datetimeFigureOut">
              <a:rPr lang="en-SG" smtClean="0"/>
              <a:t>27/10/2016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3BA-AC59-4163-B95E-373B47C5B6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863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220E-7824-4F92-ACCA-405148BBF3E2}" type="datetimeFigureOut">
              <a:rPr lang="en-SG" smtClean="0"/>
              <a:t>27/10/2016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3BA-AC59-4163-B95E-373B47C5B6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832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220E-7824-4F92-ACCA-405148BBF3E2}" type="datetimeFigureOut">
              <a:rPr lang="en-SG" smtClean="0"/>
              <a:t>27/10/2016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3BA-AC59-4163-B95E-373B47C5B6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488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220E-7824-4F92-ACCA-405148BBF3E2}" type="datetimeFigureOut">
              <a:rPr lang="en-SG" smtClean="0"/>
              <a:t>27/10/2016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3BA-AC59-4163-B95E-373B47C5B6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59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220E-7824-4F92-ACCA-405148BBF3E2}" type="datetimeFigureOut">
              <a:rPr lang="en-SG" smtClean="0"/>
              <a:t>27/10/2016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3BA-AC59-4163-B95E-373B47C5B6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291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220E-7824-4F92-ACCA-405148BBF3E2}" type="datetimeFigureOut">
              <a:rPr lang="en-SG" smtClean="0"/>
              <a:t>27/10/2016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3BA-AC59-4163-B95E-373B47C5B6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40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220E-7824-4F92-ACCA-405148BBF3E2}" type="datetimeFigureOut">
              <a:rPr lang="en-SG" smtClean="0"/>
              <a:t>27/10/2016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3BA-AC59-4163-B95E-373B47C5B6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419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D220E-7824-4F92-ACCA-405148BBF3E2}" type="datetimeFigureOut">
              <a:rPr lang="en-SG" smtClean="0"/>
              <a:t>27/10/2016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523BA-AC59-4163-B95E-373B47C5B6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215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cidchart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3613" y="224121"/>
            <a:ext cx="7772400" cy="894085"/>
          </a:xfrm>
        </p:spPr>
        <p:txBody>
          <a:bodyPr>
            <a:normAutofit fontScale="90000"/>
          </a:bodyPr>
          <a:lstStyle/>
          <a:p>
            <a:r>
              <a:rPr lang="en-SG" b="1" dirty="0"/>
              <a:t>Project Two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3784" y="5529232"/>
            <a:ext cx="4742727" cy="1062559"/>
          </a:xfrm>
        </p:spPr>
        <p:txBody>
          <a:bodyPr>
            <a:normAutofit fontScale="85000" lnSpcReduction="20000"/>
          </a:bodyPr>
          <a:lstStyle/>
          <a:p>
            <a:r>
              <a:rPr lang="en-SG" dirty="0"/>
              <a:t>Done By:</a:t>
            </a:r>
          </a:p>
          <a:p>
            <a:r>
              <a:rPr lang="en-SG" dirty="0"/>
              <a:t>Shamim </a:t>
            </a:r>
            <a:r>
              <a:rPr lang="en-SG" dirty="0" err="1"/>
              <a:t>Munnawar</a:t>
            </a:r>
            <a:r>
              <a:rPr lang="en-SG" dirty="0"/>
              <a:t> Bhagat</a:t>
            </a:r>
          </a:p>
          <a:p>
            <a:r>
              <a:rPr lang="en-SG" dirty="0"/>
              <a:t>General Assembly Singapore</a:t>
            </a:r>
          </a:p>
        </p:txBody>
      </p:sp>
    </p:spTree>
    <p:extLst>
      <p:ext uri="{BB962C8B-B14F-4D97-AF65-F5344CB8AC3E}">
        <p14:creationId xmlns:p14="http://schemas.microsoft.com/office/powerpoint/2010/main" val="2921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6917" y="136727"/>
            <a:ext cx="6858000" cy="900611"/>
          </a:xfrm>
        </p:spPr>
        <p:txBody>
          <a:bodyPr>
            <a:normAutofit fontScale="90000"/>
          </a:bodyPr>
          <a:lstStyle/>
          <a:p>
            <a:r>
              <a:rPr lang="en-SG" b="1" dirty="0"/>
              <a:t>About My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0914" y="737168"/>
            <a:ext cx="7130005" cy="6640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b="1" dirty="0"/>
              <a:t>WEATHER BLOG</a:t>
            </a:r>
          </a:p>
          <a:p>
            <a:pPr algn="ctr"/>
            <a:endParaRPr lang="en-SG" sz="2000" b="1" dirty="0"/>
          </a:p>
          <a:p>
            <a:pPr algn="ctr"/>
            <a:r>
              <a:rPr lang="en-SG" sz="2000" b="1" dirty="0"/>
              <a:t>Page Header:</a:t>
            </a:r>
          </a:p>
          <a:p>
            <a:pPr algn="ctr"/>
            <a:r>
              <a:rPr lang="en-SG" sz="2000" dirty="0"/>
              <a:t>Climate change is REAL!</a:t>
            </a:r>
          </a:p>
          <a:p>
            <a:pPr algn="ctr"/>
            <a:endParaRPr lang="en-SG" sz="2000" b="1" dirty="0"/>
          </a:p>
          <a:p>
            <a:pPr algn="ctr"/>
            <a:r>
              <a:rPr lang="en-SG" sz="2000" b="1" dirty="0"/>
              <a:t>Inspiration behind my project:</a:t>
            </a:r>
          </a:p>
          <a:p>
            <a:pPr algn="ctr"/>
            <a:r>
              <a:rPr lang="en-SG" sz="2000" dirty="0"/>
              <a:t>Watching documentaries on changing weather patterns globally and witnessing them myself. 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SG" sz="2000" dirty="0"/>
              <a:t>Changing rainfall patterns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SG" sz="2000" dirty="0"/>
              <a:t>Higher incidence of mosquito borne diseases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SG" sz="2000" dirty="0"/>
              <a:t>Self interest in weather forecasting</a:t>
            </a:r>
          </a:p>
          <a:p>
            <a:pPr algn="ctr"/>
            <a:endParaRPr lang="en-SG" sz="2000" dirty="0"/>
          </a:p>
          <a:p>
            <a:pPr algn="ctr"/>
            <a:r>
              <a:rPr lang="en-SG" sz="2000" b="1" dirty="0"/>
              <a:t>Aim</a:t>
            </a:r>
            <a:endParaRPr lang="en-SG" sz="2000" dirty="0"/>
          </a:p>
          <a:p>
            <a:pPr algn="ctr"/>
            <a:r>
              <a:rPr lang="en-SG" sz="2000" dirty="0"/>
              <a:t>To reach out to people to post their own weather related stories and observations . </a:t>
            </a:r>
          </a:p>
          <a:p>
            <a:pPr algn="ctr"/>
            <a:endParaRPr lang="en-SG" sz="2000" dirty="0"/>
          </a:p>
          <a:p>
            <a:pPr algn="ctr"/>
            <a:endParaRPr lang="en-SG" sz="2000" dirty="0"/>
          </a:p>
          <a:p>
            <a:pPr algn="ctr"/>
            <a:endParaRPr lang="en-SG" sz="2000" dirty="0"/>
          </a:p>
          <a:p>
            <a:pPr algn="ctr"/>
            <a:endParaRPr lang="en-SG" sz="2000" dirty="0"/>
          </a:p>
          <a:p>
            <a:pPr algn="ctr"/>
            <a:endParaRPr lang="en-SG" sz="2000" dirty="0"/>
          </a:p>
          <a:p>
            <a:pPr algn="ctr"/>
            <a:endParaRPr lang="en-SG" sz="1351" dirty="0"/>
          </a:p>
        </p:txBody>
      </p:sp>
    </p:spTree>
    <p:extLst>
      <p:ext uri="{BB962C8B-B14F-4D97-AF65-F5344CB8AC3E}">
        <p14:creationId xmlns:p14="http://schemas.microsoft.com/office/powerpoint/2010/main" val="112265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7468" y="362434"/>
            <a:ext cx="6858000" cy="900611"/>
          </a:xfrm>
        </p:spPr>
        <p:txBody>
          <a:bodyPr>
            <a:normAutofit fontScale="90000"/>
          </a:bodyPr>
          <a:lstStyle/>
          <a:p>
            <a:r>
              <a:rPr lang="en-SG" b="1" dirty="0"/>
              <a:t>Blog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1468" y="1599485"/>
            <a:ext cx="7130005" cy="3685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 1.Single User blog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/>
              <a:t>Only ONE user can post during one session</a:t>
            </a:r>
          </a:p>
          <a:p>
            <a:r>
              <a:rPr lang="en-SG" sz="2000" dirty="0"/>
              <a:t>2. Users can sign up with their email </a:t>
            </a:r>
          </a:p>
          <a:p>
            <a:r>
              <a:rPr lang="en-SG" sz="2000" dirty="0"/>
              <a:t>3.Users can log in with their email address and password</a:t>
            </a:r>
          </a:p>
          <a:p>
            <a:r>
              <a:rPr lang="en-SG" sz="2000" dirty="0"/>
              <a:t>4.A dedicated central page where all articles posted by that user are rendered</a:t>
            </a:r>
          </a:p>
          <a:p>
            <a:r>
              <a:rPr lang="en-SG" sz="2000" dirty="0"/>
              <a:t>5.An individual article page where users’ can edit and/or delete their post and netizens can leave their comments.</a:t>
            </a:r>
          </a:p>
          <a:p>
            <a:r>
              <a:rPr lang="en-SG" sz="2000" dirty="0"/>
              <a:t>6.Dedicated pages for creation &amp; submission of new articles and comments.</a:t>
            </a:r>
          </a:p>
          <a:p>
            <a:r>
              <a:rPr lang="en-SG" sz="2000" dirty="0"/>
              <a:t>7.Dedicated pages for users to update their articles.</a:t>
            </a:r>
          </a:p>
          <a:p>
            <a:pPr algn="ctr"/>
            <a:endParaRPr lang="en-SG" sz="1351" dirty="0"/>
          </a:p>
        </p:txBody>
      </p:sp>
    </p:spTree>
    <p:extLst>
      <p:ext uri="{BB962C8B-B14F-4D97-AF65-F5344CB8AC3E}">
        <p14:creationId xmlns:p14="http://schemas.microsoft.com/office/powerpoint/2010/main" val="427079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438" y="197949"/>
            <a:ext cx="7886700" cy="844240"/>
          </a:xfrm>
        </p:spPr>
        <p:txBody>
          <a:bodyPr>
            <a:normAutofit/>
          </a:bodyPr>
          <a:lstStyle/>
          <a:p>
            <a:pPr algn="ctr"/>
            <a:r>
              <a:rPr lang="en-SG" sz="5400" b="1" dirty="0"/>
              <a:t>App 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4438" y="1088020"/>
            <a:ext cx="81022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1.Built in </a:t>
            </a:r>
            <a:r>
              <a:rPr lang="en-SG" dirty="0" err="1"/>
              <a:t>Express.Js</a:t>
            </a:r>
            <a:endParaRPr lang="en-SG" dirty="0"/>
          </a:p>
          <a:p>
            <a:r>
              <a:rPr lang="en-SG" dirty="0"/>
              <a:t>2.NPM- Node Package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Contains various packages needed to run an app built in express</a:t>
            </a:r>
          </a:p>
          <a:p>
            <a:r>
              <a:rPr lang="en-SG" dirty="0"/>
              <a:t>3.MongoDB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This is where user details </a:t>
            </a:r>
            <a:r>
              <a:rPr lang="en-SG" dirty="0" err="1"/>
              <a:t>i.e</a:t>
            </a:r>
            <a:r>
              <a:rPr lang="en-SG" dirty="0"/>
              <a:t> passwords ,articles and comments are stored as objects</a:t>
            </a:r>
          </a:p>
          <a:p>
            <a:r>
              <a:rPr lang="en-SG" dirty="0"/>
              <a:t>4.Uses </a:t>
            </a:r>
            <a:r>
              <a:rPr lang="en-SG" dirty="0" err="1"/>
              <a:t>Mongoose.Js</a:t>
            </a:r>
            <a:r>
              <a:rPr lang="en-SG" dirty="0"/>
              <a:t> to transfer objects to MongoDB</a:t>
            </a:r>
          </a:p>
          <a:p>
            <a:r>
              <a:rPr lang="en-SG" dirty="0"/>
              <a:t>5.Hosted on Heroku</a:t>
            </a:r>
          </a:p>
          <a:p>
            <a:endParaRPr lang="en-SG" dirty="0"/>
          </a:p>
          <a:p>
            <a:endParaRPr lang="en-S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9" r="11777" b="63797"/>
          <a:stretch/>
        </p:blipFill>
        <p:spPr>
          <a:xfrm>
            <a:off x="1250306" y="3420319"/>
            <a:ext cx="5752377" cy="306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8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7336"/>
            <a:ext cx="7886700" cy="919661"/>
          </a:xfrm>
        </p:spPr>
        <p:txBody>
          <a:bodyPr>
            <a:normAutofit/>
          </a:bodyPr>
          <a:lstStyle/>
          <a:p>
            <a:pPr algn="ctr"/>
            <a:r>
              <a:rPr lang="en-SG" sz="5400" b="1" dirty="0"/>
              <a:t>Code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11224"/>
            <a:ext cx="8137003" cy="5385404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G" sz="2400" dirty="0"/>
              <a:t>User signs up </a:t>
            </a:r>
          </a:p>
          <a:p>
            <a:r>
              <a:rPr lang="en-SG" sz="2400" dirty="0"/>
              <a:t>If user has an existing account, he can log in via the login page</a:t>
            </a:r>
          </a:p>
          <a:p>
            <a:r>
              <a:rPr lang="en-SG" sz="2400" dirty="0"/>
              <a:t>In both cases , he is redirected to the main page</a:t>
            </a:r>
          </a:p>
          <a:p>
            <a:pPr marL="0" indent="0">
              <a:buNone/>
            </a:pPr>
            <a:r>
              <a:rPr lang="en-SG" sz="2400" dirty="0"/>
              <a:t>2.  User creates a post</a:t>
            </a:r>
          </a:p>
          <a:p>
            <a:r>
              <a:rPr lang="en-SG" sz="2400" dirty="0"/>
              <a:t> routed to a form where he title’s and writes his post</a:t>
            </a:r>
          </a:p>
          <a:p>
            <a:r>
              <a:rPr lang="en-SG" sz="2400" dirty="0"/>
              <a:t>User submits post. Post is stored on </a:t>
            </a:r>
            <a:r>
              <a:rPr lang="en-SG" sz="2400" dirty="0" err="1"/>
              <a:t>mongoDB</a:t>
            </a:r>
            <a:r>
              <a:rPr lang="en-SG" sz="2400" dirty="0"/>
              <a:t> as an object</a:t>
            </a:r>
          </a:p>
          <a:p>
            <a:r>
              <a:rPr lang="en-SG" sz="2400" dirty="0"/>
              <a:t>User redirected to main page</a:t>
            </a:r>
          </a:p>
          <a:p>
            <a:pPr marL="342900" indent="-342900">
              <a:buAutoNum type="arabicPeriod" startAt="3"/>
            </a:pPr>
            <a:r>
              <a:rPr lang="en-SG" sz="2400" dirty="0"/>
              <a:t>User views post</a:t>
            </a:r>
          </a:p>
          <a:p>
            <a:pPr marL="342900" indent="-342900">
              <a:buAutoNum type="arabicPeriod" startAt="3"/>
            </a:pPr>
            <a:r>
              <a:rPr lang="en-SG" sz="2400" dirty="0"/>
              <a:t>User edits or deletes post </a:t>
            </a:r>
          </a:p>
          <a:p>
            <a:pPr marL="342900" indent="-342900">
              <a:buAutoNum type="arabicPeriod" startAt="3"/>
            </a:pPr>
            <a:r>
              <a:rPr lang="en-SG" sz="2400" dirty="0"/>
              <a:t>User comments on post</a:t>
            </a:r>
          </a:p>
          <a:p>
            <a:pPr marL="342900" indent="-342900">
              <a:buAutoNum type="arabicPeriod" startAt="3"/>
            </a:pPr>
            <a:r>
              <a:rPr lang="en-SG" sz="2400" dirty="0"/>
              <a:t>User deletes post</a:t>
            </a:r>
          </a:p>
          <a:p>
            <a:pPr marL="342900" indent="-342900">
              <a:buAutoNum type="arabicPeriod" startAt="3"/>
            </a:pPr>
            <a:r>
              <a:rPr lang="en-SG" sz="2400" dirty="0"/>
              <a:t>User logs out</a:t>
            </a:r>
          </a:p>
          <a:p>
            <a:pPr marL="342900" indent="-342900">
              <a:buAutoNum type="arabicPeriod" startAt="3"/>
            </a:pPr>
            <a:r>
              <a:rPr lang="en-SG" sz="2400" dirty="0" err="1"/>
              <a:t>Passerby</a:t>
            </a:r>
            <a:r>
              <a:rPr lang="en-SG" sz="2400" dirty="0"/>
              <a:t> netizens leave comments on users’ posts</a:t>
            </a:r>
          </a:p>
        </p:txBody>
      </p:sp>
    </p:spTree>
    <p:extLst>
      <p:ext uri="{BB962C8B-B14F-4D97-AF65-F5344CB8AC3E}">
        <p14:creationId xmlns:p14="http://schemas.microsoft.com/office/powerpoint/2010/main" val="419106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119" y="144303"/>
            <a:ext cx="7772400" cy="908995"/>
          </a:xfrm>
        </p:spPr>
        <p:txBody>
          <a:bodyPr>
            <a:normAutofit fontScale="90000"/>
          </a:bodyPr>
          <a:lstStyle/>
          <a:p>
            <a:r>
              <a:rPr lang="en-SG" b="1" dirty="0"/>
              <a:t>ERD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1" t="6424" r="15995" b="47232"/>
          <a:stretch/>
        </p:blipFill>
        <p:spPr>
          <a:xfrm>
            <a:off x="729206" y="1053298"/>
            <a:ext cx="7668228" cy="550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6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012" y="295679"/>
            <a:ext cx="7886700" cy="757617"/>
          </a:xfrm>
        </p:spPr>
        <p:txBody>
          <a:bodyPr/>
          <a:lstStyle/>
          <a:p>
            <a:pPr algn="ctr"/>
            <a:r>
              <a:rPr lang="en-SG" dirty="0"/>
              <a:t>Difficulties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764" y="1053296"/>
            <a:ext cx="7886700" cy="4351338"/>
          </a:xfrm>
        </p:spPr>
        <p:txBody>
          <a:bodyPr/>
          <a:lstStyle/>
          <a:p>
            <a:pPr marL="514338" indent="-514338">
              <a:buAutoNum type="arabicPeriod"/>
            </a:pPr>
            <a:r>
              <a:rPr lang="en-SG" dirty="0"/>
              <a:t>Many bugs encountered</a:t>
            </a:r>
          </a:p>
          <a:p>
            <a:pPr marL="514338" indent="-514338">
              <a:buAutoNum type="arabicPeriod"/>
            </a:pPr>
            <a:r>
              <a:rPr lang="en-SG" dirty="0"/>
              <a:t>Built code first before testing functionality</a:t>
            </a:r>
          </a:p>
          <a:p>
            <a:pPr marL="514338" indent="-514338">
              <a:buAutoNum type="arabicPeriod"/>
            </a:pPr>
            <a:r>
              <a:rPr lang="en-SG" dirty="0"/>
              <a:t>Late Nights</a:t>
            </a:r>
          </a:p>
          <a:p>
            <a:pPr marL="514338" indent="-514338">
              <a:buAutoNum type="arabicPeriod"/>
            </a:pPr>
            <a:r>
              <a:rPr lang="en-SG" dirty="0"/>
              <a:t>Editing Comments</a:t>
            </a:r>
          </a:p>
          <a:p>
            <a:pPr marL="0" indent="0">
              <a:buNone/>
            </a:pPr>
            <a:r>
              <a:rPr lang="en-SG" dirty="0"/>
              <a:t>5.   Ensuring good styling</a:t>
            </a:r>
          </a:p>
          <a:p>
            <a:pPr marL="0" indent="0">
              <a:buNone/>
            </a:pPr>
            <a:r>
              <a:rPr lang="en-SG" dirty="0"/>
              <a:t>6.   Panic attacks</a:t>
            </a:r>
          </a:p>
          <a:p>
            <a:pPr marL="0" indent="0">
              <a:buNone/>
            </a:pPr>
            <a:endParaRPr lang="en-S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1149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777" y="162572"/>
            <a:ext cx="7886700" cy="746042"/>
          </a:xfrm>
        </p:spPr>
        <p:txBody>
          <a:bodyPr>
            <a:normAutofit fontScale="90000"/>
          </a:bodyPr>
          <a:lstStyle/>
          <a:p>
            <a:pPr algn="ctr"/>
            <a:r>
              <a:rPr lang="en-SG" sz="5400" b="1" dirty="0"/>
              <a:t>References &amp;&amp; 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799" y="963310"/>
            <a:ext cx="7886700" cy="5142335"/>
          </a:xfrm>
        </p:spPr>
        <p:txBody>
          <a:bodyPr>
            <a:normAutofit/>
          </a:bodyPr>
          <a:lstStyle/>
          <a:p>
            <a:r>
              <a:rPr lang="en-SG" sz="2400" dirty="0" err="1"/>
              <a:t>Gitbook</a:t>
            </a:r>
            <a:endParaRPr lang="en-SG" sz="2400" dirty="0"/>
          </a:p>
          <a:p>
            <a:r>
              <a:rPr lang="en-SG" sz="2400" dirty="0"/>
              <a:t>Mozilla Development Network</a:t>
            </a:r>
          </a:p>
          <a:p>
            <a:r>
              <a:rPr lang="en-SG" sz="2400" dirty="0"/>
              <a:t>MongoDB</a:t>
            </a:r>
          </a:p>
          <a:p>
            <a:r>
              <a:rPr lang="en-SG" sz="2400" dirty="0"/>
              <a:t>www.expressjs.com</a:t>
            </a:r>
          </a:p>
          <a:p>
            <a:r>
              <a:rPr lang="en-SG" sz="2400" dirty="0"/>
              <a:t>www.mongoosejs.com</a:t>
            </a:r>
          </a:p>
          <a:p>
            <a:r>
              <a:rPr lang="en-SG" sz="2400" dirty="0"/>
              <a:t>Stack Overflow</a:t>
            </a:r>
          </a:p>
          <a:p>
            <a:r>
              <a:rPr lang="en-SG" sz="2400" dirty="0"/>
              <a:t>Mean Web Development Book</a:t>
            </a:r>
          </a:p>
          <a:p>
            <a:r>
              <a:rPr lang="en-SG" sz="2400" dirty="0"/>
              <a:t>Mr Glen Tan, Mr Prima </a:t>
            </a:r>
            <a:r>
              <a:rPr lang="en-SG" sz="2400" dirty="0" err="1"/>
              <a:t>Aulia</a:t>
            </a:r>
            <a:r>
              <a:rPr lang="en-SG" sz="2400" dirty="0"/>
              <a:t> </a:t>
            </a:r>
            <a:r>
              <a:rPr lang="en-SG" sz="2400" dirty="0" err="1"/>
              <a:t>Gusta</a:t>
            </a:r>
            <a:r>
              <a:rPr lang="en-SG" sz="2400" dirty="0"/>
              <a:t>, Miss Tan K L</a:t>
            </a:r>
          </a:p>
          <a:p>
            <a:r>
              <a:rPr lang="en-SG" sz="2400" dirty="0">
                <a:hlinkClick r:id="rId2"/>
              </a:rPr>
              <a:t>www.lucidchart.com</a:t>
            </a:r>
            <a:endParaRPr lang="en-SG" sz="2400" dirty="0"/>
          </a:p>
          <a:p>
            <a:r>
              <a:rPr lang="en-SG" sz="2400" dirty="0"/>
              <a:t>Heroku</a:t>
            </a:r>
          </a:p>
        </p:txBody>
      </p:sp>
    </p:spTree>
    <p:extLst>
      <p:ext uri="{BB962C8B-B14F-4D97-AF65-F5344CB8AC3E}">
        <p14:creationId xmlns:p14="http://schemas.microsoft.com/office/powerpoint/2010/main" val="3181354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397" y="708668"/>
            <a:ext cx="7886700" cy="5043949"/>
          </a:xfrm>
        </p:spPr>
        <p:txBody>
          <a:bodyPr/>
          <a:lstStyle/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 algn="ctr">
              <a:buNone/>
            </a:pPr>
            <a:r>
              <a:rPr lang="en-SG" sz="5400" dirty="0"/>
              <a:t>THANK YOU</a:t>
            </a:r>
          </a:p>
          <a:p>
            <a:pPr marL="0" indent="0" algn="ctr">
              <a:buNone/>
            </a:pPr>
            <a:r>
              <a:rPr lang="en-SG" sz="5400" dirty="0"/>
              <a:t>&amp; HAVE A GREAT WEEKEND</a:t>
            </a:r>
          </a:p>
        </p:txBody>
      </p:sp>
    </p:spTree>
    <p:extLst>
      <p:ext uri="{BB962C8B-B14F-4D97-AF65-F5344CB8AC3E}">
        <p14:creationId xmlns:p14="http://schemas.microsoft.com/office/powerpoint/2010/main" val="2267052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2581</TotalTime>
  <Words>359</Words>
  <Application>Microsoft Office PowerPoint</Application>
  <PresentationFormat>On-screen Show (4:3)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Project Two</vt:lpstr>
      <vt:lpstr>About My Project</vt:lpstr>
      <vt:lpstr>Blog Features</vt:lpstr>
      <vt:lpstr>App Features</vt:lpstr>
      <vt:lpstr>Code Planning</vt:lpstr>
      <vt:lpstr>ERD</vt:lpstr>
      <vt:lpstr>Difficulties Faced</vt:lpstr>
      <vt:lpstr>References &amp;&amp; Credits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One</dc:title>
  <dc:creator>Shamim Bhagat</dc:creator>
  <cp:lastModifiedBy>Shamim Bhagat</cp:lastModifiedBy>
  <cp:revision>37</cp:revision>
  <dcterms:created xsi:type="dcterms:W3CDTF">2016-10-05T13:18:59Z</dcterms:created>
  <dcterms:modified xsi:type="dcterms:W3CDTF">2016-10-27T15:53:53Z</dcterms:modified>
</cp:coreProperties>
</file>