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63" r:id="rId6"/>
    <p:sldId id="270" r:id="rId7"/>
    <p:sldId id="262" r:id="rId8"/>
    <p:sldId id="261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1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7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9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6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3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8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5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91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0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1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220E-7824-4F92-ACCA-405148BBF3E2}" type="datetimeFigureOut">
              <a:rPr lang="en-SG" smtClean="0"/>
              <a:t>28/10/2016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1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cidchar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613" y="224121"/>
            <a:ext cx="7772400" cy="894085"/>
          </a:xfrm>
        </p:spPr>
        <p:txBody>
          <a:bodyPr>
            <a:normAutofit fontScale="90000"/>
          </a:bodyPr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3784" y="5529232"/>
            <a:ext cx="4742727" cy="1062559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Done By:</a:t>
            </a:r>
          </a:p>
          <a:p>
            <a:r>
              <a:rPr lang="en-SG" dirty="0"/>
              <a:t>Shamim Bhagat</a:t>
            </a:r>
          </a:p>
          <a:p>
            <a:r>
              <a:rPr lang="en-SG" dirty="0"/>
              <a:t>General Assembly Singapore</a:t>
            </a:r>
          </a:p>
        </p:txBody>
      </p:sp>
    </p:spTree>
    <p:extLst>
      <p:ext uri="{BB962C8B-B14F-4D97-AF65-F5344CB8AC3E}">
        <p14:creationId xmlns:p14="http://schemas.microsoft.com/office/powerpoint/2010/main" val="2921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97" y="708668"/>
            <a:ext cx="7886700" cy="5043949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  <a:p>
            <a:pPr marL="0" indent="0" algn="ctr">
              <a:buNone/>
            </a:pPr>
            <a:r>
              <a:rPr lang="en-SG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TAKE THE WEATHER WITH YOU</a:t>
            </a:r>
          </a:p>
        </p:txBody>
      </p:sp>
    </p:spTree>
    <p:extLst>
      <p:ext uri="{BB962C8B-B14F-4D97-AF65-F5344CB8AC3E}">
        <p14:creationId xmlns:p14="http://schemas.microsoft.com/office/powerpoint/2010/main" val="226705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917" y="136727"/>
            <a:ext cx="6858000" cy="900611"/>
          </a:xfrm>
        </p:spPr>
        <p:txBody>
          <a:bodyPr>
            <a:normAutofit fontScale="90000"/>
          </a:bodyPr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585" y="1037338"/>
            <a:ext cx="8362709" cy="688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WEATHER BLOG</a:t>
            </a:r>
          </a:p>
          <a:p>
            <a:pPr algn="ctr"/>
            <a:endParaRPr lang="en-SG" sz="2000" b="1" dirty="0"/>
          </a:p>
          <a:p>
            <a:pPr algn="ctr"/>
            <a:r>
              <a:rPr lang="en-SG" sz="2000" b="1" dirty="0"/>
              <a:t>Page Header:</a:t>
            </a:r>
          </a:p>
          <a:p>
            <a:pPr algn="ctr"/>
            <a:r>
              <a:rPr lang="en-SG" sz="2000" dirty="0"/>
              <a:t>Climate change is REAL!</a:t>
            </a:r>
          </a:p>
          <a:p>
            <a:pPr algn="ctr"/>
            <a:endParaRPr lang="en-SG" sz="2000" b="1" dirty="0"/>
          </a:p>
          <a:p>
            <a:pPr algn="ctr"/>
            <a:r>
              <a:rPr lang="en-SG" sz="2000" b="1" dirty="0"/>
              <a:t>Inspiration behind my project:</a:t>
            </a:r>
          </a:p>
          <a:p>
            <a:pPr algn="ctr"/>
            <a:r>
              <a:rPr lang="en-SG" sz="2000" dirty="0"/>
              <a:t>Watching documentaries on changing weather patterns globally and witnessing them myself.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SG" sz="2000" dirty="0"/>
              <a:t>Changing rainfall patterns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SG" sz="2000" dirty="0"/>
              <a:t>Higher incidence of mosquito borne diseases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SG" sz="2000" dirty="0" err="1"/>
              <a:t>Personalinterest</a:t>
            </a:r>
            <a:r>
              <a:rPr lang="en-SG" sz="2000" dirty="0"/>
              <a:t> in </a:t>
            </a:r>
            <a:r>
              <a:rPr lang="en-SG" dirty="0"/>
              <a:t>meteorological </a:t>
            </a:r>
            <a:r>
              <a:rPr lang="en-SG" sz="2000" dirty="0"/>
              <a:t>data forecasting</a:t>
            </a:r>
          </a:p>
          <a:p>
            <a:pPr algn="ctr"/>
            <a:endParaRPr lang="en-SG" sz="2000" dirty="0"/>
          </a:p>
          <a:p>
            <a:pPr algn="ctr"/>
            <a:r>
              <a:rPr lang="en-SG" sz="2000" b="1" dirty="0"/>
              <a:t>Aim</a:t>
            </a:r>
            <a:endParaRPr lang="en-SG" sz="2000" dirty="0"/>
          </a:p>
          <a:p>
            <a:pPr algn="ctr"/>
            <a:r>
              <a:rPr lang="en-SG" sz="2000" dirty="0"/>
              <a:t>To reach out to people to post their own weather related stories and observations  in order to raise awareness that climate change is NOT a myth invented by conspiracy theorists. </a:t>
            </a:r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1351" dirty="0"/>
          </a:p>
        </p:txBody>
      </p:sp>
    </p:spTree>
    <p:extLst>
      <p:ext uri="{BB962C8B-B14F-4D97-AF65-F5344CB8AC3E}">
        <p14:creationId xmlns:p14="http://schemas.microsoft.com/office/powerpoint/2010/main" val="11226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468" y="362434"/>
            <a:ext cx="6858000" cy="900611"/>
          </a:xfrm>
        </p:spPr>
        <p:txBody>
          <a:bodyPr>
            <a:normAutofit fontScale="90000"/>
          </a:bodyPr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468" y="1599485"/>
            <a:ext cx="7130005" cy="368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 1.Single User blog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Only ONE user can post during any one session</a:t>
            </a:r>
          </a:p>
          <a:p>
            <a:r>
              <a:rPr lang="en-SG" sz="2000" dirty="0"/>
              <a:t>2. Users can sign up with their email address</a:t>
            </a:r>
          </a:p>
          <a:p>
            <a:r>
              <a:rPr lang="en-SG" sz="2000" dirty="0"/>
              <a:t>3.Users can log in with their email address and password</a:t>
            </a:r>
          </a:p>
          <a:p>
            <a:r>
              <a:rPr lang="en-SG" sz="2000" dirty="0"/>
              <a:t>4.A dedicated central page where all articles posted by that user are rendered</a:t>
            </a:r>
          </a:p>
          <a:p>
            <a:r>
              <a:rPr lang="en-SG" sz="2000" dirty="0"/>
              <a:t>5.An individual article page where users’ can edit and/or delete their post and netizens can leave their comments.</a:t>
            </a:r>
          </a:p>
          <a:p>
            <a:r>
              <a:rPr lang="en-SG" sz="2000" dirty="0"/>
              <a:t>6.Dedicated pages for creation &amp; submission of new articles and comments.</a:t>
            </a:r>
          </a:p>
          <a:p>
            <a:r>
              <a:rPr lang="en-SG" sz="2000" dirty="0"/>
              <a:t>7.Dedicated pages for users to update their articles.</a:t>
            </a:r>
          </a:p>
          <a:p>
            <a:pPr algn="ctr"/>
            <a:endParaRPr lang="en-SG" sz="1351" dirty="0"/>
          </a:p>
        </p:txBody>
      </p:sp>
    </p:spTree>
    <p:extLst>
      <p:ext uri="{BB962C8B-B14F-4D97-AF65-F5344CB8AC3E}">
        <p14:creationId xmlns:p14="http://schemas.microsoft.com/office/powerpoint/2010/main" val="42707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38" y="197949"/>
            <a:ext cx="7886700" cy="844240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438" y="1088020"/>
            <a:ext cx="810227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1.Built using Express.js </a:t>
            </a:r>
            <a:r>
              <a:rPr lang="en-SG" sz="1600" dirty="0" err="1"/>
              <a:t>i.e</a:t>
            </a:r>
            <a:r>
              <a:rPr lang="en-SG" sz="1600" dirty="0"/>
              <a:t> </a:t>
            </a:r>
            <a:r>
              <a:rPr lang="en-SG" sz="1600" dirty="0"/>
              <a:t>Sinatra inspired web development framework for node.js.</a:t>
            </a:r>
            <a:endParaRPr lang="en-SG" sz="1600" dirty="0"/>
          </a:p>
          <a:p>
            <a:r>
              <a:rPr lang="en-SG" sz="1600" dirty="0"/>
              <a:t>2.NPM- Node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Package manager. Installs, publishes and manages node programs.</a:t>
            </a:r>
          </a:p>
          <a:p>
            <a:r>
              <a:rPr lang="en-SG" sz="1600" dirty="0"/>
              <a:t>3.MongoDB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This is the back-end server user details </a:t>
            </a:r>
            <a:r>
              <a:rPr lang="en-SG" sz="1600" dirty="0" err="1"/>
              <a:t>i.e</a:t>
            </a:r>
            <a:r>
              <a:rPr lang="en-SG" sz="1600" dirty="0"/>
              <a:t> passwords ,articles and comments are stored as objects</a:t>
            </a:r>
          </a:p>
          <a:p>
            <a:r>
              <a:rPr lang="en-SG" sz="1600" dirty="0"/>
              <a:t>4.Uses </a:t>
            </a:r>
            <a:r>
              <a:rPr lang="en-SG" sz="1600" dirty="0" err="1"/>
              <a:t>mongoose.Js</a:t>
            </a:r>
            <a:r>
              <a:rPr lang="en-SG" sz="1600" dirty="0"/>
              <a:t> to model  node.js data as objects to MongoDB</a:t>
            </a:r>
          </a:p>
          <a:p>
            <a:r>
              <a:rPr lang="en-SG" sz="1600" dirty="0"/>
              <a:t>5.Hosted on Heroku….</a:t>
            </a:r>
            <a:r>
              <a:rPr lang="en-SG" sz="1600" dirty="0"/>
              <a:t> Platform-as-a-Service that enables developers to build, run, and operate applications entirely in the cloud.</a:t>
            </a:r>
          </a:p>
          <a:p>
            <a:r>
              <a:rPr lang="en-SG" sz="1600" dirty="0"/>
              <a:t>6.Uses </a:t>
            </a:r>
            <a:r>
              <a:rPr lang="en-SG" sz="1600" dirty="0" err="1"/>
              <a:t>Create,Read,Update,Delete</a:t>
            </a:r>
            <a:r>
              <a:rPr lang="en-SG" sz="1600" dirty="0"/>
              <a:t>(CRUD) framework to ensure new comments &amp; posts can be created, found, updated and deleted.</a:t>
            </a:r>
            <a:endParaRPr lang="en-SG" sz="1600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2806" r="11777" b="64960"/>
          <a:stretch/>
        </p:blipFill>
        <p:spPr>
          <a:xfrm>
            <a:off x="891250" y="3958542"/>
            <a:ext cx="7239965" cy="2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336"/>
            <a:ext cx="7886700" cy="919661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1224"/>
            <a:ext cx="8137003" cy="538540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000" dirty="0"/>
              <a:t>User signs up </a:t>
            </a:r>
          </a:p>
          <a:p>
            <a:r>
              <a:rPr lang="en-SG" sz="2000" dirty="0"/>
              <a:t>If user has an existing account, he can log in via the login page</a:t>
            </a:r>
          </a:p>
          <a:p>
            <a:r>
              <a:rPr lang="en-SG" sz="2000" dirty="0"/>
              <a:t>In both cases , he is redirected to the main page</a:t>
            </a:r>
          </a:p>
          <a:p>
            <a:pPr marL="0" indent="0">
              <a:buNone/>
            </a:pPr>
            <a:r>
              <a:rPr lang="en-SG" sz="2000" dirty="0"/>
              <a:t>2.  User creates a post</a:t>
            </a:r>
          </a:p>
          <a:p>
            <a:r>
              <a:rPr lang="en-SG" sz="2000" dirty="0"/>
              <a:t> routed to a form where he title’s and writes his post</a:t>
            </a:r>
          </a:p>
          <a:p>
            <a:r>
              <a:rPr lang="en-SG" sz="2000" dirty="0"/>
              <a:t>User submits post. Post is stored on </a:t>
            </a:r>
            <a:r>
              <a:rPr lang="en-SG" sz="2000" dirty="0" err="1"/>
              <a:t>mongoDB</a:t>
            </a:r>
            <a:r>
              <a:rPr lang="en-SG" sz="2000" dirty="0"/>
              <a:t> as an object</a:t>
            </a:r>
          </a:p>
          <a:p>
            <a:r>
              <a:rPr lang="en-SG" sz="2000" dirty="0"/>
              <a:t>User redirected to main page</a:t>
            </a:r>
          </a:p>
          <a:p>
            <a:pPr marL="342900" indent="-342900">
              <a:buAutoNum type="arabicPeriod" startAt="3"/>
            </a:pPr>
            <a:r>
              <a:rPr lang="en-SG" sz="2000" dirty="0"/>
              <a:t>User views post</a:t>
            </a:r>
          </a:p>
          <a:p>
            <a:pPr marL="342900" indent="-342900">
              <a:buAutoNum type="arabicPeriod" startAt="3"/>
            </a:pPr>
            <a:r>
              <a:rPr lang="en-SG" sz="2000" dirty="0"/>
              <a:t>User edits or deletes post </a:t>
            </a:r>
          </a:p>
          <a:p>
            <a:pPr marL="342900" indent="-342900">
              <a:buAutoNum type="arabicPeriod" startAt="3"/>
            </a:pPr>
            <a:r>
              <a:rPr lang="en-SG" sz="2000" dirty="0"/>
              <a:t>User comments on post</a:t>
            </a:r>
          </a:p>
          <a:p>
            <a:pPr marL="342900" indent="-342900">
              <a:buAutoNum type="arabicPeriod" startAt="3"/>
            </a:pPr>
            <a:r>
              <a:rPr lang="en-SG" sz="2000" dirty="0"/>
              <a:t>User deletes post</a:t>
            </a:r>
          </a:p>
          <a:p>
            <a:pPr marL="342900" indent="-342900">
              <a:buAutoNum type="arabicPeriod" startAt="3"/>
            </a:pPr>
            <a:r>
              <a:rPr lang="en-SG" sz="2000" dirty="0"/>
              <a:t>User logs out</a:t>
            </a:r>
          </a:p>
          <a:p>
            <a:pPr marL="342900" indent="-342900">
              <a:buAutoNum type="arabicPeriod" startAt="3"/>
            </a:pPr>
            <a:r>
              <a:rPr lang="en-SG" sz="2000" dirty="0" err="1"/>
              <a:t>Passerby</a:t>
            </a:r>
            <a:r>
              <a:rPr lang="en-SG" sz="2000" dirty="0"/>
              <a:t> netizens leave comments on users’ posts</a:t>
            </a:r>
          </a:p>
        </p:txBody>
      </p:sp>
    </p:spTree>
    <p:extLst>
      <p:ext uri="{BB962C8B-B14F-4D97-AF65-F5344CB8AC3E}">
        <p14:creationId xmlns:p14="http://schemas.microsoft.com/office/powerpoint/2010/main" val="419106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748" y="208870"/>
            <a:ext cx="6393566" cy="873363"/>
          </a:xfrm>
        </p:spPr>
        <p:txBody>
          <a:bodyPr>
            <a:normAutofit/>
          </a:bodyPr>
          <a:lstStyle/>
          <a:p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&amp; Their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03" y="1082233"/>
            <a:ext cx="8437944" cy="55442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- app</a:t>
            </a:r>
          </a:p>
          <a:p>
            <a:pPr marL="0" indent="0">
              <a:buNone/>
            </a:pPr>
            <a:r>
              <a:rPr lang="en-SG" dirty="0"/>
              <a:t>    ------ models</a:t>
            </a:r>
          </a:p>
          <a:p>
            <a:pPr marL="0" indent="0">
              <a:buNone/>
            </a:pPr>
            <a:r>
              <a:rPr lang="en-SG" dirty="0"/>
              <a:t>    ---------- user.js  &lt;!-- our user model --&gt;</a:t>
            </a:r>
          </a:p>
          <a:p>
            <a:pPr marL="0" indent="0">
              <a:buNone/>
            </a:pPr>
            <a:r>
              <a:rPr lang="en-SG" dirty="0"/>
              <a:t>    ------ routes.js    &lt;!-- all the routes for our application --&gt;</a:t>
            </a:r>
          </a:p>
          <a:p>
            <a:pPr marL="0" indent="0">
              <a:buNone/>
            </a:pPr>
            <a:r>
              <a:rPr lang="en-SG" dirty="0"/>
              <a:t>    - config</a:t>
            </a:r>
          </a:p>
          <a:p>
            <a:pPr marL="0" indent="0">
              <a:buNone/>
            </a:pPr>
            <a:r>
              <a:rPr lang="en-SG" dirty="0"/>
              <a:t>    ------ auth.js      &lt;!-- will hold all our client secret keys (</a:t>
            </a:r>
            <a:r>
              <a:rPr lang="en-SG" dirty="0" err="1"/>
              <a:t>facebook</a:t>
            </a:r>
            <a:r>
              <a:rPr lang="en-SG" dirty="0"/>
              <a:t>, twitter, google) --&gt;</a:t>
            </a:r>
          </a:p>
          <a:p>
            <a:pPr marL="0" indent="0">
              <a:buNone/>
            </a:pPr>
            <a:r>
              <a:rPr lang="en-SG" dirty="0"/>
              <a:t>    ------ database.js  &lt;!-- will hold our database connection settings --&gt;</a:t>
            </a:r>
          </a:p>
          <a:p>
            <a:pPr marL="0" indent="0">
              <a:buNone/>
            </a:pPr>
            <a:r>
              <a:rPr lang="en-SG" dirty="0"/>
              <a:t>    ------ passport.js  &lt;!-- configuring the strategies for passport --&gt;</a:t>
            </a:r>
          </a:p>
          <a:p>
            <a:pPr marL="0" indent="0">
              <a:buNone/>
            </a:pPr>
            <a:r>
              <a:rPr lang="en-SG" dirty="0"/>
              <a:t>    - views</a:t>
            </a:r>
          </a:p>
          <a:p>
            <a:pPr marL="0" indent="0">
              <a:buNone/>
            </a:pPr>
            <a:r>
              <a:rPr lang="en-SG" dirty="0"/>
              <a:t>    ------ </a:t>
            </a:r>
            <a:r>
              <a:rPr lang="en-SG" dirty="0" err="1"/>
              <a:t>index.ejs</a:t>
            </a:r>
            <a:r>
              <a:rPr lang="en-SG" dirty="0"/>
              <a:t>    &lt;!-- show where posts/comments are rendered--&gt;</a:t>
            </a:r>
          </a:p>
          <a:p>
            <a:pPr marL="0" indent="0">
              <a:buNone/>
            </a:pPr>
            <a:r>
              <a:rPr lang="en-SG" dirty="0"/>
              <a:t>    ------ </a:t>
            </a:r>
            <a:r>
              <a:rPr lang="en-SG" dirty="0" err="1"/>
              <a:t>login.ejs</a:t>
            </a:r>
            <a:r>
              <a:rPr lang="en-SG" dirty="0"/>
              <a:t>    &lt;!-- show our login form --&gt;</a:t>
            </a:r>
          </a:p>
          <a:p>
            <a:pPr marL="0" indent="0">
              <a:buNone/>
            </a:pPr>
            <a:r>
              <a:rPr lang="en-SG" dirty="0"/>
              <a:t>    ------ </a:t>
            </a:r>
            <a:r>
              <a:rPr lang="en-SG" dirty="0" err="1"/>
              <a:t>signup.ejs</a:t>
            </a:r>
            <a:r>
              <a:rPr lang="en-SG" dirty="0"/>
              <a:t>   &lt;!-- show our signup form --&gt;</a:t>
            </a:r>
          </a:p>
          <a:p>
            <a:pPr marL="0" indent="0">
              <a:buNone/>
            </a:pPr>
            <a:r>
              <a:rPr lang="en-SG" dirty="0"/>
              <a:t>    ------ </a:t>
            </a:r>
            <a:r>
              <a:rPr lang="en-SG" dirty="0" err="1"/>
              <a:t>articles.ejs</a:t>
            </a:r>
            <a:r>
              <a:rPr lang="en-SG" dirty="0"/>
              <a:t>  &lt;!-- after a user logs in, they will see their posts --&gt;</a:t>
            </a:r>
          </a:p>
          <a:p>
            <a:pPr marL="0" indent="0">
              <a:buNone/>
            </a:pPr>
            <a:r>
              <a:rPr lang="en-SG" dirty="0"/>
              <a:t>    - </a:t>
            </a:r>
            <a:r>
              <a:rPr lang="en-SG" dirty="0" err="1"/>
              <a:t>package.json</a:t>
            </a:r>
            <a:r>
              <a:rPr lang="en-SG" dirty="0"/>
              <a:t>      &lt;!-- handle our </a:t>
            </a:r>
            <a:r>
              <a:rPr lang="en-SG" dirty="0" err="1"/>
              <a:t>npm</a:t>
            </a:r>
            <a:r>
              <a:rPr lang="en-SG" dirty="0"/>
              <a:t> packages --&gt;</a:t>
            </a:r>
          </a:p>
          <a:p>
            <a:pPr marL="0" indent="0">
              <a:buNone/>
            </a:pPr>
            <a:r>
              <a:rPr lang="en-SG" dirty="0"/>
              <a:t>    - app.js         &lt;!-- setup our application --&gt;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559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144303"/>
            <a:ext cx="7772400" cy="908995"/>
          </a:xfrm>
        </p:spPr>
        <p:txBody>
          <a:bodyPr>
            <a:normAutofit fontScale="90000"/>
          </a:bodyPr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6424" r="15995" b="47232"/>
          <a:stretch/>
        </p:blipFill>
        <p:spPr>
          <a:xfrm>
            <a:off x="376517" y="1053298"/>
            <a:ext cx="8552329" cy="55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12" y="295679"/>
            <a:ext cx="7886700" cy="757617"/>
          </a:xfrm>
        </p:spPr>
        <p:txBody>
          <a:bodyPr>
            <a:noAutofit/>
          </a:bodyPr>
          <a:lstStyle/>
          <a:p>
            <a:pPr algn="ctr"/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Difficulties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9" y="1053296"/>
            <a:ext cx="7899720" cy="5411165"/>
          </a:xfrm>
        </p:spPr>
        <p:txBody>
          <a:bodyPr/>
          <a:lstStyle/>
          <a:p>
            <a:pPr marL="514338" indent="-514338">
              <a:buAutoNum type="arabicPeriod"/>
            </a:pPr>
            <a:r>
              <a:rPr lang="en-SG" sz="3200" dirty="0"/>
              <a:t>Many bugs encountered</a:t>
            </a:r>
          </a:p>
          <a:p>
            <a:pPr marL="514338" indent="-514338">
              <a:buAutoNum type="arabicPeriod"/>
            </a:pPr>
            <a:r>
              <a:rPr lang="en-SG" sz="3200" dirty="0"/>
              <a:t>Built code first before testing functionality</a:t>
            </a:r>
          </a:p>
          <a:p>
            <a:pPr marL="514338" indent="-514338">
              <a:buAutoNum type="arabicPeriod"/>
            </a:pPr>
            <a:r>
              <a:rPr lang="en-SG" sz="3200" dirty="0"/>
              <a:t>Late Nights</a:t>
            </a:r>
          </a:p>
          <a:p>
            <a:pPr marL="514338" indent="-514338">
              <a:buAutoNum type="arabicPeriod"/>
            </a:pPr>
            <a:r>
              <a:rPr lang="en-SG" sz="3200" dirty="0"/>
              <a:t>Editing Comments</a:t>
            </a:r>
          </a:p>
          <a:p>
            <a:pPr marL="514338" indent="-514338">
              <a:buAutoNum type="arabicPeriod"/>
            </a:pPr>
            <a:r>
              <a:rPr lang="en-SG" sz="3200" dirty="0"/>
              <a:t>Delete functionality and API not completed</a:t>
            </a:r>
          </a:p>
          <a:p>
            <a:pPr marL="0" indent="0">
              <a:buNone/>
            </a:pPr>
            <a:r>
              <a:rPr lang="en-SG" sz="3200" dirty="0"/>
              <a:t>6.Ensuring good styling</a:t>
            </a:r>
          </a:p>
          <a:p>
            <a:pPr marL="0" indent="0">
              <a:buNone/>
            </a:pPr>
            <a:r>
              <a:rPr lang="en-SG" sz="3200" dirty="0"/>
              <a:t>7.Panic attacks</a:t>
            </a:r>
          </a:p>
          <a:p>
            <a:pPr marL="0" indent="0">
              <a:buNone/>
            </a:pPr>
            <a:r>
              <a:rPr lang="en-SG" sz="3200" dirty="0"/>
              <a:t>8.Not all express apps are alike</a:t>
            </a:r>
          </a:p>
          <a:p>
            <a:pPr marL="0" indent="0">
              <a:buNone/>
            </a:pPr>
            <a:endParaRPr lang="en-S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49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7" y="162572"/>
            <a:ext cx="7886700" cy="746042"/>
          </a:xfrm>
        </p:spPr>
        <p:txBody>
          <a:bodyPr>
            <a:noAutofit/>
          </a:bodyPr>
          <a:lstStyle/>
          <a:p>
            <a:pPr algn="ctr"/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&amp;&amp;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99" y="963310"/>
            <a:ext cx="7886700" cy="5142335"/>
          </a:xfrm>
        </p:spPr>
        <p:txBody>
          <a:bodyPr>
            <a:normAutofit/>
          </a:bodyPr>
          <a:lstStyle/>
          <a:p>
            <a:r>
              <a:rPr lang="en-SG" sz="2400" dirty="0" err="1"/>
              <a:t>Gitbook</a:t>
            </a:r>
            <a:endParaRPr lang="en-SG" sz="2400" dirty="0"/>
          </a:p>
          <a:p>
            <a:r>
              <a:rPr lang="en-SG" sz="2400" dirty="0"/>
              <a:t>Mozilla Development Network</a:t>
            </a:r>
          </a:p>
          <a:p>
            <a:r>
              <a:rPr lang="en-SG" sz="2400" dirty="0"/>
              <a:t>MongoDB</a:t>
            </a:r>
          </a:p>
          <a:p>
            <a:r>
              <a:rPr lang="en-SG" sz="2400" dirty="0"/>
              <a:t>www.expressjs.com</a:t>
            </a:r>
          </a:p>
          <a:p>
            <a:r>
              <a:rPr lang="en-SG" sz="2400" dirty="0"/>
              <a:t>www.mongoosejs.com</a:t>
            </a:r>
          </a:p>
          <a:p>
            <a:r>
              <a:rPr lang="en-SG" sz="2400" dirty="0"/>
              <a:t>Stack Overflow</a:t>
            </a:r>
          </a:p>
          <a:p>
            <a:r>
              <a:rPr lang="en-SG" sz="2400" dirty="0"/>
              <a:t>Mean Web Development Book</a:t>
            </a:r>
          </a:p>
          <a:p>
            <a:r>
              <a:rPr lang="en-SG" sz="2400" dirty="0"/>
              <a:t>Mr Glen Tan, Mr Prima </a:t>
            </a:r>
            <a:r>
              <a:rPr lang="en-SG" sz="2400" dirty="0" err="1"/>
              <a:t>Aulia</a:t>
            </a:r>
            <a:r>
              <a:rPr lang="en-SG" sz="2400" dirty="0"/>
              <a:t> </a:t>
            </a:r>
            <a:r>
              <a:rPr lang="en-SG" sz="2400" dirty="0" err="1"/>
              <a:t>Gusta</a:t>
            </a:r>
            <a:r>
              <a:rPr lang="en-SG" sz="2400" dirty="0"/>
              <a:t>, Miss Tan K L</a:t>
            </a:r>
          </a:p>
          <a:p>
            <a:r>
              <a:rPr lang="en-SG" sz="2400" dirty="0">
                <a:hlinkClick r:id="rId2"/>
              </a:rPr>
              <a:t>www.lucidchart.com</a:t>
            </a:r>
            <a:endParaRPr lang="en-SG" sz="2400" dirty="0"/>
          </a:p>
          <a:p>
            <a:r>
              <a:rPr lang="en-SG" sz="2400" dirty="0"/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318135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3393</TotalTime>
  <Words>536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Project Deux</vt:lpstr>
      <vt:lpstr>About My Project</vt:lpstr>
      <vt:lpstr>User Stories</vt:lpstr>
      <vt:lpstr>App Features</vt:lpstr>
      <vt:lpstr>Code Planning</vt:lpstr>
      <vt:lpstr>Files &amp; Their Purposes</vt:lpstr>
      <vt:lpstr>ERD</vt:lpstr>
      <vt:lpstr>Difficulties Faced</vt:lpstr>
      <vt:lpstr>References &amp;&amp; 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</dc:title>
  <dc:creator>Shamim Bhagat</dc:creator>
  <cp:lastModifiedBy>Shamim Bhagat</cp:lastModifiedBy>
  <cp:revision>47</cp:revision>
  <dcterms:created xsi:type="dcterms:W3CDTF">2016-10-05T13:18:59Z</dcterms:created>
  <dcterms:modified xsi:type="dcterms:W3CDTF">2016-10-28T13:55:00Z</dcterms:modified>
</cp:coreProperties>
</file>