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1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76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90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8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3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63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3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8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5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91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0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1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220E-7824-4F92-ACCA-405148BBF3E2}" type="datetimeFigureOut">
              <a:rPr lang="en-SG" smtClean="0"/>
              <a:t>6/10/2016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23BA-AC59-4163-B95E-373B47C5B6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1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Project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SG" sz="3200" dirty="0"/>
              <a:t>Done By:</a:t>
            </a:r>
          </a:p>
          <a:p>
            <a:r>
              <a:rPr lang="en-SG" sz="3200" dirty="0"/>
              <a:t>Shamim </a:t>
            </a:r>
            <a:r>
              <a:rPr lang="en-SG" sz="3200" dirty="0" err="1"/>
              <a:t>Munnawar</a:t>
            </a:r>
            <a:r>
              <a:rPr lang="en-SG" sz="3200" dirty="0"/>
              <a:t> Bhagat</a:t>
            </a:r>
          </a:p>
          <a:p>
            <a:r>
              <a:rPr lang="en-SG" sz="3200" dirty="0"/>
              <a:t>General Assembly Singapore</a:t>
            </a:r>
          </a:p>
        </p:txBody>
      </p:sp>
    </p:spTree>
    <p:extLst>
      <p:ext uri="{BB962C8B-B14F-4D97-AF65-F5344CB8AC3E}">
        <p14:creationId xmlns:p14="http://schemas.microsoft.com/office/powerpoint/2010/main" val="292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466" y="1282620"/>
            <a:ext cx="6858000" cy="900610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About My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466" y="2421279"/>
            <a:ext cx="713000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Project Type: 1a, Quiz</a:t>
            </a:r>
          </a:p>
          <a:p>
            <a:pPr algn="ctr"/>
            <a:r>
              <a:rPr lang="en-SG" sz="2000" dirty="0"/>
              <a:t>Project Requirements:</a:t>
            </a:r>
          </a:p>
          <a:p>
            <a:pPr algn="ctr"/>
            <a:endParaRPr lang="en-SG" sz="2000" dirty="0"/>
          </a:p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1226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468" y="362433"/>
            <a:ext cx="6858000" cy="900610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Quiz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465" y="1599476"/>
            <a:ext cx="7130005" cy="399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SG" sz="2000" dirty="0"/>
              <a:t>Number of Players: 2; Players manually switch after their turn to avoid double turns. 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SG" sz="2000" dirty="0"/>
              <a:t>Number of Questions: 5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SG" sz="2000" dirty="0"/>
              <a:t>Number of Choices for each Question:2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SG" sz="2000" dirty="0"/>
              <a:t>Scoring </a:t>
            </a:r>
            <a:r>
              <a:rPr lang="en-SG" sz="2000" dirty="0" err="1"/>
              <a:t>System:If</a:t>
            </a:r>
            <a:r>
              <a:rPr lang="en-SG" sz="2000" dirty="0"/>
              <a:t> player answers question correctly, he/she scores 10 points. No points are awarded for incorrect responses.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SG" sz="2000" dirty="0"/>
              <a:t>Player who scores the most points at the end of 5 questions wins.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SG" sz="2000" dirty="0"/>
              <a:t>Quiz Theme: Music &amp; Pop Culture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SG" sz="2000" dirty="0"/>
              <a:t>Programming Languages Used:HTML5, CSS, JavaScript(as J-Query)</a:t>
            </a:r>
          </a:p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2707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5400" b="1" dirty="0"/>
              <a:t>Code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Developed Structure mentally</a:t>
            </a:r>
          </a:p>
          <a:p>
            <a:pPr marL="0" indent="0">
              <a:buNone/>
            </a:pPr>
            <a:r>
              <a:rPr lang="en-SG" dirty="0"/>
              <a:t>Wrote down quiz questions</a:t>
            </a:r>
          </a:p>
          <a:p>
            <a:pPr marL="0" indent="0">
              <a:buNone/>
            </a:pPr>
            <a:r>
              <a:rPr lang="en-SG" dirty="0"/>
              <a:t>Drew structure using pen and paper</a:t>
            </a:r>
          </a:p>
          <a:p>
            <a:pPr marL="0" indent="0">
              <a:buNone/>
            </a:pPr>
            <a:r>
              <a:rPr lang="en-SG" dirty="0"/>
              <a:t>Wrote pseudo code(see hyperlink)</a:t>
            </a:r>
          </a:p>
          <a:p>
            <a:pPr marL="0" indent="0">
              <a:buNone/>
            </a:pPr>
            <a:r>
              <a:rPr lang="en-SG" dirty="0"/>
              <a:t>Generated Code based on requirements and pseudo code</a:t>
            </a:r>
          </a:p>
          <a:p>
            <a:pPr marL="0" indent="0">
              <a:buNone/>
            </a:pPr>
            <a:r>
              <a:rPr lang="en-SG" dirty="0"/>
              <a:t>Tested by myself and Mr Glen Choo.</a:t>
            </a:r>
          </a:p>
        </p:txBody>
      </p:sp>
    </p:spTree>
    <p:extLst>
      <p:ext uri="{BB962C8B-B14F-4D97-AF65-F5344CB8AC3E}">
        <p14:creationId xmlns:p14="http://schemas.microsoft.com/office/powerpoint/2010/main" val="419106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0" y="55799"/>
            <a:ext cx="7886700" cy="1113243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/>
              <a:t>Wireframe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010" y="960418"/>
            <a:ext cx="8293261" cy="5555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44010" y="1074640"/>
            <a:ext cx="7951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/>
              <a:t>You Think You Know Your Music and Pop Culture.</a:t>
            </a:r>
          </a:p>
        </p:txBody>
      </p:sp>
      <p:sp>
        <p:nvSpPr>
          <p:cNvPr id="8" name="Text Box 2"/>
          <p:cNvSpPr txBox="1"/>
          <p:nvPr/>
        </p:nvSpPr>
        <p:spPr>
          <a:xfrm>
            <a:off x="2015275" y="2203766"/>
            <a:ext cx="4572000" cy="82512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Description</a:t>
            </a:r>
            <a:endParaRPr lang="en-S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*This </a:t>
            </a:r>
            <a:r>
              <a:rPr lang="en-SG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S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Have No Border</a:t>
            </a:r>
            <a:endParaRPr lang="en-S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1719395" y="3145430"/>
            <a:ext cx="5535930" cy="157615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                             </a:t>
            </a:r>
            <a:r>
              <a:rPr lang="en-SG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HERE</a:t>
            </a:r>
            <a:endParaRPr lang="en-S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S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0990" y="3822744"/>
            <a:ext cx="15799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Switch Player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79860" y="3822744"/>
            <a:ext cx="15799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Next </a:t>
            </a:r>
            <a:r>
              <a:rPr lang="en-SG" dirty="0" err="1"/>
              <a:t>Qn</a:t>
            </a:r>
            <a:endParaRPr lang="en-SG" dirty="0"/>
          </a:p>
        </p:txBody>
      </p:sp>
      <p:sp>
        <p:nvSpPr>
          <p:cNvPr id="12" name="Text Box 7"/>
          <p:cNvSpPr txBox="1"/>
          <p:nvPr/>
        </p:nvSpPr>
        <p:spPr>
          <a:xfrm>
            <a:off x="1605384" y="4928671"/>
            <a:ext cx="2495550" cy="142004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1 Vital Signs:</a:t>
            </a:r>
            <a:endParaRPr lang="en-SG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</a:t>
            </a: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:</a:t>
            </a:r>
            <a:endParaRPr lang="en-SG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Score:</a:t>
            </a:r>
            <a:endParaRPr lang="en-SG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*This </a:t>
            </a:r>
            <a:r>
              <a:rPr lang="en-SG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S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Have no border</a:t>
            </a:r>
            <a:endParaRPr lang="en-SG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4889266" y="4928671"/>
            <a:ext cx="2495550" cy="142004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2 Vital Signs:</a:t>
            </a:r>
            <a:endParaRPr lang="en-SG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</a:t>
            </a: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:</a:t>
            </a:r>
            <a:endParaRPr lang="en-SG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Score:</a:t>
            </a:r>
            <a:endParaRPr lang="en-SG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*This </a:t>
            </a:r>
            <a:r>
              <a:rPr lang="en-SG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SG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Have no border</a:t>
            </a:r>
            <a:endParaRPr lang="en-SG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5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23" y="381583"/>
            <a:ext cx="7772400" cy="90899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Code Organisation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9083" y="1626243"/>
            <a:ext cx="7407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1.Created HTML based on wireframe in previous slide.</a:t>
            </a:r>
          </a:p>
          <a:p>
            <a:r>
              <a:rPr lang="en-SG" dirty="0"/>
              <a:t>2. Developed CSS in line with project needs</a:t>
            </a:r>
          </a:p>
          <a:p>
            <a:r>
              <a:rPr lang="en-SG" dirty="0"/>
              <a:t>3.Jquery to make the quiz interactive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036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/>
              <a:t>Difficulties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/>
              <a:t>Knowledge of concepts still very weak</a:t>
            </a:r>
          </a:p>
          <a:p>
            <a:pPr marL="514350" indent="-514350">
              <a:buAutoNum type="arabicPeriod"/>
            </a:pPr>
            <a:r>
              <a:rPr lang="en-SG" dirty="0"/>
              <a:t>Getting the </a:t>
            </a:r>
            <a:r>
              <a:rPr lang="en-SG" dirty="0" err="1"/>
              <a:t>jquery</a:t>
            </a:r>
            <a:r>
              <a:rPr lang="en-SG" dirty="0"/>
              <a:t> right</a:t>
            </a:r>
          </a:p>
          <a:p>
            <a:pPr marL="514350" indent="-514350">
              <a:buAutoNum type="arabicPeriod"/>
            </a:pPr>
            <a:r>
              <a:rPr lang="en-SG" dirty="0"/>
              <a:t>Late Nights</a:t>
            </a:r>
          </a:p>
          <a:p>
            <a:pPr marL="514350" indent="-514350">
              <a:buAutoNum type="arabicPeriod"/>
            </a:pPr>
            <a:r>
              <a:rPr lang="en-SG" dirty="0"/>
              <a:t>Creating a back button</a:t>
            </a:r>
          </a:p>
          <a:p>
            <a:pPr marL="514350" indent="-514350">
              <a:buAutoNum type="arabicPeriod"/>
            </a:pPr>
            <a:r>
              <a:rPr lang="en-SG" dirty="0"/>
              <a:t>Creating more choices for questions</a:t>
            </a:r>
          </a:p>
          <a:p>
            <a:pPr marL="514350" indent="-514350">
              <a:buAutoNum type="arabicPeriod"/>
            </a:pPr>
            <a:r>
              <a:rPr lang="en-SG" dirty="0"/>
              <a:t>Running the entire project in JS.</a:t>
            </a:r>
          </a:p>
          <a:p>
            <a:pPr marL="514350" indent="-514350">
              <a:buAutoNum type="arabicPeriod"/>
            </a:pPr>
            <a:r>
              <a:rPr lang="en-SG" dirty="0"/>
              <a:t>Creating the required 10 questions in the timeframe.</a:t>
            </a:r>
          </a:p>
          <a:p>
            <a:pPr marL="514350" indent="-514350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149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264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Project One</vt:lpstr>
      <vt:lpstr>About My Project</vt:lpstr>
      <vt:lpstr>Quiz Features</vt:lpstr>
      <vt:lpstr>Code Planning</vt:lpstr>
      <vt:lpstr>Wireframe</vt:lpstr>
      <vt:lpstr>Code Organisation</vt:lpstr>
      <vt:lpstr>Difficulties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</dc:title>
  <dc:creator>Shamim Bhagat</dc:creator>
  <cp:lastModifiedBy>Shamim Bhagat</cp:lastModifiedBy>
  <cp:revision>10</cp:revision>
  <dcterms:created xsi:type="dcterms:W3CDTF">2016-10-05T13:18:59Z</dcterms:created>
  <dcterms:modified xsi:type="dcterms:W3CDTF">2016-10-06T01:11:04Z</dcterms:modified>
</cp:coreProperties>
</file>