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9" r:id="rId6"/>
    <p:sldId id="259" r:id="rId7"/>
    <p:sldId id="262" r:id="rId8"/>
    <p:sldId id="264" r:id="rId9"/>
    <p:sldId id="268" r:id="rId10"/>
    <p:sldId id="261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2" d="100"/>
          <a:sy n="52" d="100"/>
        </p:scale>
        <p:origin x="171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3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8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5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1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613" y="224121"/>
            <a:ext cx="7772400" cy="894085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Project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3784" y="5529232"/>
            <a:ext cx="4742727" cy="1062559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Done By:</a:t>
            </a:r>
          </a:p>
          <a:p>
            <a:r>
              <a:rPr lang="en-SG" dirty="0"/>
              <a:t>Shamim </a:t>
            </a:r>
            <a:r>
              <a:rPr lang="en-SG" dirty="0" err="1"/>
              <a:t>Munnawar</a:t>
            </a:r>
            <a:r>
              <a:rPr lang="en-SG" dirty="0"/>
              <a:t> Bhagat</a:t>
            </a:r>
          </a:p>
          <a:p>
            <a:r>
              <a:rPr lang="en-SG" dirty="0"/>
              <a:t>General Assembly Singapore</a:t>
            </a:r>
          </a:p>
        </p:txBody>
      </p:sp>
    </p:spTree>
    <p:extLst>
      <p:ext uri="{BB962C8B-B14F-4D97-AF65-F5344CB8AC3E}">
        <p14:creationId xmlns:p14="http://schemas.microsoft.com/office/powerpoint/2010/main" val="2921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/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AutoNum type="arabicPeriod"/>
            </a:pPr>
            <a:r>
              <a:rPr lang="en-SG" dirty="0"/>
              <a:t>Knowledge of concepts still very weak</a:t>
            </a:r>
          </a:p>
          <a:p>
            <a:pPr marL="514338" indent="-514338">
              <a:buAutoNum type="arabicPeriod"/>
            </a:pPr>
            <a:r>
              <a:rPr lang="en-SG" dirty="0"/>
              <a:t>Getting the </a:t>
            </a:r>
            <a:r>
              <a:rPr lang="en-SG" dirty="0" err="1"/>
              <a:t>jquery</a:t>
            </a:r>
            <a:r>
              <a:rPr lang="en-SG" dirty="0"/>
              <a:t> right</a:t>
            </a:r>
          </a:p>
          <a:p>
            <a:pPr marL="514338" indent="-514338">
              <a:buAutoNum type="arabicPeriod"/>
            </a:pPr>
            <a:r>
              <a:rPr lang="en-SG" dirty="0"/>
              <a:t>Late Nights</a:t>
            </a:r>
          </a:p>
          <a:p>
            <a:pPr marL="514338" indent="-514338">
              <a:buAutoNum type="arabicPeriod"/>
            </a:pPr>
            <a:r>
              <a:rPr lang="en-SG" dirty="0"/>
              <a:t>Creating a back button</a:t>
            </a:r>
          </a:p>
          <a:p>
            <a:pPr marL="514338" indent="-514338">
              <a:buAutoNum type="arabicPeriod"/>
            </a:pPr>
            <a:r>
              <a:rPr lang="en-SG" dirty="0"/>
              <a:t>Creating more choices for questions</a:t>
            </a:r>
          </a:p>
          <a:p>
            <a:pPr marL="514338" indent="-514338">
              <a:buAutoNum type="arabicPeriod"/>
            </a:pPr>
            <a:r>
              <a:rPr lang="en-SG" dirty="0"/>
              <a:t>Running the entire project in JS.</a:t>
            </a:r>
          </a:p>
          <a:p>
            <a:pPr marL="514338" indent="-514338">
              <a:buAutoNum type="arabicPeriod"/>
            </a:pPr>
            <a:r>
              <a:rPr lang="en-SG" dirty="0"/>
              <a:t>Creating the required 10 questions in the timeframe.</a:t>
            </a:r>
          </a:p>
          <a:p>
            <a:pPr marL="514338" indent="-514338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49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Gitbook</a:t>
            </a:r>
            <a:endParaRPr lang="en-SG" dirty="0"/>
          </a:p>
          <a:p>
            <a:r>
              <a:rPr lang="en-SG" dirty="0"/>
              <a:t>Mozilla Development Network</a:t>
            </a:r>
          </a:p>
          <a:p>
            <a:r>
              <a:rPr lang="en-SG" dirty="0"/>
              <a:t>W3 School</a:t>
            </a:r>
          </a:p>
          <a:p>
            <a:r>
              <a:rPr lang="en-SG" dirty="0" err="1"/>
              <a:t>CodeAcademy</a:t>
            </a:r>
            <a:endParaRPr lang="en-SG" dirty="0"/>
          </a:p>
          <a:p>
            <a:r>
              <a:rPr lang="en-SG" dirty="0"/>
              <a:t>Code School</a:t>
            </a:r>
          </a:p>
          <a:p>
            <a:r>
              <a:rPr lang="en-SG" dirty="0"/>
              <a:t>Free Code Camp</a:t>
            </a:r>
          </a:p>
        </p:txBody>
      </p:sp>
    </p:spTree>
    <p:extLst>
      <p:ext uri="{BB962C8B-B14F-4D97-AF65-F5344CB8AC3E}">
        <p14:creationId xmlns:p14="http://schemas.microsoft.com/office/powerpoint/2010/main" val="318135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Mr Prima </a:t>
            </a:r>
            <a:r>
              <a:rPr lang="en-SG" dirty="0" err="1"/>
              <a:t>Aulia</a:t>
            </a:r>
            <a:r>
              <a:rPr lang="en-SG" dirty="0"/>
              <a:t> </a:t>
            </a:r>
            <a:r>
              <a:rPr lang="en-SG" dirty="0" err="1"/>
              <a:t>Gusta</a:t>
            </a: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Mr Glen Choo</a:t>
            </a:r>
          </a:p>
          <a:p>
            <a:pPr marL="514350" indent="-514350">
              <a:buAutoNum type="arabicPeriod"/>
            </a:pPr>
            <a:r>
              <a:rPr lang="en-SG" dirty="0"/>
              <a:t>Miss Tan Kai Ling</a:t>
            </a:r>
          </a:p>
          <a:p>
            <a:pPr marL="514350" indent="-514350">
              <a:buAutoNum type="arabicPeriod"/>
            </a:pPr>
            <a:r>
              <a:rPr lang="en-SG" dirty="0"/>
              <a:t>Mr Bryan Tang</a:t>
            </a:r>
          </a:p>
          <a:p>
            <a:pPr marL="514350" indent="-514350">
              <a:buAutoNum type="arabicPeriod"/>
            </a:pPr>
            <a:r>
              <a:rPr lang="en-SG" dirty="0"/>
              <a:t>Miss </a:t>
            </a:r>
            <a:r>
              <a:rPr lang="en-SG" dirty="0" err="1"/>
              <a:t>Lani</a:t>
            </a:r>
            <a:r>
              <a:rPr lang="en-SG" dirty="0"/>
              <a:t> </a:t>
            </a:r>
            <a:r>
              <a:rPr lang="en-SG" dirty="0" err="1"/>
              <a:t>QuilaQuil</a:t>
            </a: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Class of .WDI6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61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85" y="102118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705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469" y="362433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About My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7469" y="1171220"/>
            <a:ext cx="7130005" cy="688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sz="2000" b="1" dirty="0"/>
          </a:p>
          <a:p>
            <a:pPr algn="ctr"/>
            <a:r>
              <a:rPr lang="en-SG" sz="3200" b="1" dirty="0"/>
              <a:t>Page Title: Music and Pop-Culture Trivia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Page Header: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dirty="0"/>
              <a:t>So…..Think you know your music and pop culture?</a:t>
            </a:r>
          </a:p>
          <a:p>
            <a:pPr algn="ctr"/>
            <a:endParaRPr lang="en-SG" sz="2000" b="1" dirty="0"/>
          </a:p>
          <a:p>
            <a:pPr algn="ctr"/>
            <a:r>
              <a:rPr lang="en-SG" sz="2000" b="1" dirty="0"/>
              <a:t>Inspiration behind my project:</a:t>
            </a:r>
          </a:p>
          <a:p>
            <a:pPr algn="ctr"/>
            <a:endParaRPr lang="en-SG" sz="2000" dirty="0"/>
          </a:p>
          <a:p>
            <a:pPr algn="ctr"/>
            <a:r>
              <a:rPr lang="en-SG" sz="2000" dirty="0"/>
              <a:t>Walking home singing hit me baby one more time, I thought why not incorporate 90s music and some pop culture into my WDI project</a:t>
            </a:r>
          </a:p>
          <a:p>
            <a:pPr algn="ctr"/>
            <a:endParaRPr lang="en-SG" sz="2000" dirty="0"/>
          </a:p>
          <a:p>
            <a:pPr algn="ctr"/>
            <a:r>
              <a:rPr lang="en-SG" sz="2000" b="1" dirty="0"/>
              <a:t>Aim</a:t>
            </a:r>
          </a:p>
          <a:p>
            <a:pPr algn="ctr"/>
            <a:endParaRPr lang="en-SG" sz="2000" dirty="0"/>
          </a:p>
          <a:p>
            <a:pPr algn="ctr"/>
            <a:r>
              <a:rPr lang="en-SG" sz="2000" dirty="0" err="1"/>
              <a:t>Revieve</a:t>
            </a:r>
            <a:r>
              <a:rPr lang="en-SG" sz="2000" dirty="0"/>
              <a:t> peoples’ interest in 1990s music through trivia.</a:t>
            </a:r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2000" dirty="0"/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11226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468" y="362434"/>
            <a:ext cx="6858000" cy="900611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Quiz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468" y="1599485"/>
            <a:ext cx="7130005" cy="399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Number of Players: 2; Players manually switch after their turn to avoid double turns. 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Number of Questions: 5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Number of Choices for each Question:2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Scoring System: If player answers question correctly, he/she scores 10 points. No points are awarded for incorrect responses.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Player who scores the most points at the end of 5 questions wins.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Quiz Theme: Music &amp; Pop Culture</a:t>
            </a:r>
          </a:p>
          <a:p>
            <a:pPr marL="342891" indent="-342891" algn="ctr">
              <a:buFont typeface="Wingdings" panose="05000000000000000000" pitchFamily="2" charset="2"/>
              <a:buChar char="v"/>
            </a:pPr>
            <a:r>
              <a:rPr lang="en-SG" sz="2000" dirty="0"/>
              <a:t>Programming Languages Used:HTML5, CSS, JavaScript(as J-Query)</a:t>
            </a:r>
          </a:p>
          <a:p>
            <a:pPr algn="ctr"/>
            <a:endParaRPr lang="en-SG" sz="1351" dirty="0"/>
          </a:p>
        </p:txBody>
      </p:sp>
    </p:spTree>
    <p:extLst>
      <p:ext uri="{BB962C8B-B14F-4D97-AF65-F5344CB8AC3E}">
        <p14:creationId xmlns:p14="http://schemas.microsoft.com/office/powerpoint/2010/main" val="42707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dirty="0"/>
              <a:t>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Developed Structure mentally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Wrote down quiz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Drew structure using pen and paper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Wrote pseudo code(see hyperlink)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Generated Code based on requirements and pseudo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2000" dirty="0"/>
              <a:t>Tested by myself and my amazing TA Mr Glen Choo</a:t>
            </a:r>
            <a:r>
              <a:rPr lang="en-SG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0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5741"/>
            <a:ext cx="7886700" cy="844240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121" y="11398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                                      Body</a:t>
            </a:r>
          </a:p>
          <a:p>
            <a:pPr marL="0" indent="0">
              <a:buNone/>
            </a:pPr>
            <a:r>
              <a:rPr lang="en-SG" dirty="0"/>
              <a:t>                                   Container</a:t>
            </a:r>
          </a:p>
          <a:p>
            <a:pPr marL="0" indent="0">
              <a:buNone/>
            </a:pPr>
            <a:r>
              <a:rPr lang="en-SG" dirty="0"/>
              <a:t>    Header  Turn         Question                    Score </a:t>
            </a:r>
          </a:p>
          <a:p>
            <a:pPr marL="0" indent="0">
              <a:buNone/>
            </a:pPr>
            <a:r>
              <a:rPr lang="en-SG" dirty="0"/>
              <a:t>        p         </a:t>
            </a:r>
            <a:r>
              <a:rPr lang="en-SG" dirty="0" err="1"/>
              <a:t>p</a:t>
            </a:r>
            <a:r>
              <a:rPr lang="en-SG" dirty="0"/>
              <a:t>        </a:t>
            </a:r>
            <a:r>
              <a:rPr lang="en-SG" dirty="0" err="1"/>
              <a:t>p,ol,audio,button</a:t>
            </a:r>
            <a:r>
              <a:rPr lang="en-SG" dirty="0"/>
              <a:t>     score1,score2</a:t>
            </a:r>
          </a:p>
          <a:p>
            <a:pPr marL="0" indent="0">
              <a:buNone/>
            </a:pPr>
            <a:r>
              <a:rPr lang="en-SG" dirty="0"/>
              <a:t>                                  li                                  p          </a:t>
            </a:r>
            <a:r>
              <a:rPr lang="en-SG" dirty="0" err="1"/>
              <a:t>p</a:t>
            </a:r>
            <a:endParaRPr lang="en-SG" dirty="0"/>
          </a:p>
          <a:p>
            <a:pPr marL="0" indent="0">
              <a:buNone/>
            </a:pPr>
            <a:r>
              <a:rPr lang="en-SG"/>
              <a:t>                                div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57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7" y="55802"/>
            <a:ext cx="7886700" cy="1113243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Wireframe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013" y="930144"/>
            <a:ext cx="8293261" cy="5555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11821" y="1028685"/>
            <a:ext cx="795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300" dirty="0"/>
              <a:t>You Think You Know Your Music and Pop Culture.(h1)</a:t>
            </a:r>
          </a:p>
        </p:txBody>
      </p:sp>
      <p:sp>
        <p:nvSpPr>
          <p:cNvPr id="8" name="Text Box 2"/>
          <p:cNvSpPr txBox="1"/>
          <p:nvPr/>
        </p:nvSpPr>
        <p:spPr>
          <a:xfrm>
            <a:off x="2083452" y="2114170"/>
            <a:ext cx="4572000" cy="68322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Description(div)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1751586" y="3145439"/>
            <a:ext cx="5535931" cy="178324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              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QUESTION HERE(div)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Ordered List Items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SG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Divs</a:t>
            </a: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6499" y="4345223"/>
            <a:ext cx="1579944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Switch Player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351" y="4345223"/>
            <a:ext cx="1579944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Next </a:t>
            </a:r>
            <a:r>
              <a:rPr lang="en-SG" sz="1400" dirty="0" err="1"/>
              <a:t>Qn</a:t>
            </a:r>
            <a:endParaRPr lang="en-SG" sz="1400" dirty="0"/>
          </a:p>
        </p:txBody>
      </p:sp>
      <p:sp>
        <p:nvSpPr>
          <p:cNvPr id="12" name="Text Box 7"/>
          <p:cNvSpPr txBox="1"/>
          <p:nvPr/>
        </p:nvSpPr>
        <p:spPr>
          <a:xfrm>
            <a:off x="1645902" y="5062846"/>
            <a:ext cx="2495551" cy="116778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1 Vital Signs</a:t>
            </a: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(div)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</a:t>
            </a: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: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Score: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4889272" y="5023827"/>
            <a:ext cx="2495551" cy="120680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2 Vital Signs</a:t>
            </a: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(div)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</a:t>
            </a: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: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Score: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05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3166" y="3486098"/>
            <a:ext cx="983849" cy="376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53167" y="3899356"/>
            <a:ext cx="983849" cy="376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b)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75906" y="3486095"/>
            <a:ext cx="5787" cy="783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4751416" y="4573823"/>
            <a:ext cx="43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H="1">
            <a:off x="3756451" y="4573823"/>
            <a:ext cx="61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06256" y="446758"/>
            <a:ext cx="646901" cy="48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974" y="351554"/>
            <a:ext cx="163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Container div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5091" y="2747865"/>
            <a:ext cx="26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Player Turn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93935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23" y="381584"/>
            <a:ext cx="7772400" cy="908995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Code Organisation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1432" y="1238494"/>
            <a:ext cx="74077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1.Created HTML based on wireframe in previous slide.</a:t>
            </a:r>
          </a:p>
          <a:p>
            <a:r>
              <a:rPr lang="en-SG" sz="2000" dirty="0"/>
              <a:t>2. Developed CSS in line with project needs</a:t>
            </a:r>
          </a:p>
          <a:p>
            <a:r>
              <a:rPr lang="en-SG" sz="2000" dirty="0"/>
              <a:t>3.Jquery to make the quiz interactive</a:t>
            </a:r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725838" y="2558005"/>
            <a:ext cx="3674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HTML 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1562589" y="2742671"/>
            <a:ext cx="1163248" cy="60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3383" y="3443468"/>
            <a:ext cx="1655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CSS</a:t>
            </a: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6400800" y="2742671"/>
            <a:ext cx="1030154" cy="60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4975" y="3443468"/>
            <a:ext cx="2141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J-Query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966749" y="3032575"/>
            <a:ext cx="387752" cy="78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3030" y="3351135"/>
            <a:ext cx="103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Controls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783718" y="3628134"/>
            <a:ext cx="3570791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4799" y="2663235"/>
            <a:ext cx="12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Relies 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5882" y="2732154"/>
            <a:ext cx="12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Relies on</a:t>
            </a:r>
          </a:p>
        </p:txBody>
      </p:sp>
    </p:spTree>
    <p:extLst>
      <p:ext uri="{BB962C8B-B14F-4D97-AF65-F5344CB8AC3E}">
        <p14:creationId xmlns:p14="http://schemas.microsoft.com/office/powerpoint/2010/main" val="363036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7" y="365134"/>
            <a:ext cx="7886700" cy="832855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Code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32383"/>
              </p:ext>
            </p:extLst>
          </p:nvPr>
        </p:nvGraphicFramePr>
        <p:xfrm>
          <a:off x="968656" y="1275277"/>
          <a:ext cx="7546701" cy="527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567">
                  <a:extLst>
                    <a:ext uri="{9D8B030D-6E8A-4147-A177-3AD203B41FA5}">
                      <a16:colId xmlns:a16="http://schemas.microsoft.com/office/drawing/2014/main" val="2111670219"/>
                    </a:ext>
                  </a:extLst>
                </a:gridCol>
                <a:gridCol w="2515567">
                  <a:extLst>
                    <a:ext uri="{9D8B030D-6E8A-4147-A177-3AD203B41FA5}">
                      <a16:colId xmlns:a16="http://schemas.microsoft.com/office/drawing/2014/main" val="2536365951"/>
                    </a:ext>
                  </a:extLst>
                </a:gridCol>
                <a:gridCol w="2515567">
                  <a:extLst>
                    <a:ext uri="{9D8B030D-6E8A-4147-A177-3AD203B41FA5}">
                      <a16:colId xmlns:a16="http://schemas.microsoft.com/office/drawing/2014/main" val="1426356714"/>
                    </a:ext>
                  </a:extLst>
                </a:gridCol>
              </a:tblGrid>
              <a:tr h="302047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06084"/>
                  </a:ext>
                </a:extLst>
              </a:tr>
              <a:tr h="4893154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  <a:p>
                      <a:r>
                        <a:rPr lang="en-SG" sz="1900" dirty="0"/>
                        <a:t>Background:</a:t>
                      </a:r>
                      <a:r>
                        <a:rPr lang="en-SG" sz="1900" baseline="0" dirty="0"/>
                        <a:t> Picture</a:t>
                      </a:r>
                    </a:p>
                    <a:p>
                      <a:endParaRPr lang="en-SG" sz="1900" baseline="0" dirty="0"/>
                    </a:p>
                    <a:p>
                      <a:r>
                        <a:rPr lang="en-SG" sz="1900" baseline="0" dirty="0" err="1"/>
                        <a:t>Font:Railwaye</a:t>
                      </a:r>
                      <a:r>
                        <a:rPr lang="en-SG" sz="1900" baseline="0" dirty="0"/>
                        <a:t> Sans Serif</a:t>
                      </a:r>
                    </a:p>
                    <a:p>
                      <a:endParaRPr lang="en-SG" sz="1900" baseline="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  <a:p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223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8786" y="1895893"/>
            <a:ext cx="2054507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Container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76040" y="2465149"/>
            <a:ext cx="2887" cy="4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62482" y="2944700"/>
            <a:ext cx="1794076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 turn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5262" y="3950431"/>
            <a:ext cx="1620455" cy="76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Question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52891" y="3532395"/>
            <a:ext cx="23149" cy="39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52891" y="4651527"/>
            <a:ext cx="5787" cy="75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75771" y="5430203"/>
            <a:ext cx="1493135" cy="82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Scores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0138" y="1800010"/>
            <a:ext cx="2112379" cy="9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Declare Variables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20986" y="2793565"/>
            <a:ext cx="13019" cy="34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97622" y="3153185"/>
            <a:ext cx="1791180" cy="78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Get Elements from HTML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93212" y="3935710"/>
            <a:ext cx="4340" cy="38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54163" y="4319805"/>
            <a:ext cx="1533646" cy="90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Declare</a:t>
            </a:r>
          </a:p>
          <a:p>
            <a:pPr algn="ctr"/>
            <a:r>
              <a:rPr lang="en-SG" dirty="0"/>
              <a:t>Functions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06328" y="5199304"/>
            <a:ext cx="0" cy="35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54163" y="5555685"/>
            <a:ext cx="1660967" cy="78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functions to elements</a:t>
            </a:r>
          </a:p>
        </p:txBody>
      </p:sp>
    </p:spTree>
    <p:extLst>
      <p:ext uri="{BB962C8B-B14F-4D97-AF65-F5344CB8AC3E}">
        <p14:creationId xmlns:p14="http://schemas.microsoft.com/office/powerpoint/2010/main" val="203533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45616"/>
          </a:xfrm>
        </p:spPr>
        <p:txBody>
          <a:bodyPr>
            <a:noAutofit/>
          </a:bodyPr>
          <a:lstStyle/>
          <a:p>
            <a:pPr algn="ctr"/>
            <a:r>
              <a:rPr lang="en-SG" sz="5400" b="1" dirty="0"/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132335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435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Project One</vt:lpstr>
      <vt:lpstr>About My Project</vt:lpstr>
      <vt:lpstr>Quiz Features</vt:lpstr>
      <vt:lpstr>Code Planning</vt:lpstr>
      <vt:lpstr>HTML DOM</vt:lpstr>
      <vt:lpstr>Wireframe</vt:lpstr>
      <vt:lpstr>Code Organisation</vt:lpstr>
      <vt:lpstr>Code Structure </vt:lpstr>
      <vt:lpstr>Deliverable</vt:lpstr>
      <vt:lpstr>Difficulties Faced</vt:lpstr>
      <vt:lpstr>References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Shamim Bhagat</dc:creator>
  <cp:lastModifiedBy>Shamim Bhagat</cp:lastModifiedBy>
  <cp:revision>22</cp:revision>
  <dcterms:created xsi:type="dcterms:W3CDTF">2016-10-05T13:18:59Z</dcterms:created>
  <dcterms:modified xsi:type="dcterms:W3CDTF">2016-10-06T08:43:01Z</dcterms:modified>
</cp:coreProperties>
</file>