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26CD-8212-46C5-9AEC-AB331D981C1B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338D-3AC5-40A2-8545-C5C5828DEE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26CD-8212-46C5-9AEC-AB331D981C1B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338D-3AC5-40A2-8545-C5C5828DEE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26CD-8212-46C5-9AEC-AB331D981C1B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338D-3AC5-40A2-8545-C5C5828DEE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26CD-8212-46C5-9AEC-AB331D981C1B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338D-3AC5-40A2-8545-C5C5828DEE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26CD-8212-46C5-9AEC-AB331D981C1B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338D-3AC5-40A2-8545-C5C5828DEE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26CD-8212-46C5-9AEC-AB331D981C1B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338D-3AC5-40A2-8545-C5C5828DEE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26CD-8212-46C5-9AEC-AB331D981C1B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338D-3AC5-40A2-8545-C5C5828DEE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26CD-8212-46C5-9AEC-AB331D981C1B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338D-3AC5-40A2-8545-C5C5828DEE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26CD-8212-46C5-9AEC-AB331D981C1B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338D-3AC5-40A2-8545-C5C5828DEE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26CD-8212-46C5-9AEC-AB331D981C1B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338D-3AC5-40A2-8545-C5C5828DEE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26CD-8212-46C5-9AEC-AB331D981C1B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338D-3AC5-40A2-8545-C5C5828DEE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A26CD-8212-46C5-9AEC-AB331D981C1B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C338D-3AC5-40A2-8545-C5C5828DEEF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0825" y="2447779"/>
            <a:ext cx="2982350" cy="835318"/>
          </a:xfrm>
        </p:spPr>
        <p:txBody>
          <a:bodyPr/>
          <a:lstStyle/>
          <a:p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Welcome</a:t>
            </a:r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Welcome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Freelance IT Lab</dc:creator>
  <cp:lastModifiedBy>Freelance IT Lab</cp:lastModifiedBy>
  <cp:revision>1</cp:revision>
  <dcterms:created xsi:type="dcterms:W3CDTF">2016-07-17T10:28:07Z</dcterms:created>
  <dcterms:modified xsi:type="dcterms:W3CDTF">2016-07-17T10:28:46Z</dcterms:modified>
</cp:coreProperties>
</file>