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B3A-C704-4AB4-B33A-C60BDA93E91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9D6-C6B8-43CE-9927-0F6632BD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B3A-C704-4AB4-B33A-C60BDA93E91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9D6-C6B8-43CE-9927-0F6632BD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B3A-C704-4AB4-B33A-C60BDA93E91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9D6-C6B8-43CE-9927-0F6632BD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B3A-C704-4AB4-B33A-C60BDA93E91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9D6-C6B8-43CE-9927-0F6632BD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B3A-C704-4AB4-B33A-C60BDA93E91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9D6-C6B8-43CE-9927-0F6632BD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B3A-C704-4AB4-B33A-C60BDA93E91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9D6-C6B8-43CE-9927-0F6632BD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B3A-C704-4AB4-B33A-C60BDA93E91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9D6-C6B8-43CE-9927-0F6632BD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B3A-C704-4AB4-B33A-C60BDA93E91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9D6-C6B8-43CE-9927-0F6632BD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5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B3A-C704-4AB4-B33A-C60BDA93E91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9D6-C6B8-43CE-9927-0F6632BD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B3A-C704-4AB4-B33A-C60BDA93E91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9D6-C6B8-43CE-9927-0F6632BD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B3A-C704-4AB4-B33A-C60BDA93E91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E9D6-C6B8-43CE-9927-0F6632BD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4B3A-C704-4AB4-B33A-C60BDA93E91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5E9D6-C6B8-43CE-9927-0F6632BD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4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7379" y="1272707"/>
            <a:ext cx="1332384" cy="406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Admin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1366" y="230282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AId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03377" y="5674757"/>
            <a:ext cx="1332384" cy="406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Employee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03377" y="3624351"/>
            <a:ext cx="1332384" cy="406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Blood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03377" y="1272707"/>
            <a:ext cx="1332384" cy="406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Donor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57379" y="3555064"/>
            <a:ext cx="1332384" cy="406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Seeker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57379" y="6071345"/>
            <a:ext cx="1332384" cy="406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Sponsor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7379" y="2355339"/>
            <a:ext cx="136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Communicate</a:t>
            </a:r>
            <a:endParaRPr lang="en-US" sz="1600" b="1" dirty="0"/>
          </a:p>
        </p:txBody>
      </p:sp>
      <p:sp>
        <p:nvSpPr>
          <p:cNvPr id="27" name="Oval 26"/>
          <p:cNvSpPr/>
          <p:nvPr/>
        </p:nvSpPr>
        <p:spPr>
          <a:xfrm>
            <a:off x="196394" y="1051719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1366" y="1826559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53659" y="724740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631577" y="230282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01789" y="176774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1865441" y="2209059"/>
            <a:ext cx="1516259" cy="608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ecision 32"/>
          <p:cNvSpPr/>
          <p:nvPr/>
        </p:nvSpPr>
        <p:spPr>
          <a:xfrm>
            <a:off x="5202049" y="4472472"/>
            <a:ext cx="1332384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ecision 33"/>
          <p:cNvSpPr/>
          <p:nvPr/>
        </p:nvSpPr>
        <p:spPr>
          <a:xfrm>
            <a:off x="5614428" y="2355339"/>
            <a:ext cx="1332384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lowchart: Decision 34"/>
          <p:cNvSpPr/>
          <p:nvPr/>
        </p:nvSpPr>
        <p:spPr>
          <a:xfrm>
            <a:off x="4984981" y="5428881"/>
            <a:ext cx="1332384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cision 35"/>
          <p:cNvSpPr/>
          <p:nvPr/>
        </p:nvSpPr>
        <p:spPr>
          <a:xfrm>
            <a:off x="9103377" y="4685030"/>
            <a:ext cx="1332384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cision 36"/>
          <p:cNvSpPr/>
          <p:nvPr/>
        </p:nvSpPr>
        <p:spPr>
          <a:xfrm>
            <a:off x="5785329" y="1169769"/>
            <a:ext cx="1332384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lowchart: Decision 37"/>
          <p:cNvSpPr/>
          <p:nvPr/>
        </p:nvSpPr>
        <p:spPr>
          <a:xfrm>
            <a:off x="1992503" y="4828048"/>
            <a:ext cx="1332384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ecision 38"/>
          <p:cNvSpPr/>
          <p:nvPr/>
        </p:nvSpPr>
        <p:spPr>
          <a:xfrm>
            <a:off x="9103377" y="2524616"/>
            <a:ext cx="1332384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5471" y="3349156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19733" y="2863941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3463" y="3897117"/>
            <a:ext cx="1621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09078" y="4374405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28745" y="2621389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469905" y="3137264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553659" y="3848202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86675" y="4344498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9547" y="6335522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1510" y="5850307"/>
            <a:ext cx="1180821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26041" y="5353871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12427" y="6317546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03713" y="5409434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220043" y="176774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553839" y="176774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887635" y="176774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078943" y="2166567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98468" y="1648138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660584" y="639903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887635" y="1169769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805039" y="707932"/>
            <a:ext cx="1330884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679408" y="3368586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751401" y="3208590"/>
            <a:ext cx="1384522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130337" y="4179039"/>
            <a:ext cx="172279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549586" y="6359047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389569" y="5351615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887635" y="5134372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30337" y="5909823"/>
            <a:ext cx="1506659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887635" y="5918591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949410" y="6329309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741887" y="6329309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013260" y="1257627"/>
            <a:ext cx="941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Arrange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800809" y="2484134"/>
            <a:ext cx="95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Manage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550686" y="459503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Guide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360318" y="5521852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Fetch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336149" y="2647558"/>
            <a:ext cx="88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Donate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9309923" y="4840357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Contact</a:t>
            </a:r>
            <a:endParaRPr lang="en-US" b="1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1165434" y="567662"/>
            <a:ext cx="875553" cy="705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4" idx="1"/>
          </p:cNvCxnSpPr>
          <p:nvPr/>
        </p:nvCxnSpPr>
        <p:spPr>
          <a:xfrm>
            <a:off x="1252762" y="1191231"/>
            <a:ext cx="704617" cy="284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277472" y="1725762"/>
            <a:ext cx="679907" cy="30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4" idx="0"/>
          </p:cNvCxnSpPr>
          <p:nvPr/>
        </p:nvCxnSpPr>
        <p:spPr>
          <a:xfrm>
            <a:off x="2390659" y="639903"/>
            <a:ext cx="232912" cy="63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097355" y="588590"/>
            <a:ext cx="339999" cy="669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324887" y="1090835"/>
            <a:ext cx="465473" cy="216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1" idx="5"/>
          </p:cNvCxnSpPr>
          <p:nvPr/>
        </p:nvCxnSpPr>
        <p:spPr>
          <a:xfrm>
            <a:off x="1972389" y="3215448"/>
            <a:ext cx="166259" cy="33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23" idx="1"/>
          </p:cNvCxnSpPr>
          <p:nvPr/>
        </p:nvCxnSpPr>
        <p:spPr>
          <a:xfrm>
            <a:off x="1567131" y="3563282"/>
            <a:ext cx="390248" cy="195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2" idx="7"/>
          </p:cNvCxnSpPr>
          <p:nvPr/>
        </p:nvCxnSpPr>
        <p:spPr>
          <a:xfrm>
            <a:off x="1697164" y="3957426"/>
            <a:ext cx="298154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3" idx="7"/>
          </p:cNvCxnSpPr>
          <p:nvPr/>
        </p:nvCxnSpPr>
        <p:spPr>
          <a:xfrm flipV="1">
            <a:off x="1961734" y="4008546"/>
            <a:ext cx="227896" cy="426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44" idx="3"/>
          </p:cNvCxnSpPr>
          <p:nvPr/>
        </p:nvCxnSpPr>
        <p:spPr>
          <a:xfrm flipV="1">
            <a:off x="2720312" y="2972896"/>
            <a:ext cx="471883" cy="55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45" idx="3"/>
          </p:cNvCxnSpPr>
          <p:nvPr/>
        </p:nvCxnSpPr>
        <p:spPr>
          <a:xfrm flipV="1">
            <a:off x="3263247" y="3488771"/>
            <a:ext cx="370108" cy="10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46" idx="1"/>
          </p:cNvCxnSpPr>
          <p:nvPr/>
        </p:nvCxnSpPr>
        <p:spPr>
          <a:xfrm>
            <a:off x="3263247" y="3771749"/>
            <a:ext cx="453862" cy="136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47" idx="1"/>
          </p:cNvCxnSpPr>
          <p:nvPr/>
        </p:nvCxnSpPr>
        <p:spPr>
          <a:xfrm>
            <a:off x="3290984" y="3947502"/>
            <a:ext cx="159141" cy="45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38" idx="2"/>
          </p:cNvCxnSpPr>
          <p:nvPr/>
        </p:nvCxnSpPr>
        <p:spPr>
          <a:xfrm flipV="1">
            <a:off x="2570772" y="5440696"/>
            <a:ext cx="87923" cy="62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1992504" y="5763431"/>
            <a:ext cx="143335" cy="292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4" idx="1"/>
          </p:cNvCxnSpPr>
          <p:nvPr/>
        </p:nvCxnSpPr>
        <p:spPr>
          <a:xfrm flipH="1" flipV="1">
            <a:off x="1286552" y="6115731"/>
            <a:ext cx="670827" cy="1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48" idx="6"/>
          </p:cNvCxnSpPr>
          <p:nvPr/>
        </p:nvCxnSpPr>
        <p:spPr>
          <a:xfrm flipH="1">
            <a:off x="1345653" y="6492244"/>
            <a:ext cx="621338" cy="4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2" idx="4"/>
          </p:cNvCxnSpPr>
          <p:nvPr/>
        </p:nvCxnSpPr>
        <p:spPr>
          <a:xfrm flipH="1">
            <a:off x="3286675" y="5821250"/>
            <a:ext cx="75091" cy="27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1" idx="1"/>
            <a:endCxn id="24" idx="3"/>
          </p:cNvCxnSpPr>
          <p:nvPr/>
        </p:nvCxnSpPr>
        <p:spPr>
          <a:xfrm flipH="1" flipV="1">
            <a:off x="3289763" y="6274732"/>
            <a:ext cx="286114" cy="103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251492" y="5147963"/>
            <a:ext cx="1717246" cy="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1492" y="2759999"/>
            <a:ext cx="17650" cy="238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4" idx="2"/>
          </p:cNvCxnSpPr>
          <p:nvPr/>
        </p:nvCxnSpPr>
        <p:spPr>
          <a:xfrm flipV="1">
            <a:off x="251492" y="1679480"/>
            <a:ext cx="2372079" cy="108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7" idx="1"/>
            <a:endCxn id="4" idx="3"/>
          </p:cNvCxnSpPr>
          <p:nvPr/>
        </p:nvCxnSpPr>
        <p:spPr>
          <a:xfrm flipH="1">
            <a:off x="3289763" y="1476093"/>
            <a:ext cx="2495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22" idx="1"/>
          </p:cNvCxnSpPr>
          <p:nvPr/>
        </p:nvCxnSpPr>
        <p:spPr>
          <a:xfrm flipV="1">
            <a:off x="7130337" y="1476094"/>
            <a:ext cx="1973040" cy="2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39" idx="2"/>
            <a:endCxn id="21" idx="0"/>
          </p:cNvCxnSpPr>
          <p:nvPr/>
        </p:nvCxnSpPr>
        <p:spPr>
          <a:xfrm>
            <a:off x="9769569" y="3137264"/>
            <a:ext cx="0" cy="4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39" idx="0"/>
            <a:endCxn id="22" idx="2"/>
          </p:cNvCxnSpPr>
          <p:nvPr/>
        </p:nvCxnSpPr>
        <p:spPr>
          <a:xfrm flipV="1">
            <a:off x="9769569" y="1679480"/>
            <a:ext cx="0" cy="84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0671231" y="1482591"/>
            <a:ext cx="39880" cy="362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22" idx="3"/>
          </p:cNvCxnSpPr>
          <p:nvPr/>
        </p:nvCxnSpPr>
        <p:spPr>
          <a:xfrm flipV="1">
            <a:off x="10435761" y="1476093"/>
            <a:ext cx="2976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0379598" y="4953794"/>
            <a:ext cx="384846" cy="7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36" idx="2"/>
            <a:endCxn id="20" idx="0"/>
          </p:cNvCxnSpPr>
          <p:nvPr/>
        </p:nvCxnSpPr>
        <p:spPr>
          <a:xfrm>
            <a:off x="9769569" y="5297678"/>
            <a:ext cx="0" cy="37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3339748" y="1679480"/>
            <a:ext cx="2305520" cy="96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924992" y="2693893"/>
            <a:ext cx="2578033" cy="966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3307568" y="1694560"/>
            <a:ext cx="2580736" cy="282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3" idx="3"/>
          </p:cNvCxnSpPr>
          <p:nvPr/>
        </p:nvCxnSpPr>
        <p:spPr>
          <a:xfrm>
            <a:off x="6534433" y="4778796"/>
            <a:ext cx="3085396" cy="89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lowchart: Decision 178"/>
          <p:cNvSpPr/>
          <p:nvPr/>
        </p:nvSpPr>
        <p:spPr>
          <a:xfrm>
            <a:off x="5424129" y="3481858"/>
            <a:ext cx="1332384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5607796" y="3587083"/>
            <a:ext cx="102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Searches</a:t>
            </a:r>
            <a:endParaRPr lang="en-US" b="1" dirty="0"/>
          </a:p>
        </p:txBody>
      </p:sp>
      <p:cxnSp>
        <p:nvCxnSpPr>
          <p:cNvPr id="181" name="Straight Connector 180"/>
          <p:cNvCxnSpPr>
            <a:endCxn id="179" idx="1"/>
          </p:cNvCxnSpPr>
          <p:nvPr/>
        </p:nvCxnSpPr>
        <p:spPr>
          <a:xfrm>
            <a:off x="3338774" y="3694522"/>
            <a:ext cx="2085355" cy="9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21" idx="1"/>
          </p:cNvCxnSpPr>
          <p:nvPr/>
        </p:nvCxnSpPr>
        <p:spPr>
          <a:xfrm>
            <a:off x="6747082" y="3811051"/>
            <a:ext cx="2356295" cy="1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endCxn id="20" idx="1"/>
          </p:cNvCxnSpPr>
          <p:nvPr/>
        </p:nvCxnSpPr>
        <p:spPr>
          <a:xfrm>
            <a:off x="6295208" y="5739609"/>
            <a:ext cx="2808169" cy="13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331069" y="3963944"/>
            <a:ext cx="2638643" cy="1799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281978" y="49244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Deals</a:t>
            </a:r>
            <a:endParaRPr lang="en-US" b="1" dirty="0"/>
          </a:p>
        </p:txBody>
      </p:sp>
      <p:sp>
        <p:nvSpPr>
          <p:cNvPr id="190" name="Rectangle 189"/>
          <p:cNvSpPr/>
          <p:nvPr/>
        </p:nvSpPr>
        <p:spPr>
          <a:xfrm>
            <a:off x="395690" y="106548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265640" y="1830721"/>
            <a:ext cx="93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7687023" y="5381503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/>
              <a:t>EId</a:t>
            </a:r>
            <a:endParaRPr lang="en-US" u="sng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444250" y="1016786"/>
            <a:ext cx="750799" cy="30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8924540" y="573618"/>
            <a:ext cx="532223" cy="648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54" idx="4"/>
          </p:cNvCxnSpPr>
          <p:nvPr/>
        </p:nvCxnSpPr>
        <p:spPr>
          <a:xfrm flipH="1">
            <a:off x="9815404" y="588590"/>
            <a:ext cx="296488" cy="71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55" idx="3"/>
          </p:cNvCxnSpPr>
          <p:nvPr/>
        </p:nvCxnSpPr>
        <p:spPr>
          <a:xfrm flipH="1">
            <a:off x="10431920" y="528281"/>
            <a:ext cx="619165" cy="71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60" idx="3"/>
          </p:cNvCxnSpPr>
          <p:nvPr/>
        </p:nvCxnSpPr>
        <p:spPr>
          <a:xfrm flipH="1">
            <a:off x="10431922" y="1059439"/>
            <a:ext cx="568020" cy="24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59" idx="3"/>
          </p:cNvCxnSpPr>
          <p:nvPr/>
        </p:nvCxnSpPr>
        <p:spPr>
          <a:xfrm flipH="1">
            <a:off x="10459274" y="1521276"/>
            <a:ext cx="591811" cy="9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8772270" y="1678532"/>
            <a:ext cx="477498" cy="9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56" idx="6"/>
          </p:cNvCxnSpPr>
          <p:nvPr/>
        </p:nvCxnSpPr>
        <p:spPr>
          <a:xfrm flipV="1">
            <a:off x="9195049" y="1663170"/>
            <a:ext cx="238748" cy="70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61" idx="6"/>
          </p:cNvCxnSpPr>
          <p:nvPr/>
        </p:nvCxnSpPr>
        <p:spPr>
          <a:xfrm>
            <a:off x="8795514" y="3574494"/>
            <a:ext cx="372780" cy="4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endCxn id="62" idx="3"/>
          </p:cNvCxnSpPr>
          <p:nvPr/>
        </p:nvCxnSpPr>
        <p:spPr>
          <a:xfrm flipV="1">
            <a:off x="10398185" y="3560097"/>
            <a:ext cx="555975" cy="27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endCxn id="21" idx="2"/>
          </p:cNvCxnSpPr>
          <p:nvPr/>
        </p:nvCxnSpPr>
        <p:spPr>
          <a:xfrm flipV="1">
            <a:off x="8787738" y="4031124"/>
            <a:ext cx="981831" cy="32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8521194" y="5567132"/>
            <a:ext cx="582183" cy="12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8550000" y="6035640"/>
            <a:ext cx="553377" cy="97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8614917" y="6103690"/>
            <a:ext cx="575734" cy="37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71" idx="0"/>
          </p:cNvCxnSpPr>
          <p:nvPr/>
        </p:nvCxnSpPr>
        <p:spPr>
          <a:xfrm flipV="1">
            <a:off x="9299940" y="6118200"/>
            <a:ext cx="200334" cy="21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70" idx="1"/>
            <a:endCxn id="20" idx="2"/>
          </p:cNvCxnSpPr>
          <p:nvPr/>
        </p:nvCxnSpPr>
        <p:spPr>
          <a:xfrm flipH="1" flipV="1">
            <a:off x="9769569" y="6081530"/>
            <a:ext cx="343291" cy="308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70" idx="0"/>
          </p:cNvCxnSpPr>
          <p:nvPr/>
        </p:nvCxnSpPr>
        <p:spPr>
          <a:xfrm flipH="1" flipV="1">
            <a:off x="10155460" y="6080800"/>
            <a:ext cx="352003" cy="248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69" idx="2"/>
            <a:endCxn id="20" idx="3"/>
          </p:cNvCxnSpPr>
          <p:nvPr/>
        </p:nvCxnSpPr>
        <p:spPr>
          <a:xfrm flipH="1" flipV="1">
            <a:off x="10435761" y="5878144"/>
            <a:ext cx="451874" cy="246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67" idx="3"/>
            <a:endCxn id="20" idx="3"/>
          </p:cNvCxnSpPr>
          <p:nvPr/>
        </p:nvCxnSpPr>
        <p:spPr>
          <a:xfrm flipH="1">
            <a:off x="10435761" y="5485879"/>
            <a:ext cx="615324" cy="392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7181024" y="5932548"/>
            <a:ext cx="128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Region_cod</a:t>
            </a:r>
            <a:endParaRPr lang="en-US" dirty="0"/>
          </a:p>
        </p:txBody>
      </p:sp>
      <p:sp>
        <p:nvSpPr>
          <p:cNvPr id="240" name="Rectangle 239"/>
          <p:cNvSpPr/>
          <p:nvPr/>
        </p:nvSpPr>
        <p:spPr>
          <a:xfrm>
            <a:off x="7675824" y="6389618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1" name="Rectangle 240"/>
          <p:cNvSpPr/>
          <p:nvPr/>
        </p:nvSpPr>
        <p:spPr>
          <a:xfrm>
            <a:off x="9015944" y="6364165"/>
            <a:ext cx="5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10230843" y="6322812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PNo</a:t>
            </a:r>
            <a:endParaRPr lang="en-US" dirty="0"/>
          </a:p>
        </p:txBody>
      </p:sp>
      <p:sp>
        <p:nvSpPr>
          <p:cNvPr id="243" name="Rectangle 242"/>
          <p:cNvSpPr/>
          <p:nvPr/>
        </p:nvSpPr>
        <p:spPr>
          <a:xfrm>
            <a:off x="11122706" y="59198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44" name="Rectangle 243"/>
          <p:cNvSpPr/>
          <p:nvPr/>
        </p:nvSpPr>
        <p:spPr>
          <a:xfrm>
            <a:off x="11075603" y="5134372"/>
            <a:ext cx="93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245" name="Straight Connector 244"/>
          <p:cNvCxnSpPr>
            <a:endCxn id="32" idx="0"/>
          </p:cNvCxnSpPr>
          <p:nvPr/>
        </p:nvCxnSpPr>
        <p:spPr>
          <a:xfrm flipH="1">
            <a:off x="2623571" y="1687053"/>
            <a:ext cx="52135" cy="5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endCxn id="23" idx="0"/>
          </p:cNvCxnSpPr>
          <p:nvPr/>
        </p:nvCxnSpPr>
        <p:spPr>
          <a:xfrm flipH="1">
            <a:off x="2623571" y="2853466"/>
            <a:ext cx="4293" cy="70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7955723" y="676509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/>
              <a:t>DId</a:t>
            </a:r>
            <a:endParaRPr lang="en-US" u="sng" dirty="0"/>
          </a:p>
        </p:txBody>
      </p:sp>
      <p:sp>
        <p:nvSpPr>
          <p:cNvPr id="250" name="Rectangle 249"/>
          <p:cNvSpPr/>
          <p:nvPr/>
        </p:nvSpPr>
        <p:spPr>
          <a:xfrm>
            <a:off x="8328879" y="17821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DName</a:t>
            </a:r>
            <a:endParaRPr lang="en-US" dirty="0"/>
          </a:p>
        </p:txBody>
      </p:sp>
      <p:sp>
        <p:nvSpPr>
          <p:cNvPr id="251" name="Rectangle 250"/>
          <p:cNvSpPr/>
          <p:nvPr/>
        </p:nvSpPr>
        <p:spPr>
          <a:xfrm>
            <a:off x="9918710" y="204286"/>
            <a:ext cx="5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252" name="Rectangle 251"/>
          <p:cNvSpPr/>
          <p:nvPr/>
        </p:nvSpPr>
        <p:spPr>
          <a:xfrm>
            <a:off x="11158590" y="21925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PNo</a:t>
            </a:r>
            <a:endParaRPr lang="en-US" dirty="0"/>
          </a:p>
        </p:txBody>
      </p:sp>
      <p:sp>
        <p:nvSpPr>
          <p:cNvPr id="253" name="Rectangle 252"/>
          <p:cNvSpPr/>
          <p:nvPr/>
        </p:nvSpPr>
        <p:spPr>
          <a:xfrm>
            <a:off x="7884405" y="16579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54" name="Rectangle 253"/>
          <p:cNvSpPr/>
          <p:nvPr/>
        </p:nvSpPr>
        <p:spPr>
          <a:xfrm>
            <a:off x="8158281" y="2222818"/>
            <a:ext cx="93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55" name="Rectangle 254"/>
          <p:cNvSpPr/>
          <p:nvPr/>
        </p:nvSpPr>
        <p:spPr>
          <a:xfrm>
            <a:off x="10787393" y="714267"/>
            <a:ext cx="13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Blood_group</a:t>
            </a:r>
            <a:endParaRPr lang="en-US" dirty="0"/>
          </a:p>
        </p:txBody>
      </p:sp>
      <p:sp>
        <p:nvSpPr>
          <p:cNvPr id="258" name="Rectangle 257"/>
          <p:cNvSpPr/>
          <p:nvPr/>
        </p:nvSpPr>
        <p:spPr>
          <a:xfrm>
            <a:off x="11178375" y="1160195"/>
            <a:ext cx="540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1248859" y="284075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/>
              <a:t>SId</a:t>
            </a:r>
            <a:endParaRPr lang="en-US" u="sng" dirty="0"/>
          </a:p>
        </p:txBody>
      </p:sp>
      <p:sp>
        <p:nvSpPr>
          <p:cNvPr id="260" name="Rectangle 259"/>
          <p:cNvSpPr/>
          <p:nvPr/>
        </p:nvSpPr>
        <p:spPr>
          <a:xfrm>
            <a:off x="3196207" y="2651480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SName</a:t>
            </a:r>
            <a:endParaRPr lang="en-US" dirty="0"/>
          </a:p>
        </p:txBody>
      </p:sp>
      <p:sp>
        <p:nvSpPr>
          <p:cNvPr id="261" name="Rectangle 260"/>
          <p:cNvSpPr/>
          <p:nvPr/>
        </p:nvSpPr>
        <p:spPr>
          <a:xfrm>
            <a:off x="3772098" y="3152310"/>
            <a:ext cx="5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262" name="Rectangle 261"/>
          <p:cNvSpPr/>
          <p:nvPr/>
        </p:nvSpPr>
        <p:spPr>
          <a:xfrm>
            <a:off x="3806000" y="3837663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PNo</a:t>
            </a:r>
            <a:endParaRPr lang="en-US" dirty="0"/>
          </a:p>
        </p:txBody>
      </p:sp>
      <p:sp>
        <p:nvSpPr>
          <p:cNvPr id="263" name="Rectangle 262"/>
          <p:cNvSpPr/>
          <p:nvPr/>
        </p:nvSpPr>
        <p:spPr>
          <a:xfrm>
            <a:off x="3457186" y="438698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64" name="Rectangle 263"/>
          <p:cNvSpPr/>
          <p:nvPr/>
        </p:nvSpPr>
        <p:spPr>
          <a:xfrm>
            <a:off x="640529" y="3324399"/>
            <a:ext cx="93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65" name="Rectangle 264"/>
          <p:cNvSpPr/>
          <p:nvPr/>
        </p:nvSpPr>
        <p:spPr>
          <a:xfrm>
            <a:off x="463779" y="3900199"/>
            <a:ext cx="13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Blood_group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1241544" y="4346675"/>
            <a:ext cx="540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1470652" y="5341912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/>
              <a:t>SpId</a:t>
            </a:r>
            <a:endParaRPr lang="en-US" u="sng" dirty="0"/>
          </a:p>
        </p:txBody>
      </p:sp>
      <p:sp>
        <p:nvSpPr>
          <p:cNvPr id="270" name="Rectangle 269"/>
          <p:cNvSpPr/>
          <p:nvPr/>
        </p:nvSpPr>
        <p:spPr>
          <a:xfrm>
            <a:off x="98736" y="5865928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CompName</a:t>
            </a:r>
            <a:endParaRPr lang="en-US" dirty="0"/>
          </a:p>
        </p:txBody>
      </p:sp>
      <p:sp>
        <p:nvSpPr>
          <p:cNvPr id="271" name="Rectangle 270"/>
          <p:cNvSpPr/>
          <p:nvPr/>
        </p:nvSpPr>
        <p:spPr>
          <a:xfrm>
            <a:off x="361878" y="6364165"/>
            <a:ext cx="897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ContNo</a:t>
            </a:r>
            <a:endParaRPr lang="en-US" dirty="0"/>
          </a:p>
        </p:txBody>
      </p:sp>
      <p:sp>
        <p:nvSpPr>
          <p:cNvPr id="272" name="Rectangle 271"/>
          <p:cNvSpPr/>
          <p:nvPr/>
        </p:nvSpPr>
        <p:spPr>
          <a:xfrm>
            <a:off x="3032886" y="54359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3585474" y="6296922"/>
            <a:ext cx="93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74" name="Rectangle 273"/>
          <p:cNvSpPr/>
          <p:nvPr/>
        </p:nvSpPr>
        <p:spPr>
          <a:xfrm>
            <a:off x="7898846" y="343204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BL_ID</a:t>
            </a:r>
            <a:endParaRPr lang="en-US" u="sng" dirty="0"/>
          </a:p>
        </p:txBody>
      </p:sp>
      <p:sp>
        <p:nvSpPr>
          <p:cNvPr id="275" name="Rectangle 274"/>
          <p:cNvSpPr/>
          <p:nvPr/>
        </p:nvSpPr>
        <p:spPr>
          <a:xfrm>
            <a:off x="7306644" y="4225256"/>
            <a:ext cx="13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blood_group</a:t>
            </a:r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10783578" y="3205162"/>
            <a:ext cx="143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blood_report</a:t>
            </a:r>
            <a:endParaRPr lang="en-US" dirty="0"/>
          </a:p>
        </p:txBody>
      </p:sp>
      <p:sp>
        <p:nvSpPr>
          <p:cNvPr id="281" name="Oval 280"/>
          <p:cNvSpPr/>
          <p:nvPr/>
        </p:nvSpPr>
        <p:spPr>
          <a:xfrm>
            <a:off x="10868917" y="4221630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4913726" y="2949292"/>
            <a:ext cx="1116106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4948743" y="6235260"/>
            <a:ext cx="1627939" cy="4118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4980503" y="2935902"/>
            <a:ext cx="112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/>
              <a:t>Search_ID</a:t>
            </a:r>
            <a:endParaRPr lang="en-US" u="sng" dirty="0"/>
          </a:p>
        </p:txBody>
      </p:sp>
      <p:cxnSp>
        <p:nvCxnSpPr>
          <p:cNvPr id="285" name="Straight Connector 284"/>
          <p:cNvCxnSpPr>
            <a:stCxn id="35" idx="2"/>
            <a:endCxn id="283" idx="0"/>
          </p:cNvCxnSpPr>
          <p:nvPr/>
        </p:nvCxnSpPr>
        <p:spPr>
          <a:xfrm>
            <a:off x="5651173" y="6041529"/>
            <a:ext cx="111540" cy="19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endCxn id="179" idx="0"/>
          </p:cNvCxnSpPr>
          <p:nvPr/>
        </p:nvCxnSpPr>
        <p:spPr>
          <a:xfrm>
            <a:off x="5826452" y="3344952"/>
            <a:ext cx="263869" cy="13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36" idx="0"/>
            <a:endCxn id="281" idx="2"/>
          </p:cNvCxnSpPr>
          <p:nvPr/>
        </p:nvCxnSpPr>
        <p:spPr>
          <a:xfrm flipV="1">
            <a:off x="9769569" y="4427538"/>
            <a:ext cx="1099348" cy="25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/>
          <p:cNvSpPr/>
          <p:nvPr/>
        </p:nvSpPr>
        <p:spPr>
          <a:xfrm>
            <a:off x="10942969" y="4266732"/>
            <a:ext cx="91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cont_ID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197446" y="6256502"/>
            <a:ext cx="122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Fatchch_ID</a:t>
            </a:r>
            <a:endParaRPr lang="en-US" dirty="0"/>
          </a:p>
        </p:txBody>
      </p:sp>
      <p:sp>
        <p:nvSpPr>
          <p:cNvPr id="298" name="Rounded Rectangle 297"/>
          <p:cNvSpPr/>
          <p:nvPr/>
        </p:nvSpPr>
        <p:spPr>
          <a:xfrm>
            <a:off x="5360318" y="119775"/>
            <a:ext cx="1820705" cy="87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5323047" y="147273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Bauhaus 93" panose="04030905020B02020C02" pitchFamily="82" charset="0"/>
              </a:rPr>
              <a:t>E-R Diagram</a:t>
            </a:r>
          </a:p>
          <a:p>
            <a:r>
              <a:rPr lang="en-US" sz="2400" b="1" dirty="0" smtClean="0">
                <a:solidFill>
                  <a:srgbClr val="FFFF00"/>
                </a:solidFill>
                <a:latin typeface="Bauhaus 93" panose="04030905020B02020C02" pitchFamily="82" charset="0"/>
              </a:rPr>
              <a:t>Blood Bank</a:t>
            </a:r>
          </a:p>
        </p:txBody>
      </p:sp>
    </p:spTree>
    <p:extLst>
      <p:ext uri="{BB962C8B-B14F-4D97-AF65-F5344CB8AC3E}">
        <p14:creationId xmlns:p14="http://schemas.microsoft.com/office/powerpoint/2010/main" val="245072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59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Company>CyberSpace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tajrinahaque8465@gmail.com</dc:creator>
  <cp:lastModifiedBy>tajrinahaque8465@gmail.com</cp:lastModifiedBy>
  <cp:revision>11</cp:revision>
  <dcterms:created xsi:type="dcterms:W3CDTF">2020-04-14T17:23:47Z</dcterms:created>
  <dcterms:modified xsi:type="dcterms:W3CDTF">2020-04-14T18:49:14Z</dcterms:modified>
</cp:coreProperties>
</file>