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8E32-9CB2-48B6-BF9E-590897DF937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274B-DAB0-4BF6-AB33-A54834AF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8E32-9CB2-48B6-BF9E-590897DF937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274B-DAB0-4BF6-AB33-A54834AF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5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8E32-9CB2-48B6-BF9E-590897DF937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274B-DAB0-4BF6-AB33-A54834AF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9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8E32-9CB2-48B6-BF9E-590897DF937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274B-DAB0-4BF6-AB33-A54834AF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6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8E32-9CB2-48B6-BF9E-590897DF937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274B-DAB0-4BF6-AB33-A54834AF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4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8E32-9CB2-48B6-BF9E-590897DF937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274B-DAB0-4BF6-AB33-A54834AF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9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8E32-9CB2-48B6-BF9E-590897DF937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274B-DAB0-4BF6-AB33-A54834AF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5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8E32-9CB2-48B6-BF9E-590897DF937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274B-DAB0-4BF6-AB33-A54834AF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8E32-9CB2-48B6-BF9E-590897DF937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274B-DAB0-4BF6-AB33-A54834AF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3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8E32-9CB2-48B6-BF9E-590897DF937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274B-DAB0-4BF6-AB33-A54834AF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8E32-9CB2-48B6-BF9E-590897DF937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4274B-DAB0-4BF6-AB33-A54834AF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0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8E32-9CB2-48B6-BF9E-590897DF937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4274B-DAB0-4BF6-AB33-A54834AFB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2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138" y="814930"/>
            <a:ext cx="1721223" cy="2716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4366" y="1481070"/>
            <a:ext cx="1288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AId</a:t>
            </a:r>
            <a:r>
              <a:rPr lang="en-US" dirty="0" smtClean="0"/>
              <a:t> (PK)</a:t>
            </a:r>
          </a:p>
          <a:p>
            <a:r>
              <a:rPr lang="en-US" dirty="0" err="1" smtClean="0"/>
              <a:t>AName</a:t>
            </a:r>
            <a:r>
              <a:rPr lang="en-US" dirty="0" smtClean="0"/>
              <a:t>  </a:t>
            </a:r>
          </a:p>
          <a:p>
            <a:r>
              <a:rPr lang="en-US" dirty="0" smtClean="0"/>
              <a:t>Sex </a:t>
            </a:r>
          </a:p>
          <a:p>
            <a:r>
              <a:rPr lang="en-US" dirty="0" err="1" smtClean="0"/>
              <a:t>PNo</a:t>
            </a:r>
            <a:r>
              <a:rPr lang="en-US" dirty="0" smtClean="0"/>
              <a:t> </a:t>
            </a:r>
          </a:p>
          <a:p>
            <a:r>
              <a:rPr lang="en-US" dirty="0" smtClean="0"/>
              <a:t>Email </a:t>
            </a:r>
          </a:p>
          <a:p>
            <a:r>
              <a:rPr lang="en-US" dirty="0" smtClean="0"/>
              <a:t>Address 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345136" y="814926"/>
            <a:ext cx="1721223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4366" y="814926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75961" y="814930"/>
            <a:ext cx="1721223" cy="2716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75959" y="814926"/>
            <a:ext cx="1721223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06784" y="814930"/>
            <a:ext cx="1721223" cy="2716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06782" y="814926"/>
            <a:ext cx="1721223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37607" y="814931"/>
            <a:ext cx="1721223" cy="2716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337605" y="814926"/>
            <a:ext cx="1721223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668430" y="814930"/>
            <a:ext cx="1721223" cy="2716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668428" y="814926"/>
            <a:ext cx="1721223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24550" y="4656732"/>
            <a:ext cx="1721223" cy="1949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24550" y="4656732"/>
            <a:ext cx="1721223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6688106" y="4656732"/>
            <a:ext cx="1721225" cy="1949819"/>
            <a:chOff x="4863352" y="3877223"/>
            <a:chExt cx="1721225" cy="2528051"/>
          </a:xfrm>
        </p:grpSpPr>
        <p:sp>
          <p:nvSpPr>
            <p:cNvPr id="29" name="Rectangle 28"/>
            <p:cNvSpPr/>
            <p:nvPr/>
          </p:nvSpPr>
          <p:spPr>
            <a:xfrm>
              <a:off x="4863354" y="3877227"/>
              <a:ext cx="1721223" cy="25280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863352" y="3877223"/>
              <a:ext cx="1721223" cy="4706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780495" y="4619488"/>
            <a:ext cx="1721225" cy="1949819"/>
            <a:chOff x="7194177" y="3877219"/>
            <a:chExt cx="1721225" cy="2528051"/>
          </a:xfrm>
        </p:grpSpPr>
        <p:sp>
          <p:nvSpPr>
            <p:cNvPr id="31" name="Rectangle 30"/>
            <p:cNvSpPr/>
            <p:nvPr/>
          </p:nvSpPr>
          <p:spPr>
            <a:xfrm>
              <a:off x="7194179" y="3877223"/>
              <a:ext cx="1721223" cy="25280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94177" y="3877219"/>
              <a:ext cx="1721223" cy="4706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2830879" y="1285573"/>
            <a:ext cx="15777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EId</a:t>
            </a:r>
            <a:r>
              <a:rPr lang="en-US" dirty="0" smtClean="0"/>
              <a:t> (PK)</a:t>
            </a:r>
          </a:p>
          <a:p>
            <a:r>
              <a:rPr lang="en-US" dirty="0" err="1" smtClean="0"/>
              <a:t>Region_cod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EName</a:t>
            </a:r>
            <a:r>
              <a:rPr lang="en-US" dirty="0" smtClean="0"/>
              <a:t>  </a:t>
            </a:r>
          </a:p>
          <a:p>
            <a:r>
              <a:rPr lang="en-US" dirty="0" smtClean="0"/>
              <a:t>Sex </a:t>
            </a:r>
          </a:p>
          <a:p>
            <a:r>
              <a:rPr lang="en-US" dirty="0" err="1" smtClean="0"/>
              <a:t>PNo</a:t>
            </a:r>
            <a:r>
              <a:rPr lang="en-US" dirty="0" smtClean="0"/>
              <a:t> 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smtClean="0"/>
              <a:t>Address</a:t>
            </a:r>
          </a:p>
          <a:p>
            <a:r>
              <a:rPr lang="en-US" dirty="0" smtClean="0"/>
              <a:t>Aid(FK)</a:t>
            </a:r>
            <a:endParaRPr lang="en-US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2830879" y="843080"/>
            <a:ext cx="1108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173186" y="133050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Did(PK)</a:t>
            </a:r>
          </a:p>
          <a:p>
            <a:r>
              <a:rPr lang="en-US" sz="1400" dirty="0" err="1" smtClean="0"/>
              <a:t>DName</a:t>
            </a:r>
            <a:r>
              <a:rPr lang="en-US" sz="1400" dirty="0" smtClean="0"/>
              <a:t>  </a:t>
            </a:r>
          </a:p>
          <a:p>
            <a:r>
              <a:rPr lang="en-US" sz="1400" dirty="0" smtClean="0"/>
              <a:t>Sex </a:t>
            </a:r>
          </a:p>
          <a:p>
            <a:r>
              <a:rPr lang="en-US" sz="1400" dirty="0" err="1" smtClean="0"/>
              <a:t>PNo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Email </a:t>
            </a:r>
          </a:p>
          <a:p>
            <a:r>
              <a:rPr lang="en-US" sz="1400" dirty="0" smtClean="0"/>
              <a:t>Address</a:t>
            </a:r>
          </a:p>
          <a:p>
            <a:r>
              <a:rPr lang="en-US" sz="1400" dirty="0" err="1" smtClean="0"/>
              <a:t>Blood_group</a:t>
            </a:r>
            <a:endParaRPr lang="en-US" sz="1400" dirty="0" smtClean="0"/>
          </a:p>
          <a:p>
            <a:r>
              <a:rPr lang="en-US" sz="1400" dirty="0" smtClean="0"/>
              <a:t>Age </a:t>
            </a:r>
          </a:p>
          <a:p>
            <a:r>
              <a:rPr lang="en-US" sz="1400" dirty="0" err="1" smtClean="0"/>
              <a:t>AId</a:t>
            </a:r>
            <a:r>
              <a:rPr lang="en-US" sz="1400" dirty="0" smtClean="0"/>
              <a:t> (FK)</a:t>
            </a:r>
          </a:p>
          <a:p>
            <a:r>
              <a:rPr lang="en-US" sz="1400" dirty="0" smtClean="0"/>
              <a:t>BL_ID(FK)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5189489" y="888050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Donor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516248" y="127507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Sid(PK)</a:t>
            </a:r>
          </a:p>
          <a:p>
            <a:r>
              <a:rPr lang="en-US" dirty="0" err="1" smtClean="0"/>
              <a:t>SName</a:t>
            </a:r>
            <a:r>
              <a:rPr lang="en-US" dirty="0" smtClean="0"/>
              <a:t>  </a:t>
            </a:r>
          </a:p>
          <a:p>
            <a:r>
              <a:rPr lang="en-US" dirty="0" smtClean="0"/>
              <a:t>Sex </a:t>
            </a:r>
          </a:p>
          <a:p>
            <a:r>
              <a:rPr lang="en-US" dirty="0" err="1" smtClean="0"/>
              <a:t>PNo</a:t>
            </a:r>
            <a:endParaRPr lang="en-US" dirty="0" smtClean="0"/>
          </a:p>
          <a:p>
            <a:r>
              <a:rPr lang="en-US" dirty="0" smtClean="0"/>
              <a:t>Email </a:t>
            </a:r>
          </a:p>
          <a:p>
            <a:r>
              <a:rPr lang="en-US" dirty="0" smtClean="0"/>
              <a:t>Address </a:t>
            </a:r>
          </a:p>
          <a:p>
            <a:r>
              <a:rPr lang="en-US" dirty="0" err="1" smtClean="0"/>
              <a:t>Blood_group</a:t>
            </a:r>
            <a:r>
              <a:rPr lang="en-US" dirty="0" smtClean="0"/>
              <a:t> </a:t>
            </a:r>
          </a:p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481039" y="905741"/>
            <a:ext cx="813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Seeker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9811862" y="1481070"/>
            <a:ext cx="18646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SpId</a:t>
            </a:r>
            <a:r>
              <a:rPr lang="en-US" dirty="0" smtClean="0"/>
              <a:t> (PK)</a:t>
            </a:r>
          </a:p>
          <a:p>
            <a:r>
              <a:rPr lang="en-US" dirty="0" err="1" smtClean="0"/>
              <a:t>CompName</a:t>
            </a:r>
            <a:r>
              <a:rPr lang="en-US" dirty="0" smtClean="0"/>
              <a:t>  </a:t>
            </a:r>
          </a:p>
          <a:p>
            <a:r>
              <a:rPr lang="en-US" dirty="0" err="1" smtClean="0"/>
              <a:t>ContNo</a:t>
            </a:r>
            <a:r>
              <a:rPr lang="en-US" dirty="0" smtClean="0"/>
              <a:t> </a:t>
            </a:r>
          </a:p>
          <a:p>
            <a:r>
              <a:rPr lang="en-US" dirty="0" smtClean="0"/>
              <a:t>Email </a:t>
            </a:r>
          </a:p>
          <a:p>
            <a:r>
              <a:rPr lang="en-US" dirty="0" smtClean="0"/>
              <a:t>Address</a:t>
            </a:r>
          </a:p>
          <a:p>
            <a:r>
              <a:rPr lang="en-US" dirty="0" smtClean="0"/>
              <a:t>Aid(FK)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811860" y="928509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Sponsor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725720" y="4619488"/>
            <a:ext cx="1764843" cy="1949819"/>
            <a:chOff x="201700" y="3648160"/>
            <a:chExt cx="1764843" cy="1949819"/>
          </a:xfrm>
        </p:grpSpPr>
        <p:sp>
          <p:nvSpPr>
            <p:cNvPr id="25" name="Rectangle 24"/>
            <p:cNvSpPr/>
            <p:nvPr/>
          </p:nvSpPr>
          <p:spPr>
            <a:xfrm>
              <a:off x="201700" y="3648160"/>
              <a:ext cx="1721223" cy="19498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01700" y="3648160"/>
              <a:ext cx="1721223" cy="4706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12558" y="4397650"/>
              <a:ext cx="165398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BL_ID(PK)</a:t>
              </a:r>
            </a:p>
            <a:p>
              <a:r>
                <a:rPr lang="en-US" dirty="0" err="1" smtClean="0"/>
                <a:t>blood_group</a:t>
              </a:r>
              <a:r>
                <a:rPr lang="en-US" dirty="0" smtClean="0"/>
                <a:t> </a:t>
              </a:r>
            </a:p>
            <a:p>
              <a:r>
                <a:rPr lang="en-US" dirty="0" err="1" smtClean="0"/>
                <a:t>blood_report</a:t>
              </a:r>
              <a:r>
                <a:rPr lang="en-US" dirty="0" smtClean="0"/>
                <a:t> </a:t>
              </a:r>
            </a:p>
            <a:p>
              <a:r>
                <a:rPr lang="en-US" dirty="0" smtClean="0"/>
                <a:t>Aid(FK)</a:t>
              </a:r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836578" y="4668446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Blood</a:t>
            </a: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44152" y="5405300"/>
            <a:ext cx="1528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cont_ID</a:t>
            </a:r>
            <a:r>
              <a:rPr lang="en-US" dirty="0" smtClean="0"/>
              <a:t>(PK) </a:t>
            </a:r>
          </a:p>
          <a:p>
            <a:r>
              <a:rPr lang="en-US" dirty="0" err="1" smtClean="0"/>
              <a:t>DId</a:t>
            </a:r>
            <a:r>
              <a:rPr lang="en-US" dirty="0" smtClean="0"/>
              <a:t> (FK)</a:t>
            </a:r>
          </a:p>
          <a:p>
            <a:r>
              <a:rPr lang="en-US" dirty="0" err="1" smtClean="0"/>
              <a:t>Eid</a:t>
            </a:r>
            <a:r>
              <a:rPr lang="en-US" dirty="0" smtClean="0"/>
              <a:t>(FK)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944152" y="4705690"/>
            <a:ext cx="881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831538" y="5332711"/>
            <a:ext cx="15777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Search_ID</a:t>
            </a:r>
            <a:r>
              <a:rPr lang="en-US" dirty="0" smtClean="0"/>
              <a:t>(PK) </a:t>
            </a:r>
          </a:p>
          <a:p>
            <a:r>
              <a:rPr lang="en-US" dirty="0" smtClean="0"/>
              <a:t>BL_ID(FK)</a:t>
            </a:r>
          </a:p>
          <a:p>
            <a:r>
              <a:rPr lang="en-US" dirty="0" smtClean="0"/>
              <a:t>Sid(FK)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838020" y="4640987"/>
            <a:ext cx="812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9923925" y="5295467"/>
            <a:ext cx="21873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Fetchch_ID</a:t>
            </a:r>
            <a:r>
              <a:rPr lang="en-US" dirty="0" smtClean="0"/>
              <a:t>(PK)</a:t>
            </a:r>
          </a:p>
          <a:p>
            <a:r>
              <a:rPr lang="en-US" dirty="0" err="1" smtClean="0"/>
              <a:t>SId</a:t>
            </a:r>
            <a:r>
              <a:rPr lang="en-US" dirty="0" smtClean="0"/>
              <a:t> (FK)</a:t>
            </a:r>
          </a:p>
          <a:p>
            <a:r>
              <a:rPr lang="en-US" dirty="0" err="1" smtClean="0"/>
              <a:t>Eid</a:t>
            </a:r>
            <a:r>
              <a:rPr lang="en-US" dirty="0" smtClean="0"/>
              <a:t>(FK)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9905760" y="4640987"/>
            <a:ext cx="69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4685161" y="1481070"/>
            <a:ext cx="17924" cy="2929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606168" y="4410635"/>
            <a:ext cx="1078993" cy="29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606164" y="4410635"/>
            <a:ext cx="4" cy="1346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694123" y="1481070"/>
            <a:ext cx="324145" cy="2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619773" y="5757132"/>
            <a:ext cx="214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4476427" y="1412988"/>
            <a:ext cx="17924" cy="2929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3446002" y="4205490"/>
            <a:ext cx="1078992" cy="29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415354" y="4220269"/>
            <a:ext cx="37368" cy="200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4249818" y="1418115"/>
            <a:ext cx="337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466331" y="6227775"/>
            <a:ext cx="214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657664" y="4410635"/>
            <a:ext cx="1078993" cy="29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671269" y="5757132"/>
            <a:ext cx="214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7129334" y="1425634"/>
            <a:ext cx="17924" cy="2929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7138296" y="1425634"/>
            <a:ext cx="324145" cy="2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6148609" y="4290477"/>
            <a:ext cx="1078993" cy="29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330658" y="4320035"/>
            <a:ext cx="61350" cy="1757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405617" y="6077205"/>
            <a:ext cx="214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841750" y="6731890"/>
            <a:ext cx="3025643" cy="16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2442900" y="5496765"/>
            <a:ext cx="398850" cy="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798881" y="5757132"/>
            <a:ext cx="12945" cy="974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841873" y="5776496"/>
            <a:ext cx="846232" cy="17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2841750" y="5496135"/>
            <a:ext cx="8946" cy="1252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9485595" y="4168246"/>
            <a:ext cx="21476" cy="1846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 flipV="1">
            <a:off x="2346824" y="4116086"/>
            <a:ext cx="7151330" cy="68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9485595" y="6014943"/>
            <a:ext cx="279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2418658" y="1402549"/>
            <a:ext cx="24242" cy="2739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2402557" y="1446676"/>
            <a:ext cx="273402" cy="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9403143" y="1446676"/>
            <a:ext cx="182040" cy="432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9585183" y="5776658"/>
            <a:ext cx="279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9068372" y="1435036"/>
            <a:ext cx="359448" cy="3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4708" y="1683220"/>
            <a:ext cx="41681" cy="457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106389" y="6218797"/>
            <a:ext cx="631912" cy="14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38354" y="1667434"/>
            <a:ext cx="3067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217349" y="3430893"/>
            <a:ext cx="449645" cy="25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232031" y="1683220"/>
            <a:ext cx="11117" cy="1773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>
            <a:off x="2000847" y="1721259"/>
            <a:ext cx="235145" cy="3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>
            <a:off x="4838664" y="3235396"/>
            <a:ext cx="17531" cy="814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 flipV="1">
            <a:off x="149038" y="4039568"/>
            <a:ext cx="4707157" cy="20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106389" y="1574126"/>
            <a:ext cx="39130" cy="244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V="1">
            <a:off x="120703" y="1574126"/>
            <a:ext cx="335174" cy="5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4856195" y="3233208"/>
            <a:ext cx="190349" cy="2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385131" y="3443594"/>
            <a:ext cx="4633137" cy="1069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69954" y="4492402"/>
            <a:ext cx="32533" cy="1196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endCxn id="25" idx="1"/>
          </p:cNvCxnSpPr>
          <p:nvPr/>
        </p:nvCxnSpPr>
        <p:spPr>
          <a:xfrm flipV="1">
            <a:off x="360423" y="5594398"/>
            <a:ext cx="365297" cy="6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 flipV="1">
            <a:off x="2346824" y="3883569"/>
            <a:ext cx="6922925" cy="2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9248096" y="3120071"/>
            <a:ext cx="0" cy="806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9248096" y="3119718"/>
            <a:ext cx="440904" cy="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 flipV="1">
            <a:off x="2300886" y="1502112"/>
            <a:ext cx="77164" cy="2373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>
            <a:off x="1967275" y="1474943"/>
            <a:ext cx="331924" cy="10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4307331" y="96921"/>
            <a:ext cx="3609498" cy="604867"/>
            <a:chOff x="4685162" y="4464"/>
            <a:chExt cx="3609498" cy="604867"/>
          </a:xfrm>
        </p:grpSpPr>
        <p:sp>
          <p:nvSpPr>
            <p:cNvPr id="203" name="Rounded Rectangle 202"/>
            <p:cNvSpPr/>
            <p:nvPr/>
          </p:nvSpPr>
          <p:spPr>
            <a:xfrm>
              <a:off x="4685162" y="39392"/>
              <a:ext cx="3609498" cy="569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823708" y="4464"/>
              <a:ext cx="328166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FFFF00"/>
                  </a:solidFill>
                  <a:latin typeface="Bauhaus 93" panose="04030905020B02020C02" pitchFamily="82" charset="0"/>
                </a:rPr>
                <a:t>Schema Diagram</a:t>
              </a:r>
              <a:endParaRPr lang="en-US" sz="3200" dirty="0">
                <a:solidFill>
                  <a:srgbClr val="FFFF00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93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94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Office Theme</vt:lpstr>
      <vt:lpstr>PowerPoint Presentation</vt:lpstr>
    </vt:vector>
  </TitlesOfParts>
  <Company>CyberSpace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tajrinahaque8465@gmail.com</dc:creator>
  <cp:lastModifiedBy>tajrinahaque8465@gmail.com</cp:lastModifiedBy>
  <cp:revision>6</cp:revision>
  <dcterms:created xsi:type="dcterms:W3CDTF">2020-04-14T18:58:27Z</dcterms:created>
  <dcterms:modified xsi:type="dcterms:W3CDTF">2020-04-14T19:42:28Z</dcterms:modified>
</cp:coreProperties>
</file>