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SHAMIRUDDIN S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312214297 /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26BA764B66CF7EB8ED94A3815DBDD33E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(BANK MANAGEMENT)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</TotalTime>
  <Words>602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57</cp:revision>
  <dcterms:created xsi:type="dcterms:W3CDTF">2024-03-29T15:07:22Z</dcterms:created>
  <dcterms:modified xsi:type="dcterms:W3CDTF">2024-08-30T09:40:43Z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